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7.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7.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1"/>
  </p:notesMasterIdLst>
  <p:sldIdLst>
    <p:sldId id="258" r:id="rId2"/>
    <p:sldId id="945" r:id="rId3"/>
    <p:sldId id="654" r:id="rId4"/>
    <p:sldId id="731" r:id="rId5"/>
    <p:sldId id="942" r:id="rId6"/>
    <p:sldId id="943" r:id="rId7"/>
    <p:sldId id="954" r:id="rId8"/>
    <p:sldId id="935" r:id="rId9"/>
    <p:sldId id="953" r:id="rId10"/>
    <p:sldId id="265" r:id="rId11"/>
    <p:sldId id="868" r:id="rId12"/>
    <p:sldId id="849" r:id="rId13"/>
    <p:sldId id="936" r:id="rId14"/>
    <p:sldId id="891" r:id="rId15"/>
    <p:sldId id="932" r:id="rId16"/>
    <p:sldId id="933" r:id="rId17"/>
    <p:sldId id="863" r:id="rId18"/>
    <p:sldId id="892" r:id="rId19"/>
    <p:sldId id="939" r:id="rId20"/>
    <p:sldId id="940" r:id="rId21"/>
    <p:sldId id="870" r:id="rId22"/>
    <p:sldId id="952" r:id="rId23"/>
    <p:sldId id="871" r:id="rId24"/>
    <p:sldId id="274" r:id="rId25"/>
    <p:sldId id="665" r:id="rId26"/>
    <p:sldId id="795" r:id="rId27"/>
    <p:sldId id="707" r:id="rId28"/>
    <p:sldId id="947" r:id="rId29"/>
    <p:sldId id="708" r:id="rId30"/>
    <p:sldId id="706" r:id="rId31"/>
    <p:sldId id="896" r:id="rId32"/>
    <p:sldId id="897" r:id="rId33"/>
    <p:sldId id="899" r:id="rId34"/>
    <p:sldId id="901" r:id="rId35"/>
    <p:sldId id="902" r:id="rId36"/>
    <p:sldId id="903" r:id="rId37"/>
    <p:sldId id="948" r:id="rId38"/>
    <p:sldId id="874" r:id="rId39"/>
    <p:sldId id="911" r:id="rId40"/>
    <p:sldId id="913" r:id="rId41"/>
    <p:sldId id="914" r:id="rId42"/>
    <p:sldId id="949" r:id="rId43"/>
    <p:sldId id="915" r:id="rId44"/>
    <p:sldId id="887" r:id="rId45"/>
    <p:sldId id="909" r:id="rId46"/>
    <p:sldId id="880" r:id="rId47"/>
    <p:sldId id="917" r:id="rId48"/>
    <p:sldId id="950" r:id="rId49"/>
    <p:sldId id="951" r:id="rId50"/>
    <p:sldId id="916" r:id="rId51"/>
    <p:sldId id="883" r:id="rId52"/>
    <p:sldId id="884" r:id="rId53"/>
    <p:sldId id="275" r:id="rId54"/>
    <p:sldId id="919" r:id="rId55"/>
    <p:sldId id="282" r:id="rId56"/>
    <p:sldId id="283" r:id="rId57"/>
    <p:sldId id="920" r:id="rId58"/>
    <p:sldId id="284" r:id="rId59"/>
    <p:sldId id="285" r:id="rId60"/>
    <p:sldId id="923" r:id="rId61"/>
    <p:sldId id="924" r:id="rId62"/>
    <p:sldId id="287" r:id="rId63"/>
    <p:sldId id="927" r:id="rId64"/>
    <p:sldId id="279" r:id="rId65"/>
    <p:sldId id="928" r:id="rId66"/>
    <p:sldId id="616" r:id="rId67"/>
    <p:sldId id="930" r:id="rId68"/>
    <p:sldId id="278" r:id="rId69"/>
    <p:sldId id="931" r:id="rId70"/>
    <p:sldId id="850" r:id="rId71"/>
    <p:sldId id="737" r:id="rId72"/>
    <p:sldId id="537" r:id="rId73"/>
    <p:sldId id="440" r:id="rId74"/>
    <p:sldId id="735" r:id="rId75"/>
    <p:sldId id="817" r:id="rId76"/>
    <p:sldId id="736" r:id="rId77"/>
    <p:sldId id="542" r:id="rId78"/>
    <p:sldId id="663" r:id="rId79"/>
    <p:sldId id="791" r:id="rId80"/>
    <p:sldId id="409" r:id="rId81"/>
    <p:sldId id="845" r:id="rId82"/>
    <p:sldId id="861" r:id="rId83"/>
    <p:sldId id="865" r:id="rId84"/>
    <p:sldId id="907" r:id="rId85"/>
    <p:sldId id="712" r:id="rId86"/>
    <p:sldId id="934" r:id="rId87"/>
    <p:sldId id="893" r:id="rId88"/>
    <p:sldId id="946" r:id="rId89"/>
    <p:sldId id="339" r:id="rId90"/>
    <p:sldId id="668" r:id="rId91"/>
    <p:sldId id="888" r:id="rId92"/>
    <p:sldId id="713" r:id="rId93"/>
    <p:sldId id="470" r:id="rId94"/>
    <p:sldId id="813" r:id="rId95"/>
    <p:sldId id="722" r:id="rId96"/>
    <p:sldId id="889" r:id="rId97"/>
    <p:sldId id="832" r:id="rId98"/>
    <p:sldId id="906" r:id="rId99"/>
    <p:sldId id="295" r:id="rId100"/>
    <p:sldId id="921" r:id="rId101"/>
    <p:sldId id="922" r:id="rId102"/>
    <p:sldId id="926" r:id="rId103"/>
    <p:sldId id="262" r:id="rId104"/>
    <p:sldId id="268" r:id="rId105"/>
    <p:sldId id="263" r:id="rId106"/>
    <p:sldId id="269" r:id="rId107"/>
    <p:sldId id="264" r:id="rId108"/>
    <p:sldId id="929" r:id="rId109"/>
    <p:sldId id="816"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 M A Solaiman" initials="KMAS" lastIdx="1" clrIdx="0">
    <p:extLst>
      <p:ext uri="{19B8F6BF-5375-455C-9EA6-DF929625EA0E}">
        <p15:presenceInfo xmlns:p15="http://schemas.microsoft.com/office/powerpoint/2012/main" userId="S::ksolaima@purdue.edu::61bfeae8-ea51-45f4-81f4-79631245f4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C00300"/>
    <a:srgbClr val="FEE6CC"/>
    <a:srgbClr val="02259A"/>
    <a:srgbClr val="BF9001"/>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7B5D0-EC09-F147-8B0E-D26D9554E07B}" v="237" dt="2023-07-14T16:44:51.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29"/>
    <p:restoredTop sz="84818"/>
  </p:normalViewPr>
  <p:slideViewPr>
    <p:cSldViewPr snapToGrid="0">
      <p:cViewPr varScale="1">
        <p:scale>
          <a:sx n="135" d="100"/>
          <a:sy n="135" d="100"/>
        </p:scale>
        <p:origin x="196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1" d="100"/>
          <a:sy n="121" d="100"/>
        </p:scale>
        <p:origin x="386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aiman, K M A" userId="61bfeae8-ea51-45f4-81f4-79631245f48b" providerId="ADAL" clId="{DA12BDA0-8931-CA4B-9C5D-C08DC707761A}"/>
    <pc:docChg chg="undo redo custSel addSld delSld modSld delMainMaster modMainMaster">
      <pc:chgData name="Solaiman, K M A" userId="61bfeae8-ea51-45f4-81f4-79631245f48b" providerId="ADAL" clId="{DA12BDA0-8931-CA4B-9C5D-C08DC707761A}" dt="2023-07-12T21:08:43.617" v="3889"/>
      <pc:docMkLst>
        <pc:docMk/>
      </pc:docMkLst>
      <pc:sldChg chg="modSp mod modNotesTx">
        <pc:chgData name="Solaiman, K M A" userId="61bfeae8-ea51-45f4-81f4-79631245f48b" providerId="ADAL" clId="{DA12BDA0-8931-CA4B-9C5D-C08DC707761A}" dt="2023-07-12T20:28:12.178" v="3604" actId="20577"/>
        <pc:sldMkLst>
          <pc:docMk/>
          <pc:sldMk cId="1656194221" sldId="258"/>
        </pc:sldMkLst>
        <pc:spChg chg="mod">
          <ac:chgData name="Solaiman, K M A" userId="61bfeae8-ea51-45f4-81f4-79631245f48b" providerId="ADAL" clId="{DA12BDA0-8931-CA4B-9C5D-C08DC707761A}" dt="2023-07-12T20:28:12.178" v="3604" actId="20577"/>
          <ac:spMkLst>
            <pc:docMk/>
            <pc:sldMk cId="1656194221" sldId="258"/>
            <ac:spMk id="2" creationId="{5EDBE191-851E-2271-CFB6-107CDC7EC244}"/>
          </ac:spMkLst>
        </pc:spChg>
        <pc:spChg chg="mod">
          <ac:chgData name="Solaiman, K M A" userId="61bfeae8-ea51-45f4-81f4-79631245f48b" providerId="ADAL" clId="{DA12BDA0-8931-CA4B-9C5D-C08DC707761A}" dt="2023-07-12T07:54:55.089" v="3408" actId="20577"/>
          <ac:spMkLst>
            <pc:docMk/>
            <pc:sldMk cId="1656194221" sldId="258"/>
            <ac:spMk id="3" creationId="{415F46AC-B3E2-0ED4-EABB-C612DF1AC728}"/>
          </ac:spMkLst>
        </pc:spChg>
      </pc:sldChg>
      <pc:sldChg chg="modSp mod">
        <pc:chgData name="Solaiman, K M A" userId="61bfeae8-ea51-45f4-81f4-79631245f48b" providerId="ADAL" clId="{DA12BDA0-8931-CA4B-9C5D-C08DC707761A}" dt="2023-07-12T20:24:25.855" v="3546" actId="14100"/>
        <pc:sldMkLst>
          <pc:docMk/>
          <pc:sldMk cId="960992013" sldId="261"/>
        </pc:sldMkLst>
        <pc:spChg chg="mod">
          <ac:chgData name="Solaiman, K M A" userId="61bfeae8-ea51-45f4-81f4-79631245f48b" providerId="ADAL" clId="{DA12BDA0-8931-CA4B-9C5D-C08DC707761A}" dt="2023-07-12T20:24:07.719" v="3545" actId="20577"/>
          <ac:spMkLst>
            <pc:docMk/>
            <pc:sldMk cId="960992013" sldId="261"/>
            <ac:spMk id="3" creationId="{E20B41C5-9F44-5DA9-D15C-A3C5DDB409AA}"/>
          </ac:spMkLst>
        </pc:spChg>
        <pc:picChg chg="mod">
          <ac:chgData name="Solaiman, K M A" userId="61bfeae8-ea51-45f4-81f4-79631245f48b" providerId="ADAL" clId="{DA12BDA0-8931-CA4B-9C5D-C08DC707761A}" dt="2023-07-12T20:24:25.855" v="3546" actId="14100"/>
          <ac:picMkLst>
            <pc:docMk/>
            <pc:sldMk cId="960992013" sldId="261"/>
            <ac:picMk id="5" creationId="{C9216BB9-90D6-30CA-0356-3DAEA071C32E}"/>
          </ac:picMkLst>
        </pc:picChg>
      </pc:sldChg>
      <pc:sldChg chg="modSp mod">
        <pc:chgData name="Solaiman, K M A" userId="61bfeae8-ea51-45f4-81f4-79631245f48b" providerId="ADAL" clId="{DA12BDA0-8931-CA4B-9C5D-C08DC707761A}" dt="2023-07-12T07:54:21.628" v="3403" actId="20577"/>
        <pc:sldMkLst>
          <pc:docMk/>
          <pc:sldMk cId="250329477" sldId="275"/>
        </pc:sldMkLst>
        <pc:spChg chg="mod">
          <ac:chgData name="Solaiman, K M A" userId="61bfeae8-ea51-45f4-81f4-79631245f48b" providerId="ADAL" clId="{DA12BDA0-8931-CA4B-9C5D-C08DC707761A}" dt="2023-07-12T07:54:21.628" v="3403" actId="20577"/>
          <ac:spMkLst>
            <pc:docMk/>
            <pc:sldMk cId="250329477" sldId="275"/>
            <ac:spMk id="2" creationId="{DB3E2120-ACEA-9781-8FEB-D93DF434485F}"/>
          </ac:spMkLst>
        </pc:spChg>
      </pc:sldChg>
      <pc:sldChg chg="del">
        <pc:chgData name="Solaiman, K M A" userId="61bfeae8-ea51-45f4-81f4-79631245f48b" providerId="ADAL" clId="{DA12BDA0-8931-CA4B-9C5D-C08DC707761A}" dt="2023-07-12T03:10:34.579" v="4" actId="2696"/>
        <pc:sldMkLst>
          <pc:docMk/>
          <pc:sldMk cId="1314067551" sldId="276"/>
        </pc:sldMkLst>
      </pc:sldChg>
      <pc:sldChg chg="modSp add mod">
        <pc:chgData name="Solaiman, K M A" userId="61bfeae8-ea51-45f4-81f4-79631245f48b" providerId="ADAL" clId="{DA12BDA0-8931-CA4B-9C5D-C08DC707761A}" dt="2023-07-12T03:51:17.480" v="556" actId="404"/>
        <pc:sldMkLst>
          <pc:docMk/>
          <pc:sldMk cId="3183256604" sldId="328"/>
        </pc:sldMkLst>
        <pc:spChg chg="mod">
          <ac:chgData name="Solaiman, K M A" userId="61bfeae8-ea51-45f4-81f4-79631245f48b" providerId="ADAL" clId="{DA12BDA0-8931-CA4B-9C5D-C08DC707761A}" dt="2023-07-12T03:51:11.235" v="553" actId="1076"/>
          <ac:spMkLst>
            <pc:docMk/>
            <pc:sldMk cId="3183256604" sldId="328"/>
            <ac:spMk id="4" creationId="{F90E92AC-8E2A-E344-9038-462BC37DE77B}"/>
          </ac:spMkLst>
        </pc:spChg>
        <pc:spChg chg="mod">
          <ac:chgData name="Solaiman, K M A" userId="61bfeae8-ea51-45f4-81f4-79631245f48b" providerId="ADAL" clId="{DA12BDA0-8931-CA4B-9C5D-C08DC707761A}" dt="2023-07-12T03:51:17.480" v="556" actId="404"/>
          <ac:spMkLst>
            <pc:docMk/>
            <pc:sldMk cId="3183256604" sldId="328"/>
            <ac:spMk id="14" creationId="{69DE3287-7B31-DA48-A1B3-6EF5C3407074}"/>
          </ac:spMkLst>
        </pc:spChg>
      </pc:sldChg>
      <pc:sldChg chg="del">
        <pc:chgData name="Solaiman, K M A" userId="61bfeae8-ea51-45f4-81f4-79631245f48b" providerId="ADAL" clId="{DA12BDA0-8931-CA4B-9C5D-C08DC707761A}" dt="2023-07-12T04:17:20.163" v="761" actId="2696"/>
        <pc:sldMkLst>
          <pc:docMk/>
          <pc:sldMk cId="297716581" sldId="409"/>
        </pc:sldMkLst>
      </pc:sldChg>
      <pc:sldChg chg="add mod modShow">
        <pc:chgData name="Solaiman, K M A" userId="61bfeae8-ea51-45f4-81f4-79631245f48b" providerId="ADAL" clId="{DA12BDA0-8931-CA4B-9C5D-C08DC707761A}" dt="2023-07-12T04:17:29.627" v="763" actId="729"/>
        <pc:sldMkLst>
          <pc:docMk/>
          <pc:sldMk cId="4127206456" sldId="409"/>
        </pc:sldMkLst>
      </pc:sldChg>
      <pc:sldChg chg="addSp delSp modSp mod">
        <pc:chgData name="Solaiman, K M A" userId="61bfeae8-ea51-45f4-81f4-79631245f48b" providerId="ADAL" clId="{DA12BDA0-8931-CA4B-9C5D-C08DC707761A}" dt="2023-07-12T20:24:43.059" v="3557" actId="20577"/>
        <pc:sldMkLst>
          <pc:docMk/>
          <pc:sldMk cId="2616567486" sldId="654"/>
        </pc:sldMkLst>
        <pc:spChg chg="mod">
          <ac:chgData name="Solaiman, K M A" userId="61bfeae8-ea51-45f4-81f4-79631245f48b" providerId="ADAL" clId="{DA12BDA0-8931-CA4B-9C5D-C08DC707761A}" dt="2023-07-12T20:24:43.059" v="3557" actId="20577"/>
          <ac:spMkLst>
            <pc:docMk/>
            <pc:sldMk cId="2616567486" sldId="654"/>
            <ac:spMk id="3" creationId="{47CF2BFF-B523-786C-51D2-E0592952DCE4}"/>
          </ac:spMkLst>
        </pc:spChg>
        <pc:spChg chg="add del">
          <ac:chgData name="Solaiman, K M A" userId="61bfeae8-ea51-45f4-81f4-79631245f48b" providerId="ADAL" clId="{DA12BDA0-8931-CA4B-9C5D-C08DC707761A}" dt="2023-07-12T20:18:28.485" v="3493" actId="478"/>
          <ac:spMkLst>
            <pc:docMk/>
            <pc:sldMk cId="2616567486" sldId="654"/>
            <ac:spMk id="5" creationId="{3E405C38-ABE6-17B7-C0B5-CC17CDA5923A}"/>
          </ac:spMkLst>
        </pc:spChg>
        <pc:spChg chg="mod">
          <ac:chgData name="Solaiman, K M A" userId="61bfeae8-ea51-45f4-81f4-79631245f48b" providerId="ADAL" clId="{DA12BDA0-8931-CA4B-9C5D-C08DC707761A}" dt="2023-07-12T20:19:06.480" v="3512" actId="20577"/>
          <ac:spMkLst>
            <pc:docMk/>
            <pc:sldMk cId="2616567486" sldId="654"/>
            <ac:spMk id="6" creationId="{F70B9E6D-0A82-C9E6-9578-91838E42A5B1}"/>
          </ac:spMkLst>
        </pc:spChg>
      </pc:sldChg>
      <pc:sldChg chg="add">
        <pc:chgData name="Solaiman, K M A" userId="61bfeae8-ea51-45f4-81f4-79631245f48b" providerId="ADAL" clId="{DA12BDA0-8931-CA4B-9C5D-C08DC707761A}" dt="2023-07-12T03:55:02.061" v="565"/>
        <pc:sldMkLst>
          <pc:docMk/>
          <pc:sldMk cId="1899650144" sldId="668"/>
        </pc:sldMkLst>
      </pc:sldChg>
      <pc:sldChg chg="del">
        <pc:chgData name="Solaiman, K M A" userId="61bfeae8-ea51-45f4-81f4-79631245f48b" providerId="ADAL" clId="{DA12BDA0-8931-CA4B-9C5D-C08DC707761A}" dt="2023-07-12T03:54:49.723" v="564" actId="2696"/>
        <pc:sldMkLst>
          <pc:docMk/>
          <pc:sldMk cId="3889571763" sldId="668"/>
        </pc:sldMkLst>
      </pc:sldChg>
      <pc:sldChg chg="del">
        <pc:chgData name="Solaiman, K M A" userId="61bfeae8-ea51-45f4-81f4-79631245f48b" providerId="ADAL" clId="{DA12BDA0-8931-CA4B-9C5D-C08DC707761A}" dt="2023-07-12T04:46:06.192" v="1058" actId="2696"/>
        <pc:sldMkLst>
          <pc:docMk/>
          <pc:sldMk cId="1744656634" sldId="712"/>
        </pc:sldMkLst>
      </pc:sldChg>
      <pc:sldChg chg="add">
        <pc:chgData name="Solaiman, K M A" userId="61bfeae8-ea51-45f4-81f4-79631245f48b" providerId="ADAL" clId="{DA12BDA0-8931-CA4B-9C5D-C08DC707761A}" dt="2023-07-12T04:46:26.028" v="1059"/>
        <pc:sldMkLst>
          <pc:docMk/>
          <pc:sldMk cId="2367068939" sldId="712"/>
        </pc:sldMkLst>
      </pc:sldChg>
      <pc:sldChg chg="modAnim modNotesTx">
        <pc:chgData name="Solaiman, K M A" userId="61bfeae8-ea51-45f4-81f4-79631245f48b" providerId="ADAL" clId="{DA12BDA0-8931-CA4B-9C5D-C08DC707761A}" dt="2023-07-12T20:27:09.058" v="3578"/>
        <pc:sldMkLst>
          <pc:docMk/>
          <pc:sldMk cId="1043434143" sldId="731"/>
        </pc:sldMkLst>
      </pc:sldChg>
      <pc:sldChg chg="modSp mod">
        <pc:chgData name="Solaiman, K M A" userId="61bfeae8-ea51-45f4-81f4-79631245f48b" providerId="ADAL" clId="{DA12BDA0-8931-CA4B-9C5D-C08DC707761A}" dt="2023-07-12T20:35:03.219" v="3608" actId="20577"/>
        <pc:sldMkLst>
          <pc:docMk/>
          <pc:sldMk cId="4122250587" sldId="735"/>
        </pc:sldMkLst>
        <pc:spChg chg="mod">
          <ac:chgData name="Solaiman, K M A" userId="61bfeae8-ea51-45f4-81f4-79631245f48b" providerId="ADAL" clId="{DA12BDA0-8931-CA4B-9C5D-C08DC707761A}" dt="2023-07-12T20:35:03.219" v="3608" actId="20577"/>
          <ac:spMkLst>
            <pc:docMk/>
            <pc:sldMk cId="4122250587" sldId="735"/>
            <ac:spMk id="4" creationId="{F9D3DD15-14E8-D1FE-103B-265A104ED10A}"/>
          </ac:spMkLst>
        </pc:spChg>
      </pc:sldChg>
      <pc:sldChg chg="add mod modShow">
        <pc:chgData name="Solaiman, K M A" userId="61bfeae8-ea51-45f4-81f4-79631245f48b" providerId="ADAL" clId="{DA12BDA0-8931-CA4B-9C5D-C08DC707761A}" dt="2023-07-12T04:17:29.627" v="763" actId="729"/>
        <pc:sldMkLst>
          <pc:docMk/>
          <pc:sldMk cId="820820386" sldId="791"/>
        </pc:sldMkLst>
      </pc:sldChg>
      <pc:sldChg chg="del mod modShow">
        <pc:chgData name="Solaiman, K M A" userId="61bfeae8-ea51-45f4-81f4-79631245f48b" providerId="ADAL" clId="{DA12BDA0-8931-CA4B-9C5D-C08DC707761A}" dt="2023-07-12T04:17:20.163" v="761" actId="2696"/>
        <pc:sldMkLst>
          <pc:docMk/>
          <pc:sldMk cId="1289566271" sldId="791"/>
        </pc:sldMkLst>
      </pc:sldChg>
      <pc:sldChg chg="addSp modSp mod addAnim delAnim modAnim">
        <pc:chgData name="Solaiman, K M A" userId="61bfeae8-ea51-45f4-81f4-79631245f48b" providerId="ADAL" clId="{DA12BDA0-8931-CA4B-9C5D-C08DC707761A}" dt="2023-07-12T03:48:26.997" v="550"/>
        <pc:sldMkLst>
          <pc:docMk/>
          <pc:sldMk cId="35105194" sldId="795"/>
        </pc:sldMkLst>
        <pc:spChg chg="add mod">
          <ac:chgData name="Solaiman, K M A" userId="61bfeae8-ea51-45f4-81f4-79631245f48b" providerId="ADAL" clId="{DA12BDA0-8931-CA4B-9C5D-C08DC707761A}" dt="2023-07-12T03:47:47.378" v="542" actId="1076"/>
          <ac:spMkLst>
            <pc:docMk/>
            <pc:sldMk cId="35105194" sldId="795"/>
            <ac:spMk id="2" creationId="{9CE2D720-6236-175E-2E21-F7CFC1C8859E}"/>
          </ac:spMkLst>
        </pc:spChg>
      </pc:sldChg>
      <pc:sldChg chg="addSp delSp modSp mod addAnim delAnim modAnim modNotesTx">
        <pc:chgData name="Solaiman, K M A" userId="61bfeae8-ea51-45f4-81f4-79631245f48b" providerId="ADAL" clId="{DA12BDA0-8931-CA4B-9C5D-C08DC707761A}" dt="2023-07-12T20:43:56.216" v="3799" actId="207"/>
        <pc:sldMkLst>
          <pc:docMk/>
          <pc:sldMk cId="1236056722" sldId="816"/>
        </pc:sldMkLst>
        <pc:spChg chg="mod">
          <ac:chgData name="Solaiman, K M A" userId="61bfeae8-ea51-45f4-81f4-79631245f48b" providerId="ADAL" clId="{DA12BDA0-8931-CA4B-9C5D-C08DC707761A}" dt="2023-07-12T20:43:56.216" v="3799" actId="207"/>
          <ac:spMkLst>
            <pc:docMk/>
            <pc:sldMk cId="1236056722" sldId="816"/>
            <ac:spMk id="3" creationId="{62AE3FFF-994D-601C-2655-CD4BA25AA106}"/>
          </ac:spMkLst>
        </pc:spChg>
        <pc:spChg chg="add del">
          <ac:chgData name="Solaiman, K M A" userId="61bfeae8-ea51-45f4-81f4-79631245f48b" providerId="ADAL" clId="{DA12BDA0-8931-CA4B-9C5D-C08DC707761A}" dt="2023-07-12T05:12:21.656" v="1128" actId="21"/>
          <ac:spMkLst>
            <pc:docMk/>
            <pc:sldMk cId="1236056722" sldId="816"/>
            <ac:spMk id="35" creationId="{47BCA14C-1264-1DFD-D078-7B39E1DA7E54}"/>
          </ac:spMkLst>
        </pc:spChg>
        <pc:spChg chg="add del">
          <ac:chgData name="Solaiman, K M A" userId="61bfeae8-ea51-45f4-81f4-79631245f48b" providerId="ADAL" clId="{DA12BDA0-8931-CA4B-9C5D-C08DC707761A}" dt="2023-07-12T05:12:21.656" v="1128" actId="21"/>
          <ac:spMkLst>
            <pc:docMk/>
            <pc:sldMk cId="1236056722" sldId="816"/>
            <ac:spMk id="36" creationId="{0396074A-265E-DFCD-D86F-2FCE4B752795}"/>
          </ac:spMkLst>
        </pc:spChg>
        <pc:spChg chg="add del">
          <ac:chgData name="Solaiman, K M A" userId="61bfeae8-ea51-45f4-81f4-79631245f48b" providerId="ADAL" clId="{DA12BDA0-8931-CA4B-9C5D-C08DC707761A}" dt="2023-07-12T05:12:21.656" v="1128" actId="21"/>
          <ac:spMkLst>
            <pc:docMk/>
            <pc:sldMk cId="1236056722" sldId="816"/>
            <ac:spMk id="37" creationId="{5BD8D7C7-4A9F-E439-E74D-9F9B73E2CE6B}"/>
          </ac:spMkLst>
        </pc:spChg>
        <pc:spChg chg="add del">
          <ac:chgData name="Solaiman, K M A" userId="61bfeae8-ea51-45f4-81f4-79631245f48b" providerId="ADAL" clId="{DA12BDA0-8931-CA4B-9C5D-C08DC707761A}" dt="2023-07-12T05:12:21.656" v="1128" actId="21"/>
          <ac:spMkLst>
            <pc:docMk/>
            <pc:sldMk cId="1236056722" sldId="816"/>
            <ac:spMk id="38" creationId="{5464E946-7F9D-67A4-66B6-E533552FB611}"/>
          </ac:spMkLst>
        </pc:spChg>
        <pc:spChg chg="add del">
          <ac:chgData name="Solaiman, K M A" userId="61bfeae8-ea51-45f4-81f4-79631245f48b" providerId="ADAL" clId="{DA12BDA0-8931-CA4B-9C5D-C08DC707761A}" dt="2023-07-12T05:12:21.656" v="1128" actId="21"/>
          <ac:spMkLst>
            <pc:docMk/>
            <pc:sldMk cId="1236056722" sldId="816"/>
            <ac:spMk id="39" creationId="{626B1B75-1FEA-3F34-F46D-D24C68782278}"/>
          </ac:spMkLst>
        </pc:spChg>
      </pc:sldChg>
      <pc:sldChg chg="addSp modSp mod modAnim">
        <pc:chgData name="Solaiman, K M A" userId="61bfeae8-ea51-45f4-81f4-79631245f48b" providerId="ADAL" clId="{DA12BDA0-8931-CA4B-9C5D-C08DC707761A}" dt="2023-07-12T20:38:34.195" v="3754"/>
        <pc:sldMkLst>
          <pc:docMk/>
          <pc:sldMk cId="3459976795" sldId="817"/>
        </pc:sldMkLst>
        <pc:spChg chg="mod">
          <ac:chgData name="Solaiman, K M A" userId="61bfeae8-ea51-45f4-81f4-79631245f48b" providerId="ADAL" clId="{DA12BDA0-8931-CA4B-9C5D-C08DC707761A}" dt="2023-07-12T20:36:27.016" v="3615" actId="20577"/>
          <ac:spMkLst>
            <pc:docMk/>
            <pc:sldMk cId="3459976795" sldId="817"/>
            <ac:spMk id="4" creationId="{9B570BA5-F69B-B7C5-1428-42091F0C48A3}"/>
          </ac:spMkLst>
        </pc:spChg>
        <pc:spChg chg="add mod">
          <ac:chgData name="Solaiman, K M A" userId="61bfeae8-ea51-45f4-81f4-79631245f48b" providerId="ADAL" clId="{DA12BDA0-8931-CA4B-9C5D-C08DC707761A}" dt="2023-07-12T20:38:29.481" v="3753" actId="403"/>
          <ac:spMkLst>
            <pc:docMk/>
            <pc:sldMk cId="3459976795" sldId="817"/>
            <ac:spMk id="5" creationId="{8778A873-0FA1-F4E7-B7E5-B6395B9D88F8}"/>
          </ac:spMkLst>
        </pc:spChg>
      </pc:sldChg>
      <pc:sldChg chg="add mod modShow">
        <pc:chgData name="Solaiman, K M A" userId="61bfeae8-ea51-45f4-81f4-79631245f48b" providerId="ADAL" clId="{DA12BDA0-8931-CA4B-9C5D-C08DC707761A}" dt="2023-07-12T03:54:00.415" v="559" actId="729"/>
        <pc:sldMkLst>
          <pc:docMk/>
          <pc:sldMk cId="347548435" sldId="832"/>
        </pc:sldMkLst>
      </pc:sldChg>
      <pc:sldChg chg="del">
        <pc:chgData name="Solaiman, K M A" userId="61bfeae8-ea51-45f4-81f4-79631245f48b" providerId="ADAL" clId="{DA12BDA0-8931-CA4B-9C5D-C08DC707761A}" dt="2023-07-12T03:53:44.482" v="557" actId="2696"/>
        <pc:sldMkLst>
          <pc:docMk/>
          <pc:sldMk cId="3284634679" sldId="832"/>
        </pc:sldMkLst>
      </pc:sldChg>
      <pc:sldChg chg="del mod modShow">
        <pc:chgData name="Solaiman, K M A" userId="61bfeae8-ea51-45f4-81f4-79631245f48b" providerId="ADAL" clId="{DA12BDA0-8931-CA4B-9C5D-C08DC707761A}" dt="2023-07-12T04:17:20.163" v="761" actId="2696"/>
        <pc:sldMkLst>
          <pc:docMk/>
          <pc:sldMk cId="2445090632" sldId="845"/>
        </pc:sldMkLst>
      </pc:sldChg>
      <pc:sldChg chg="add mod modShow">
        <pc:chgData name="Solaiman, K M A" userId="61bfeae8-ea51-45f4-81f4-79631245f48b" providerId="ADAL" clId="{DA12BDA0-8931-CA4B-9C5D-C08DC707761A}" dt="2023-07-12T04:17:29.627" v="763" actId="729"/>
        <pc:sldMkLst>
          <pc:docMk/>
          <pc:sldMk cId="2749069036" sldId="845"/>
        </pc:sldMkLst>
      </pc:sldChg>
      <pc:sldChg chg="addSp delSp modSp del mod setBg chgLayout modNotesTx">
        <pc:chgData name="Solaiman, K M A" userId="61bfeae8-ea51-45f4-81f4-79631245f48b" providerId="ADAL" clId="{DA12BDA0-8931-CA4B-9C5D-C08DC707761A}" dt="2023-07-12T20:56:54.682" v="3855" actId="2696"/>
        <pc:sldMkLst>
          <pc:docMk/>
          <pc:sldMk cId="1747433490" sldId="849"/>
        </pc:sldMkLst>
        <pc:spChg chg="mod ord">
          <ac:chgData name="Solaiman, K M A" userId="61bfeae8-ea51-45f4-81f4-79631245f48b" providerId="ADAL" clId="{DA12BDA0-8931-CA4B-9C5D-C08DC707761A}" dt="2023-07-12T06:35:55.416" v="3305" actId="700"/>
          <ac:spMkLst>
            <pc:docMk/>
            <pc:sldMk cId="1747433490" sldId="849"/>
            <ac:spMk id="2" creationId="{610F717A-E1EE-1529-69EF-55D700C16027}"/>
          </ac:spMkLst>
        </pc:spChg>
        <pc:spChg chg="mod ord">
          <ac:chgData name="Solaiman, K M A" userId="61bfeae8-ea51-45f4-81f4-79631245f48b" providerId="ADAL" clId="{DA12BDA0-8931-CA4B-9C5D-C08DC707761A}" dt="2023-07-12T20:54:49.414" v="3853" actId="20577"/>
          <ac:spMkLst>
            <pc:docMk/>
            <pc:sldMk cId="1747433490" sldId="849"/>
            <ac:spMk id="3" creationId="{4DD13D37-93E1-3206-C97C-AD40B345BF4C}"/>
          </ac:spMkLst>
        </pc:spChg>
        <pc:spChg chg="mod ord">
          <ac:chgData name="Solaiman, K M A" userId="61bfeae8-ea51-45f4-81f4-79631245f48b" providerId="ADAL" clId="{DA12BDA0-8931-CA4B-9C5D-C08DC707761A}" dt="2023-07-12T06:35:55.416" v="3305" actId="700"/>
          <ac:spMkLst>
            <pc:docMk/>
            <pc:sldMk cId="1747433490" sldId="849"/>
            <ac:spMk id="4" creationId="{70E53BE1-0281-D2D9-61AE-A163B03185DB}"/>
          </ac:spMkLst>
        </pc:spChg>
        <pc:spChg chg="mod ord">
          <ac:chgData name="Solaiman, K M A" userId="61bfeae8-ea51-45f4-81f4-79631245f48b" providerId="ADAL" clId="{DA12BDA0-8931-CA4B-9C5D-C08DC707761A}" dt="2023-07-12T06:39:21.627" v="3379" actId="693"/>
          <ac:spMkLst>
            <pc:docMk/>
            <pc:sldMk cId="1747433490" sldId="849"/>
            <ac:spMk id="5" creationId="{086B065F-432F-2388-43D3-5B7C37537B4F}"/>
          </ac:spMkLst>
        </pc:spChg>
        <pc:spChg chg="add del">
          <ac:chgData name="Solaiman, K M A" userId="61bfeae8-ea51-45f4-81f4-79631245f48b" providerId="ADAL" clId="{DA12BDA0-8931-CA4B-9C5D-C08DC707761A}" dt="2023-07-12T05:45:40.134" v="1177" actId="22"/>
          <ac:spMkLst>
            <pc:docMk/>
            <pc:sldMk cId="1747433490" sldId="849"/>
            <ac:spMk id="7" creationId="{C4133E32-6887-DA1C-4B7C-E6212CD8E471}"/>
          </ac:spMkLst>
        </pc:spChg>
      </pc:sldChg>
      <pc:sldChg chg="modSp add mod">
        <pc:chgData name="Solaiman, K M A" userId="61bfeae8-ea51-45f4-81f4-79631245f48b" providerId="ADAL" clId="{DA12BDA0-8931-CA4B-9C5D-C08DC707761A}" dt="2023-07-12T21:03:31.078" v="3878" actId="20577"/>
        <pc:sldMkLst>
          <pc:docMk/>
          <pc:sldMk cId="4054123902" sldId="849"/>
        </pc:sldMkLst>
        <pc:spChg chg="mod">
          <ac:chgData name="Solaiman, K M A" userId="61bfeae8-ea51-45f4-81f4-79631245f48b" providerId="ADAL" clId="{DA12BDA0-8931-CA4B-9C5D-C08DC707761A}" dt="2023-07-12T21:03:31.078" v="3878" actId="20577"/>
          <ac:spMkLst>
            <pc:docMk/>
            <pc:sldMk cId="4054123902" sldId="849"/>
            <ac:spMk id="3" creationId="{4DD13D37-93E1-3206-C97C-AD40B345BF4C}"/>
          </ac:spMkLst>
        </pc:spChg>
      </pc:sldChg>
      <pc:sldChg chg="modSp mod">
        <pc:chgData name="Solaiman, K M A" userId="61bfeae8-ea51-45f4-81f4-79631245f48b" providerId="ADAL" clId="{DA12BDA0-8931-CA4B-9C5D-C08DC707761A}" dt="2023-07-12T06:22:44.256" v="2537" actId="139"/>
        <pc:sldMkLst>
          <pc:docMk/>
          <pc:sldMk cId="3427098330" sldId="850"/>
        </pc:sldMkLst>
        <pc:spChg chg="mod">
          <ac:chgData name="Solaiman, K M A" userId="61bfeae8-ea51-45f4-81f4-79631245f48b" providerId="ADAL" clId="{DA12BDA0-8931-CA4B-9C5D-C08DC707761A}" dt="2023-07-12T06:22:44.256" v="2537" actId="139"/>
          <ac:spMkLst>
            <pc:docMk/>
            <pc:sldMk cId="3427098330" sldId="850"/>
            <ac:spMk id="4" creationId="{7E6CE0D2-81E5-3D41-14E5-77DD8DBB6D5E}"/>
          </ac:spMkLst>
        </pc:spChg>
      </pc:sldChg>
      <pc:sldChg chg="add mod modShow">
        <pc:chgData name="Solaiman, K M A" userId="61bfeae8-ea51-45f4-81f4-79631245f48b" providerId="ADAL" clId="{DA12BDA0-8931-CA4B-9C5D-C08DC707761A}" dt="2023-07-12T04:17:29.627" v="763" actId="729"/>
        <pc:sldMkLst>
          <pc:docMk/>
          <pc:sldMk cId="40114990" sldId="861"/>
        </pc:sldMkLst>
      </pc:sldChg>
      <pc:sldChg chg="del mod modShow">
        <pc:chgData name="Solaiman, K M A" userId="61bfeae8-ea51-45f4-81f4-79631245f48b" providerId="ADAL" clId="{DA12BDA0-8931-CA4B-9C5D-C08DC707761A}" dt="2023-07-12T04:17:20.163" v="761" actId="2696"/>
        <pc:sldMkLst>
          <pc:docMk/>
          <pc:sldMk cId="2003725860" sldId="861"/>
        </pc:sldMkLst>
      </pc:sldChg>
      <pc:sldChg chg="add">
        <pc:chgData name="Solaiman, K M A" userId="61bfeae8-ea51-45f4-81f4-79631245f48b" providerId="ADAL" clId="{DA12BDA0-8931-CA4B-9C5D-C08DC707761A}" dt="2023-07-12T04:46:26.028" v="1059"/>
        <pc:sldMkLst>
          <pc:docMk/>
          <pc:sldMk cId="249260889" sldId="865"/>
        </pc:sldMkLst>
      </pc:sldChg>
      <pc:sldChg chg="modSp del mod">
        <pc:chgData name="Solaiman, K M A" userId="61bfeae8-ea51-45f4-81f4-79631245f48b" providerId="ADAL" clId="{DA12BDA0-8931-CA4B-9C5D-C08DC707761A}" dt="2023-07-12T04:46:06.192" v="1058" actId="2696"/>
        <pc:sldMkLst>
          <pc:docMk/>
          <pc:sldMk cId="1214853461" sldId="865"/>
        </pc:sldMkLst>
        <pc:spChg chg="mod">
          <ac:chgData name="Solaiman, K M A" userId="61bfeae8-ea51-45f4-81f4-79631245f48b" providerId="ADAL" clId="{DA12BDA0-8931-CA4B-9C5D-C08DC707761A}" dt="2023-07-12T04:27:34.414" v="784" actId="1076"/>
          <ac:spMkLst>
            <pc:docMk/>
            <pc:sldMk cId="1214853461" sldId="865"/>
            <ac:spMk id="12" creationId="{AB7FEF9C-17D6-213F-CE35-C5A0D3C7790E}"/>
          </ac:spMkLst>
        </pc:spChg>
        <pc:picChg chg="mod">
          <ac:chgData name="Solaiman, K M A" userId="61bfeae8-ea51-45f4-81f4-79631245f48b" providerId="ADAL" clId="{DA12BDA0-8931-CA4B-9C5D-C08DC707761A}" dt="2023-07-12T04:26:33.007" v="773" actId="14100"/>
          <ac:picMkLst>
            <pc:docMk/>
            <pc:sldMk cId="1214853461" sldId="865"/>
            <ac:picMk id="8" creationId="{BAA223FA-4648-537B-5D8C-12D47DBA79F2}"/>
          </ac:picMkLst>
        </pc:picChg>
        <pc:picChg chg="mod">
          <ac:chgData name="Solaiman, K M A" userId="61bfeae8-ea51-45f4-81f4-79631245f48b" providerId="ADAL" clId="{DA12BDA0-8931-CA4B-9C5D-C08DC707761A}" dt="2023-07-12T04:26:56.211" v="783" actId="14100"/>
          <ac:picMkLst>
            <pc:docMk/>
            <pc:sldMk cId="1214853461" sldId="865"/>
            <ac:picMk id="10" creationId="{7A990D42-457B-44B6-7259-DA440FBE94A2}"/>
          </ac:picMkLst>
        </pc:picChg>
      </pc:sldChg>
      <pc:sldChg chg="addSp modSp mod modAnim">
        <pc:chgData name="Solaiman, K M A" userId="61bfeae8-ea51-45f4-81f4-79631245f48b" providerId="ADAL" clId="{DA12BDA0-8931-CA4B-9C5D-C08DC707761A}" dt="2023-07-12T03:45:34.957" v="475" actId="2711"/>
        <pc:sldMkLst>
          <pc:docMk/>
          <pc:sldMk cId="3196201597" sldId="867"/>
        </pc:sldMkLst>
        <pc:spChg chg="add mod">
          <ac:chgData name="Solaiman, K M A" userId="61bfeae8-ea51-45f4-81f4-79631245f48b" providerId="ADAL" clId="{DA12BDA0-8931-CA4B-9C5D-C08DC707761A}" dt="2023-07-12T03:45:34.957" v="475" actId="2711"/>
          <ac:spMkLst>
            <pc:docMk/>
            <pc:sldMk cId="3196201597" sldId="867"/>
            <ac:spMk id="6" creationId="{8448B3A4-15CF-3A98-4DA0-BE7C1B32A06E}"/>
          </ac:spMkLst>
        </pc:spChg>
        <pc:picChg chg="add mod">
          <ac:chgData name="Solaiman, K M A" userId="61bfeae8-ea51-45f4-81f4-79631245f48b" providerId="ADAL" clId="{DA12BDA0-8931-CA4B-9C5D-C08DC707761A}" dt="2023-07-12T03:43:39.998" v="461" actId="14100"/>
          <ac:picMkLst>
            <pc:docMk/>
            <pc:sldMk cId="3196201597" sldId="867"/>
            <ac:picMk id="4" creationId="{C2D4BA7F-7ECA-16D8-3D68-32F9C2B196C7}"/>
          </ac:picMkLst>
        </pc:picChg>
      </pc:sldChg>
      <pc:sldChg chg="modSp mod modAnim">
        <pc:chgData name="Solaiman, K M A" userId="61bfeae8-ea51-45f4-81f4-79631245f48b" providerId="ADAL" clId="{DA12BDA0-8931-CA4B-9C5D-C08DC707761A}" dt="2023-07-12T20:50:40.639" v="3817"/>
        <pc:sldMkLst>
          <pc:docMk/>
          <pc:sldMk cId="879351127" sldId="868"/>
        </pc:sldMkLst>
        <pc:spChg chg="mod">
          <ac:chgData name="Solaiman, K M A" userId="61bfeae8-ea51-45f4-81f4-79631245f48b" providerId="ADAL" clId="{DA12BDA0-8931-CA4B-9C5D-C08DC707761A}" dt="2023-07-12T20:49:32.763" v="3805" actId="20577"/>
          <ac:spMkLst>
            <pc:docMk/>
            <pc:sldMk cId="879351127" sldId="868"/>
            <ac:spMk id="3" creationId="{A24217E7-E578-6BB7-7457-A289D26210CF}"/>
          </ac:spMkLst>
        </pc:spChg>
      </pc:sldChg>
      <pc:sldChg chg="addSp modSp mod modAnim">
        <pc:chgData name="Solaiman, K M A" userId="61bfeae8-ea51-45f4-81f4-79631245f48b" providerId="ADAL" clId="{DA12BDA0-8931-CA4B-9C5D-C08DC707761A}" dt="2023-07-12T03:25:21.859" v="227" actId="20577"/>
        <pc:sldMkLst>
          <pc:docMk/>
          <pc:sldMk cId="465422720" sldId="880"/>
        </pc:sldMkLst>
        <pc:spChg chg="mod">
          <ac:chgData name="Solaiman, K M A" userId="61bfeae8-ea51-45f4-81f4-79631245f48b" providerId="ADAL" clId="{DA12BDA0-8931-CA4B-9C5D-C08DC707761A}" dt="2023-07-12T03:22:27.622" v="220" actId="20577"/>
          <ac:spMkLst>
            <pc:docMk/>
            <pc:sldMk cId="465422720" sldId="880"/>
            <ac:spMk id="3" creationId="{0B175955-D6BE-FE25-C485-462768C4D437}"/>
          </ac:spMkLst>
        </pc:spChg>
        <pc:spChg chg="add mod">
          <ac:chgData name="Solaiman, K M A" userId="61bfeae8-ea51-45f4-81f4-79631245f48b" providerId="ADAL" clId="{DA12BDA0-8931-CA4B-9C5D-C08DC707761A}" dt="2023-07-12T03:25:21.859" v="227" actId="20577"/>
          <ac:spMkLst>
            <pc:docMk/>
            <pc:sldMk cId="465422720" sldId="880"/>
            <ac:spMk id="6" creationId="{3CA9D6DF-4F3A-2265-D06F-02123001075F}"/>
          </ac:spMkLst>
        </pc:spChg>
        <pc:spChg chg="add mod">
          <ac:chgData name="Solaiman, K M A" userId="61bfeae8-ea51-45f4-81f4-79631245f48b" providerId="ADAL" clId="{DA12BDA0-8931-CA4B-9C5D-C08DC707761A}" dt="2023-07-12T03:22:13.482" v="216" actId="1076"/>
          <ac:spMkLst>
            <pc:docMk/>
            <pc:sldMk cId="465422720" sldId="880"/>
            <ac:spMk id="7" creationId="{2A0B5649-9D03-2FDC-40C4-F381D6EF2695}"/>
          </ac:spMkLst>
        </pc:spChg>
      </pc:sldChg>
      <pc:sldChg chg="modSp mod modShow">
        <pc:chgData name="Solaiman, K M A" userId="61bfeae8-ea51-45f4-81f4-79631245f48b" providerId="ADAL" clId="{DA12BDA0-8931-CA4B-9C5D-C08DC707761A}" dt="2023-07-12T03:15:18.354" v="17" actId="729"/>
        <pc:sldMkLst>
          <pc:docMk/>
          <pc:sldMk cId="30321322" sldId="887"/>
        </pc:sldMkLst>
        <pc:spChg chg="mod">
          <ac:chgData name="Solaiman, K M A" userId="61bfeae8-ea51-45f4-81f4-79631245f48b" providerId="ADAL" clId="{DA12BDA0-8931-CA4B-9C5D-C08DC707761A}" dt="2023-07-12T03:11:41.157" v="8" actId="20577"/>
          <ac:spMkLst>
            <pc:docMk/>
            <pc:sldMk cId="30321322" sldId="887"/>
            <ac:spMk id="3" creationId="{E4B9BA3F-B8EA-ED2C-1EE4-993AED18E044}"/>
          </ac:spMkLst>
        </pc:spChg>
      </pc:sldChg>
      <pc:sldChg chg="addSp delSp modSp mod delAnim modAnim">
        <pc:chgData name="Solaiman, K M A" userId="61bfeae8-ea51-45f4-81f4-79631245f48b" providerId="ADAL" clId="{DA12BDA0-8931-CA4B-9C5D-C08DC707761A}" dt="2023-07-12T04:25:43.312" v="772" actId="478"/>
        <pc:sldMkLst>
          <pc:docMk/>
          <pc:sldMk cId="2128528476" sldId="891"/>
        </pc:sldMkLst>
        <pc:spChg chg="mod">
          <ac:chgData name="Solaiman, K M A" userId="61bfeae8-ea51-45f4-81f4-79631245f48b" providerId="ADAL" clId="{DA12BDA0-8931-CA4B-9C5D-C08DC707761A}" dt="2023-07-12T04:13:39.063" v="731" actId="113"/>
          <ac:spMkLst>
            <pc:docMk/>
            <pc:sldMk cId="2128528476" sldId="891"/>
            <ac:spMk id="3" creationId="{6CCB48FD-06AF-E823-5BD3-62CFF8D5793B}"/>
          </ac:spMkLst>
        </pc:spChg>
        <pc:spChg chg="add del mod">
          <ac:chgData name="Solaiman, K M A" userId="61bfeae8-ea51-45f4-81f4-79631245f48b" providerId="ADAL" clId="{DA12BDA0-8931-CA4B-9C5D-C08DC707761A}" dt="2023-07-12T03:58:59.616" v="588" actId="478"/>
          <ac:spMkLst>
            <pc:docMk/>
            <pc:sldMk cId="2128528476" sldId="891"/>
            <ac:spMk id="6" creationId="{C7189306-EE68-0FA4-AEF6-B4BC4FD7D755}"/>
          </ac:spMkLst>
        </pc:spChg>
        <pc:spChg chg="add mod">
          <ac:chgData name="Solaiman, K M A" userId="61bfeae8-ea51-45f4-81f4-79631245f48b" providerId="ADAL" clId="{DA12BDA0-8931-CA4B-9C5D-C08DC707761A}" dt="2023-07-12T04:25:08.021" v="767"/>
          <ac:spMkLst>
            <pc:docMk/>
            <pc:sldMk cId="2128528476" sldId="891"/>
            <ac:spMk id="7" creationId="{AD457B8C-03B5-A8F3-E373-BFE067D0087C}"/>
          </ac:spMkLst>
        </pc:spChg>
        <pc:spChg chg="del">
          <ac:chgData name="Solaiman, K M A" userId="61bfeae8-ea51-45f4-81f4-79631245f48b" providerId="ADAL" clId="{DA12BDA0-8931-CA4B-9C5D-C08DC707761A}" dt="2023-07-12T03:59:02" v="589" actId="478"/>
          <ac:spMkLst>
            <pc:docMk/>
            <pc:sldMk cId="2128528476" sldId="891"/>
            <ac:spMk id="8" creationId="{2AF0AF4D-F522-2361-7007-467F6AE9DBB1}"/>
          </ac:spMkLst>
        </pc:spChg>
        <pc:spChg chg="add mod">
          <ac:chgData name="Solaiman, K M A" userId="61bfeae8-ea51-45f4-81f4-79631245f48b" providerId="ADAL" clId="{DA12BDA0-8931-CA4B-9C5D-C08DC707761A}" dt="2023-07-12T04:15:11.951" v="759" actId="1076"/>
          <ac:spMkLst>
            <pc:docMk/>
            <pc:sldMk cId="2128528476" sldId="891"/>
            <ac:spMk id="13" creationId="{62864EA0-9753-85C9-E91B-CCE1803FF436}"/>
          </ac:spMkLst>
        </pc:spChg>
        <pc:spChg chg="add mod">
          <ac:chgData name="Solaiman, K M A" userId="61bfeae8-ea51-45f4-81f4-79631245f48b" providerId="ADAL" clId="{DA12BDA0-8931-CA4B-9C5D-C08DC707761A}" dt="2023-07-12T04:14:53.269" v="757" actId="1076"/>
          <ac:spMkLst>
            <pc:docMk/>
            <pc:sldMk cId="2128528476" sldId="891"/>
            <ac:spMk id="15" creationId="{30F47092-2ADB-D972-EBE3-C40739FDF84F}"/>
          </ac:spMkLst>
        </pc:spChg>
        <pc:spChg chg="add mod">
          <ac:chgData name="Solaiman, K M A" userId="61bfeae8-ea51-45f4-81f4-79631245f48b" providerId="ADAL" clId="{DA12BDA0-8931-CA4B-9C5D-C08DC707761A}" dt="2023-07-12T04:25:26.840" v="769" actId="688"/>
          <ac:spMkLst>
            <pc:docMk/>
            <pc:sldMk cId="2128528476" sldId="891"/>
            <ac:spMk id="16" creationId="{ED515D69-D6DD-0800-C8DF-14C9B358A2EE}"/>
          </ac:spMkLst>
        </pc:spChg>
        <pc:spChg chg="add mod">
          <ac:chgData name="Solaiman, K M A" userId="61bfeae8-ea51-45f4-81f4-79631245f48b" providerId="ADAL" clId="{DA12BDA0-8931-CA4B-9C5D-C08DC707761A}" dt="2023-07-12T04:11:09.391" v="689" actId="767"/>
          <ac:spMkLst>
            <pc:docMk/>
            <pc:sldMk cId="2128528476" sldId="891"/>
            <ac:spMk id="17" creationId="{C88ACEA5-37E4-1740-73DC-D17608152027}"/>
          </ac:spMkLst>
        </pc:spChg>
        <pc:spChg chg="add mod">
          <ac:chgData name="Solaiman, K M A" userId="61bfeae8-ea51-45f4-81f4-79631245f48b" providerId="ADAL" clId="{DA12BDA0-8931-CA4B-9C5D-C08DC707761A}" dt="2023-07-12T04:11:51.906" v="723" actId="207"/>
          <ac:spMkLst>
            <pc:docMk/>
            <pc:sldMk cId="2128528476" sldId="891"/>
            <ac:spMk id="18" creationId="{360EEFB0-4265-3AA6-65DE-60B977036AAE}"/>
          </ac:spMkLst>
        </pc:spChg>
        <pc:spChg chg="add mod">
          <ac:chgData name="Solaiman, K M A" userId="61bfeae8-ea51-45f4-81f4-79631245f48b" providerId="ADAL" clId="{DA12BDA0-8931-CA4B-9C5D-C08DC707761A}" dt="2023-07-12T04:14:56.368" v="758" actId="1076"/>
          <ac:spMkLst>
            <pc:docMk/>
            <pc:sldMk cId="2128528476" sldId="891"/>
            <ac:spMk id="19" creationId="{0AD50CB6-53D7-7AFA-A0B5-FE228FB5C494}"/>
          </ac:spMkLst>
        </pc:spChg>
        <pc:spChg chg="add del mod">
          <ac:chgData name="Solaiman, K M A" userId="61bfeae8-ea51-45f4-81f4-79631245f48b" providerId="ADAL" clId="{DA12BDA0-8931-CA4B-9C5D-C08DC707761A}" dt="2023-07-12T04:25:43.312" v="772" actId="478"/>
          <ac:spMkLst>
            <pc:docMk/>
            <pc:sldMk cId="2128528476" sldId="891"/>
            <ac:spMk id="20" creationId="{AD6B068B-A058-5EE1-8D6B-F154751C9506}"/>
          </ac:spMkLst>
        </pc:spChg>
        <pc:picChg chg="add mod">
          <ac:chgData name="Solaiman, K M A" userId="61bfeae8-ea51-45f4-81f4-79631245f48b" providerId="ADAL" clId="{DA12BDA0-8931-CA4B-9C5D-C08DC707761A}" dt="2023-07-12T04:00:31.130" v="604" actId="1076"/>
          <ac:picMkLst>
            <pc:docMk/>
            <pc:sldMk cId="2128528476" sldId="891"/>
            <ac:picMk id="9" creationId="{8BD80620-5F2B-C71D-2E26-3DC882EC4C72}"/>
          </ac:picMkLst>
        </pc:picChg>
        <pc:picChg chg="mod">
          <ac:chgData name="Solaiman, K M A" userId="61bfeae8-ea51-45f4-81f4-79631245f48b" providerId="ADAL" clId="{DA12BDA0-8931-CA4B-9C5D-C08DC707761A}" dt="2023-07-12T03:56:49.773" v="576" actId="14100"/>
          <ac:picMkLst>
            <pc:docMk/>
            <pc:sldMk cId="2128528476" sldId="891"/>
            <ac:picMk id="10" creationId="{92889F55-E18F-2F53-A13F-2BE16736CA59}"/>
          </ac:picMkLst>
        </pc:picChg>
        <pc:picChg chg="add del mod">
          <ac:chgData name="Solaiman, K M A" userId="61bfeae8-ea51-45f4-81f4-79631245f48b" providerId="ADAL" clId="{DA12BDA0-8931-CA4B-9C5D-C08DC707761A}" dt="2023-07-12T04:00:45.045" v="607" actId="478"/>
          <ac:picMkLst>
            <pc:docMk/>
            <pc:sldMk cId="2128528476" sldId="891"/>
            <ac:picMk id="11" creationId="{4B777CDB-724E-EC34-6125-664EBCB83077}"/>
          </ac:picMkLst>
        </pc:picChg>
        <pc:picChg chg="add del mod">
          <ac:chgData name="Solaiman, K M A" userId="61bfeae8-ea51-45f4-81f4-79631245f48b" providerId="ADAL" clId="{DA12BDA0-8931-CA4B-9C5D-C08DC707761A}" dt="2023-07-12T04:11:38.621" v="720" actId="1076"/>
          <ac:picMkLst>
            <pc:docMk/>
            <pc:sldMk cId="2128528476" sldId="891"/>
            <ac:picMk id="14" creationId="{5A417E3D-2557-7AFF-3D89-A3DCD36E2C9F}"/>
          </ac:picMkLst>
        </pc:picChg>
      </pc:sldChg>
      <pc:sldChg chg="add mod modShow">
        <pc:chgData name="Solaiman, K M A" userId="61bfeae8-ea51-45f4-81f4-79631245f48b" providerId="ADAL" clId="{DA12BDA0-8931-CA4B-9C5D-C08DC707761A}" dt="2023-07-12T03:55:20.435" v="570" actId="729"/>
        <pc:sldMkLst>
          <pc:docMk/>
          <pc:sldMk cId="1138069075" sldId="893"/>
        </pc:sldMkLst>
      </pc:sldChg>
      <pc:sldChg chg="del mod modShow">
        <pc:chgData name="Solaiman, K M A" userId="61bfeae8-ea51-45f4-81f4-79631245f48b" providerId="ADAL" clId="{DA12BDA0-8931-CA4B-9C5D-C08DC707761A}" dt="2023-07-12T03:55:11.177" v="566" actId="2696"/>
        <pc:sldMkLst>
          <pc:docMk/>
          <pc:sldMk cId="2748169626" sldId="893"/>
        </pc:sldMkLst>
      </pc:sldChg>
      <pc:sldChg chg="add del">
        <pc:chgData name="Solaiman, K M A" userId="61bfeae8-ea51-45f4-81f4-79631245f48b" providerId="ADAL" clId="{DA12BDA0-8931-CA4B-9C5D-C08DC707761A}" dt="2023-07-12T03:55:16.106" v="568"/>
        <pc:sldMkLst>
          <pc:docMk/>
          <pc:sldMk cId="2900922547" sldId="893"/>
        </pc:sldMkLst>
      </pc:sldChg>
      <pc:sldChg chg="modSp mod">
        <pc:chgData name="Solaiman, K M A" userId="61bfeae8-ea51-45f4-81f4-79631245f48b" providerId="ADAL" clId="{DA12BDA0-8931-CA4B-9C5D-C08DC707761A}" dt="2023-07-12T03:38:47.103" v="434" actId="208"/>
        <pc:sldMkLst>
          <pc:docMk/>
          <pc:sldMk cId="2417685078" sldId="896"/>
        </pc:sldMkLst>
        <pc:spChg chg="mod">
          <ac:chgData name="Solaiman, K M A" userId="61bfeae8-ea51-45f4-81f4-79631245f48b" providerId="ADAL" clId="{DA12BDA0-8931-CA4B-9C5D-C08DC707761A}" dt="2023-07-12T03:38:47.103" v="434" actId="208"/>
          <ac:spMkLst>
            <pc:docMk/>
            <pc:sldMk cId="2417685078" sldId="896"/>
            <ac:spMk id="17" creationId="{799EF8B8-8746-6C59-C474-6B12CFA3A947}"/>
          </ac:spMkLst>
        </pc:spChg>
        <pc:spChg chg="mod">
          <ac:chgData name="Solaiman, K M A" userId="61bfeae8-ea51-45f4-81f4-79631245f48b" providerId="ADAL" clId="{DA12BDA0-8931-CA4B-9C5D-C08DC707761A}" dt="2023-07-12T03:38:47.103" v="434" actId="208"/>
          <ac:spMkLst>
            <pc:docMk/>
            <pc:sldMk cId="2417685078" sldId="896"/>
            <ac:spMk id="18" creationId="{FC2031F7-A4E4-0663-8DB2-7B6C59E89766}"/>
          </ac:spMkLst>
        </pc:spChg>
        <pc:picChg chg="mod">
          <ac:chgData name="Solaiman, K M A" userId="61bfeae8-ea51-45f4-81f4-79631245f48b" providerId="ADAL" clId="{DA12BDA0-8931-CA4B-9C5D-C08DC707761A}" dt="2023-07-12T03:38:32.634" v="433" actId="207"/>
          <ac:picMkLst>
            <pc:docMk/>
            <pc:sldMk cId="2417685078" sldId="896"/>
            <ac:picMk id="9" creationId="{859ECEE3-5058-6241-BE6D-13A680136921}"/>
          </ac:picMkLst>
        </pc:picChg>
      </pc:sldChg>
      <pc:sldChg chg="modSp mod modAnim">
        <pc:chgData name="Solaiman, K M A" userId="61bfeae8-ea51-45f4-81f4-79631245f48b" providerId="ADAL" clId="{DA12BDA0-8931-CA4B-9C5D-C08DC707761A}" dt="2023-07-12T05:22:21.549" v="1175"/>
        <pc:sldMkLst>
          <pc:docMk/>
          <pc:sldMk cId="2414890235" sldId="901"/>
        </pc:sldMkLst>
        <pc:spChg chg="mod">
          <ac:chgData name="Solaiman, K M A" userId="61bfeae8-ea51-45f4-81f4-79631245f48b" providerId="ADAL" clId="{DA12BDA0-8931-CA4B-9C5D-C08DC707761A}" dt="2023-07-12T05:21:39.462" v="1166" actId="1076"/>
          <ac:spMkLst>
            <pc:docMk/>
            <pc:sldMk cId="2414890235" sldId="901"/>
            <ac:spMk id="26" creationId="{527460CE-23AD-ECD2-7E74-ED5897BFE9E5}"/>
          </ac:spMkLst>
        </pc:spChg>
      </pc:sldChg>
      <pc:sldChg chg="del">
        <pc:chgData name="Solaiman, K M A" userId="61bfeae8-ea51-45f4-81f4-79631245f48b" providerId="ADAL" clId="{DA12BDA0-8931-CA4B-9C5D-C08DC707761A}" dt="2023-07-12T03:54:17.263" v="560" actId="2696"/>
        <pc:sldMkLst>
          <pc:docMk/>
          <pc:sldMk cId="1073278446" sldId="906"/>
        </pc:sldMkLst>
      </pc:sldChg>
      <pc:sldChg chg="add mod modShow">
        <pc:chgData name="Solaiman, K M A" userId="61bfeae8-ea51-45f4-81f4-79631245f48b" providerId="ADAL" clId="{DA12BDA0-8931-CA4B-9C5D-C08DC707761A}" dt="2023-07-12T03:54:24.039" v="562" actId="729"/>
        <pc:sldMkLst>
          <pc:docMk/>
          <pc:sldMk cId="2011699401" sldId="906"/>
        </pc:sldMkLst>
      </pc:sldChg>
      <pc:sldChg chg="del">
        <pc:chgData name="Solaiman, K M A" userId="61bfeae8-ea51-45f4-81f4-79631245f48b" providerId="ADAL" clId="{DA12BDA0-8931-CA4B-9C5D-C08DC707761A}" dt="2023-07-12T04:46:06.192" v="1058" actId="2696"/>
        <pc:sldMkLst>
          <pc:docMk/>
          <pc:sldMk cId="3955022412" sldId="907"/>
        </pc:sldMkLst>
      </pc:sldChg>
      <pc:sldChg chg="add">
        <pc:chgData name="Solaiman, K M A" userId="61bfeae8-ea51-45f4-81f4-79631245f48b" providerId="ADAL" clId="{DA12BDA0-8931-CA4B-9C5D-C08DC707761A}" dt="2023-07-12T04:46:26.028" v="1059"/>
        <pc:sldMkLst>
          <pc:docMk/>
          <pc:sldMk cId="4164706310" sldId="907"/>
        </pc:sldMkLst>
      </pc:sldChg>
      <pc:sldChg chg="mod modShow">
        <pc:chgData name="Solaiman, K M A" userId="61bfeae8-ea51-45f4-81f4-79631245f48b" providerId="ADAL" clId="{DA12BDA0-8931-CA4B-9C5D-C08DC707761A}" dt="2023-07-12T03:15:18.354" v="17" actId="729"/>
        <pc:sldMkLst>
          <pc:docMk/>
          <pc:sldMk cId="1051395405" sldId="909"/>
        </pc:sldMkLst>
      </pc:sldChg>
      <pc:sldChg chg="addSp delSp modSp mod modAnim">
        <pc:chgData name="Solaiman, K M A" userId="61bfeae8-ea51-45f4-81f4-79631245f48b" providerId="ADAL" clId="{DA12BDA0-8931-CA4B-9C5D-C08DC707761A}" dt="2023-07-12T03:14:26.917" v="16" actId="1076"/>
        <pc:sldMkLst>
          <pc:docMk/>
          <pc:sldMk cId="269550879" sldId="913"/>
        </pc:sldMkLst>
        <pc:spChg chg="add del">
          <ac:chgData name="Solaiman, K M A" userId="61bfeae8-ea51-45f4-81f4-79631245f48b" providerId="ADAL" clId="{DA12BDA0-8931-CA4B-9C5D-C08DC707761A}" dt="2023-07-12T03:14:19.427" v="15" actId="478"/>
          <ac:spMkLst>
            <pc:docMk/>
            <pc:sldMk cId="269550879" sldId="913"/>
            <ac:spMk id="12" creationId="{7E1E46A5-1139-7FCE-DE98-E5B3EDF01A37}"/>
          </ac:spMkLst>
        </pc:spChg>
        <pc:spChg chg="add del">
          <ac:chgData name="Solaiman, K M A" userId="61bfeae8-ea51-45f4-81f4-79631245f48b" providerId="ADAL" clId="{DA12BDA0-8931-CA4B-9C5D-C08DC707761A}" dt="2023-07-12T03:14:19.427" v="15" actId="478"/>
          <ac:spMkLst>
            <pc:docMk/>
            <pc:sldMk cId="269550879" sldId="913"/>
            <ac:spMk id="19" creationId="{C19CF97A-6715-0CD2-7C62-DE227E602A3D}"/>
          </ac:spMkLst>
        </pc:spChg>
        <pc:picChg chg="mod">
          <ac:chgData name="Solaiman, K M A" userId="61bfeae8-ea51-45f4-81f4-79631245f48b" providerId="ADAL" clId="{DA12BDA0-8931-CA4B-9C5D-C08DC707761A}" dt="2023-07-12T03:14:26.917" v="16" actId="1076"/>
          <ac:picMkLst>
            <pc:docMk/>
            <pc:sldMk cId="269550879" sldId="913"/>
            <ac:picMk id="11" creationId="{7BBB23A7-7533-AB10-0012-C8DC4E75AA9C}"/>
          </ac:picMkLst>
        </pc:picChg>
      </pc:sldChg>
      <pc:sldChg chg="modSp mod modAnim">
        <pc:chgData name="Solaiman, K M A" userId="61bfeae8-ea51-45f4-81f4-79631245f48b" providerId="ADAL" clId="{DA12BDA0-8931-CA4B-9C5D-C08DC707761A}" dt="2023-07-12T06:42:34.166" v="3400" actId="1036"/>
        <pc:sldMkLst>
          <pc:docMk/>
          <pc:sldMk cId="1635711392" sldId="915"/>
        </pc:sldMkLst>
        <pc:picChg chg="mod">
          <ac:chgData name="Solaiman, K M A" userId="61bfeae8-ea51-45f4-81f4-79631245f48b" providerId="ADAL" clId="{DA12BDA0-8931-CA4B-9C5D-C08DC707761A}" dt="2023-07-12T06:42:34.166" v="3400" actId="1036"/>
          <ac:picMkLst>
            <pc:docMk/>
            <pc:sldMk cId="1635711392" sldId="915"/>
            <ac:picMk id="11" creationId="{D290A839-A59E-C5B5-73B2-877D96600585}"/>
          </ac:picMkLst>
        </pc:picChg>
      </pc:sldChg>
      <pc:sldChg chg="addSp delSp modSp mod modAnim">
        <pc:chgData name="Solaiman, K M A" userId="61bfeae8-ea51-45f4-81f4-79631245f48b" providerId="ADAL" clId="{DA12BDA0-8931-CA4B-9C5D-C08DC707761A}" dt="2023-07-12T03:26:43.986" v="305"/>
        <pc:sldMkLst>
          <pc:docMk/>
          <pc:sldMk cId="2481389003" sldId="917"/>
        </pc:sldMkLst>
        <pc:spChg chg="add del">
          <ac:chgData name="Solaiman, K M A" userId="61bfeae8-ea51-45f4-81f4-79631245f48b" providerId="ADAL" clId="{DA12BDA0-8931-CA4B-9C5D-C08DC707761A}" dt="2023-07-12T03:25:19.609" v="226" actId="22"/>
          <ac:spMkLst>
            <pc:docMk/>
            <pc:sldMk cId="2481389003" sldId="917"/>
            <ac:spMk id="7" creationId="{41EBCD6D-FC70-5977-CFA3-7777DA33261F}"/>
          </ac:spMkLst>
        </pc:spChg>
        <pc:spChg chg="add mod">
          <ac:chgData name="Solaiman, K M A" userId="61bfeae8-ea51-45f4-81f4-79631245f48b" providerId="ADAL" clId="{DA12BDA0-8931-CA4B-9C5D-C08DC707761A}" dt="2023-07-12T03:26:23.176" v="304" actId="20577"/>
          <ac:spMkLst>
            <pc:docMk/>
            <pc:sldMk cId="2481389003" sldId="917"/>
            <ac:spMk id="8" creationId="{0AD44052-65E0-EA14-6030-4EC819AA3084}"/>
          </ac:spMkLst>
        </pc:spChg>
        <pc:picChg chg="mod">
          <ac:chgData name="Solaiman, K M A" userId="61bfeae8-ea51-45f4-81f4-79631245f48b" providerId="ADAL" clId="{DA12BDA0-8931-CA4B-9C5D-C08DC707761A}" dt="2023-07-12T03:25:07.367" v="222" actId="1582"/>
          <ac:picMkLst>
            <pc:docMk/>
            <pc:sldMk cId="2481389003" sldId="917"/>
            <ac:picMk id="5" creationId="{8801D2FA-016D-0786-CEC2-233B8BAC5276}"/>
          </ac:picMkLst>
        </pc:picChg>
      </pc:sldChg>
      <pc:sldChg chg="del">
        <pc:chgData name="Solaiman, K M A" userId="61bfeae8-ea51-45f4-81f4-79631245f48b" providerId="ADAL" clId="{DA12BDA0-8931-CA4B-9C5D-C08DC707761A}" dt="2023-07-12T03:54:44.665" v="563" actId="2696"/>
        <pc:sldMkLst>
          <pc:docMk/>
          <pc:sldMk cId="1001931940" sldId="918"/>
        </pc:sldMkLst>
      </pc:sldChg>
      <pc:sldChg chg="modSp mod">
        <pc:chgData name="Solaiman, K M A" userId="61bfeae8-ea51-45f4-81f4-79631245f48b" providerId="ADAL" clId="{DA12BDA0-8931-CA4B-9C5D-C08DC707761A}" dt="2023-07-12T07:54:29.570" v="3404" actId="20577"/>
        <pc:sldMkLst>
          <pc:docMk/>
          <pc:sldMk cId="3264576917" sldId="927"/>
        </pc:sldMkLst>
        <pc:spChg chg="mod">
          <ac:chgData name="Solaiman, K M A" userId="61bfeae8-ea51-45f4-81f4-79631245f48b" providerId="ADAL" clId="{DA12BDA0-8931-CA4B-9C5D-C08DC707761A}" dt="2023-07-12T07:54:29.570" v="3404" actId="20577"/>
          <ac:spMkLst>
            <pc:docMk/>
            <pc:sldMk cId="3264576917" sldId="927"/>
            <ac:spMk id="3" creationId="{7ED85579-D30E-2CE2-D532-9D8BC46225B0}"/>
          </ac:spMkLst>
        </pc:spChg>
      </pc:sldChg>
      <pc:sldChg chg="addSp delSp modSp add del mod addAnim delAnim modAnim">
        <pc:chgData name="Solaiman, K M A" userId="61bfeae8-ea51-45f4-81f4-79631245f48b" providerId="ADAL" clId="{DA12BDA0-8931-CA4B-9C5D-C08DC707761A}" dt="2023-07-12T04:45:10.765" v="1055"/>
        <pc:sldMkLst>
          <pc:docMk/>
          <pc:sldMk cId="413732152" sldId="932"/>
        </pc:sldMkLst>
        <pc:spChg chg="mod">
          <ac:chgData name="Solaiman, K M A" userId="61bfeae8-ea51-45f4-81f4-79631245f48b" providerId="ADAL" clId="{DA12BDA0-8931-CA4B-9C5D-C08DC707761A}" dt="2023-07-12T04:28:24.859" v="798" actId="27636"/>
          <ac:spMkLst>
            <pc:docMk/>
            <pc:sldMk cId="413732152" sldId="932"/>
            <ac:spMk id="3" creationId="{D709BFE6-D7BF-EA37-7D41-5117DDF69691}"/>
          </ac:spMkLst>
        </pc:spChg>
        <pc:spChg chg="add del mod">
          <ac:chgData name="Solaiman, K M A" userId="61bfeae8-ea51-45f4-81f4-79631245f48b" providerId="ADAL" clId="{DA12BDA0-8931-CA4B-9C5D-C08DC707761A}" dt="2023-07-12T04:28:06.391" v="794" actId="767"/>
          <ac:spMkLst>
            <pc:docMk/>
            <pc:sldMk cId="413732152" sldId="932"/>
            <ac:spMk id="4" creationId="{CCD3E509-FBBF-085A-9890-996313EF81DD}"/>
          </ac:spMkLst>
        </pc:spChg>
        <pc:picChg chg="del">
          <ac:chgData name="Solaiman, K M A" userId="61bfeae8-ea51-45f4-81f4-79631245f48b" providerId="ADAL" clId="{DA12BDA0-8931-CA4B-9C5D-C08DC707761A}" dt="2023-07-12T04:28:26.497" v="799" actId="478"/>
          <ac:picMkLst>
            <pc:docMk/>
            <pc:sldMk cId="413732152" sldId="932"/>
            <ac:picMk id="6" creationId="{BA9A158C-7ADE-BD92-F74A-06D41D73575D}"/>
          </ac:picMkLst>
        </pc:picChg>
      </pc:sldChg>
      <pc:sldChg chg="addSp delSp modSp add mod modAnim">
        <pc:chgData name="Solaiman, K M A" userId="61bfeae8-ea51-45f4-81f4-79631245f48b" providerId="ADAL" clId="{DA12BDA0-8931-CA4B-9C5D-C08DC707761A}" dt="2023-07-12T21:08:43.617" v="3889"/>
        <pc:sldMkLst>
          <pc:docMk/>
          <pc:sldMk cId="409041836" sldId="933"/>
        </pc:sldMkLst>
        <pc:spChg chg="mod">
          <ac:chgData name="Solaiman, K M A" userId="61bfeae8-ea51-45f4-81f4-79631245f48b" providerId="ADAL" clId="{DA12BDA0-8931-CA4B-9C5D-C08DC707761A}" dt="2023-07-12T04:39:12.417" v="942" actId="13822"/>
          <ac:spMkLst>
            <pc:docMk/>
            <pc:sldMk cId="409041836" sldId="933"/>
            <ac:spMk id="4" creationId="{483BB3AE-5766-6F25-52B8-C095017A9A28}"/>
          </ac:spMkLst>
        </pc:spChg>
        <pc:spChg chg="mod">
          <ac:chgData name="Solaiman, K M A" userId="61bfeae8-ea51-45f4-81f4-79631245f48b" providerId="ADAL" clId="{DA12BDA0-8931-CA4B-9C5D-C08DC707761A}" dt="2023-07-12T04:38:13.818" v="931" actId="13822"/>
          <ac:spMkLst>
            <pc:docMk/>
            <pc:sldMk cId="409041836" sldId="933"/>
            <ac:spMk id="5" creationId="{2C4A6734-A5B2-DAAC-1F16-33C9B0C92E75}"/>
          </ac:spMkLst>
        </pc:spChg>
        <pc:spChg chg="mod">
          <ac:chgData name="Solaiman, K M A" userId="61bfeae8-ea51-45f4-81f4-79631245f48b" providerId="ADAL" clId="{DA12BDA0-8931-CA4B-9C5D-C08DC707761A}" dt="2023-07-12T04:38:08.824" v="930" actId="13822"/>
          <ac:spMkLst>
            <pc:docMk/>
            <pc:sldMk cId="409041836" sldId="933"/>
            <ac:spMk id="6" creationId="{9C5B885C-150C-357E-56E4-C435300BC128}"/>
          </ac:spMkLst>
        </pc:spChg>
        <pc:spChg chg="mod">
          <ac:chgData name="Solaiman, K M A" userId="61bfeae8-ea51-45f4-81f4-79631245f48b" providerId="ADAL" clId="{DA12BDA0-8931-CA4B-9C5D-C08DC707761A}" dt="2023-07-12T04:38:49.643" v="937" actId="13822"/>
          <ac:spMkLst>
            <pc:docMk/>
            <pc:sldMk cId="409041836" sldId="933"/>
            <ac:spMk id="11" creationId="{3E800662-E516-4F22-18E3-8A60180A9A54}"/>
          </ac:spMkLst>
        </pc:spChg>
        <pc:spChg chg="mod">
          <ac:chgData name="Solaiman, K M A" userId="61bfeae8-ea51-45f4-81f4-79631245f48b" providerId="ADAL" clId="{DA12BDA0-8931-CA4B-9C5D-C08DC707761A}" dt="2023-07-12T04:38:39.305" v="934" actId="13822"/>
          <ac:spMkLst>
            <pc:docMk/>
            <pc:sldMk cId="409041836" sldId="933"/>
            <ac:spMk id="12" creationId="{3206503A-6408-E8C6-A51F-5C06D4F1D02F}"/>
          </ac:spMkLst>
        </pc:spChg>
        <pc:spChg chg="del mod">
          <ac:chgData name="Solaiman, K M A" userId="61bfeae8-ea51-45f4-81f4-79631245f48b" providerId="ADAL" clId="{DA12BDA0-8931-CA4B-9C5D-C08DC707761A}" dt="2023-07-12T04:44:13.916" v="1048" actId="478"/>
          <ac:spMkLst>
            <pc:docMk/>
            <pc:sldMk cId="409041836" sldId="933"/>
            <ac:spMk id="15" creationId="{AEF8EC3B-7C6D-3841-87F9-87C581F28436}"/>
          </ac:spMkLst>
        </pc:spChg>
        <pc:spChg chg="add mod">
          <ac:chgData name="Solaiman, K M A" userId="61bfeae8-ea51-45f4-81f4-79631245f48b" providerId="ADAL" clId="{DA12BDA0-8931-CA4B-9C5D-C08DC707761A}" dt="2023-07-12T04:34:07.720" v="884" actId="1582"/>
          <ac:spMkLst>
            <pc:docMk/>
            <pc:sldMk cId="409041836" sldId="933"/>
            <ac:spMk id="18" creationId="{5AF7F864-32E6-5354-D33B-CA535FBD1404}"/>
          </ac:spMkLst>
        </pc:spChg>
        <pc:spChg chg="add del mod">
          <ac:chgData name="Solaiman, K M A" userId="61bfeae8-ea51-45f4-81f4-79631245f48b" providerId="ADAL" clId="{DA12BDA0-8931-CA4B-9C5D-C08DC707761A}" dt="2023-07-12T04:36:23.443" v="912" actId="11529"/>
          <ac:spMkLst>
            <pc:docMk/>
            <pc:sldMk cId="409041836" sldId="933"/>
            <ac:spMk id="21" creationId="{CB5BD35C-430D-9597-6D61-BC690D34E6AD}"/>
          </ac:spMkLst>
        </pc:spChg>
        <pc:spChg chg="add del mod">
          <ac:chgData name="Solaiman, K M A" userId="61bfeae8-ea51-45f4-81f4-79631245f48b" providerId="ADAL" clId="{DA12BDA0-8931-CA4B-9C5D-C08DC707761A}" dt="2023-07-12T04:39:00.490" v="939"/>
          <ac:spMkLst>
            <pc:docMk/>
            <pc:sldMk cId="409041836" sldId="933"/>
            <ac:spMk id="34" creationId="{43AE5F79-846D-A6BA-4223-B38F53AE5079}"/>
          </ac:spMkLst>
        </pc:spChg>
        <pc:spChg chg="add mod">
          <ac:chgData name="Solaiman, K M A" userId="61bfeae8-ea51-45f4-81f4-79631245f48b" providerId="ADAL" clId="{DA12BDA0-8931-CA4B-9C5D-C08DC707761A}" dt="2023-07-12T04:40:16.499" v="975" actId="13822"/>
          <ac:spMkLst>
            <pc:docMk/>
            <pc:sldMk cId="409041836" sldId="933"/>
            <ac:spMk id="37" creationId="{73CA5C09-6FF8-2DE0-ECFF-4A8C8AC3EBDE}"/>
          </ac:spMkLst>
        </pc:spChg>
        <pc:spChg chg="add mod">
          <ac:chgData name="Solaiman, K M A" userId="61bfeae8-ea51-45f4-81f4-79631245f48b" providerId="ADAL" clId="{DA12BDA0-8931-CA4B-9C5D-C08DC707761A}" dt="2023-07-12T04:40:39.122" v="983" actId="20577"/>
          <ac:spMkLst>
            <pc:docMk/>
            <pc:sldMk cId="409041836" sldId="933"/>
            <ac:spMk id="38" creationId="{B3B5AAD4-0194-BAF4-B415-CDE70116FC7A}"/>
          </ac:spMkLst>
        </pc:spChg>
        <pc:spChg chg="mod">
          <ac:chgData name="Solaiman, K M A" userId="61bfeae8-ea51-45f4-81f4-79631245f48b" providerId="ADAL" clId="{DA12BDA0-8931-CA4B-9C5D-C08DC707761A}" dt="2023-07-12T04:42:22.754" v="1017" actId="1076"/>
          <ac:spMkLst>
            <pc:docMk/>
            <pc:sldMk cId="409041836" sldId="933"/>
            <ac:spMk id="43" creationId="{E1B6A4D6-3110-1A4D-9B46-C16B5BD7DB22}"/>
          </ac:spMkLst>
        </pc:spChg>
        <pc:spChg chg="mod">
          <ac:chgData name="Solaiman, K M A" userId="61bfeae8-ea51-45f4-81f4-79631245f48b" providerId="ADAL" clId="{DA12BDA0-8931-CA4B-9C5D-C08DC707761A}" dt="2023-07-12T04:42:03.584" v="1013" actId="1076"/>
          <ac:spMkLst>
            <pc:docMk/>
            <pc:sldMk cId="409041836" sldId="933"/>
            <ac:spMk id="45" creationId="{BA544E34-B2EA-6D46-86D7-C1A40F8D9DD4}"/>
          </ac:spMkLst>
        </pc:spChg>
        <pc:spChg chg="mod">
          <ac:chgData name="Solaiman, K M A" userId="61bfeae8-ea51-45f4-81f4-79631245f48b" providerId="ADAL" clId="{DA12BDA0-8931-CA4B-9C5D-C08DC707761A}" dt="2023-07-12T04:41:44.200" v="1000" actId="14100"/>
          <ac:spMkLst>
            <pc:docMk/>
            <pc:sldMk cId="409041836" sldId="933"/>
            <ac:spMk id="61" creationId="{B5FFAD66-0B88-6D40-9EA6-9F071AA2C8D6}"/>
          </ac:spMkLst>
        </pc:spChg>
        <pc:spChg chg="mod">
          <ac:chgData name="Solaiman, K M A" userId="61bfeae8-ea51-45f4-81f4-79631245f48b" providerId="ADAL" clId="{DA12BDA0-8931-CA4B-9C5D-C08DC707761A}" dt="2023-07-12T04:29:33.172" v="805"/>
          <ac:spMkLst>
            <pc:docMk/>
            <pc:sldMk cId="409041836" sldId="933"/>
            <ac:spMk id="63" creationId="{529282FB-D868-954D-80CB-1292F67DB955}"/>
          </ac:spMkLst>
        </pc:spChg>
        <pc:grpChg chg="mod">
          <ac:chgData name="Solaiman, K M A" userId="61bfeae8-ea51-45f4-81f4-79631245f48b" providerId="ADAL" clId="{DA12BDA0-8931-CA4B-9C5D-C08DC707761A}" dt="2023-07-12T04:37:13.716" v="921" actId="14100"/>
          <ac:grpSpMkLst>
            <pc:docMk/>
            <pc:sldMk cId="409041836" sldId="933"/>
            <ac:grpSpMk id="3" creationId="{DFD88D48-288F-B84C-B270-D425291C072B}"/>
          </ac:grpSpMkLst>
        </pc:grpChg>
        <pc:picChg chg="mod">
          <ac:chgData name="Solaiman, K M A" userId="61bfeae8-ea51-45f4-81f4-79631245f48b" providerId="ADAL" clId="{DA12BDA0-8931-CA4B-9C5D-C08DC707761A}" dt="2023-07-12T04:36:32.703" v="913" actId="14100"/>
          <ac:picMkLst>
            <pc:docMk/>
            <pc:sldMk cId="409041836" sldId="933"/>
            <ac:picMk id="7" creationId="{76B5E688-C711-1648-A554-C2FCCFC49EFA}"/>
          </ac:picMkLst>
        </pc:picChg>
        <pc:picChg chg="mod">
          <ac:chgData name="Solaiman, K M A" userId="61bfeae8-ea51-45f4-81f4-79631245f48b" providerId="ADAL" clId="{DA12BDA0-8931-CA4B-9C5D-C08DC707761A}" dt="2023-07-12T04:29:34.382" v="806" actId="1076"/>
          <ac:picMkLst>
            <pc:docMk/>
            <pc:sldMk cId="409041836" sldId="933"/>
            <ac:picMk id="14" creationId="{3EF31295-4617-DBFB-66C7-509356CF9836}"/>
          </ac:picMkLst>
        </pc:picChg>
        <pc:cxnChg chg="add">
          <ac:chgData name="Solaiman, K M A" userId="61bfeae8-ea51-45f4-81f4-79631245f48b" providerId="ADAL" clId="{DA12BDA0-8931-CA4B-9C5D-C08DC707761A}" dt="2023-07-12T21:08:38.953" v="3888" actId="11529"/>
          <ac:cxnSpMkLst>
            <pc:docMk/>
            <pc:sldMk cId="409041836" sldId="933"/>
            <ac:cxnSpMk id="19" creationId="{16D05128-67B7-9563-AEFB-C79405285737}"/>
          </ac:cxnSpMkLst>
        </pc:cxnChg>
        <pc:cxnChg chg="mod">
          <ac:chgData name="Solaiman, K M A" userId="61bfeae8-ea51-45f4-81f4-79631245f48b" providerId="ADAL" clId="{DA12BDA0-8931-CA4B-9C5D-C08DC707761A}" dt="2023-07-12T04:41:44.200" v="1000" actId="14100"/>
          <ac:cxnSpMkLst>
            <pc:docMk/>
            <pc:sldMk cId="409041836" sldId="933"/>
            <ac:cxnSpMk id="28" creationId="{9F2C0D1E-4150-694D-B1D8-B7B44329B367}"/>
          </ac:cxnSpMkLst>
        </pc:cxnChg>
        <pc:cxnChg chg="mod">
          <ac:chgData name="Solaiman, K M A" userId="61bfeae8-ea51-45f4-81f4-79631245f48b" providerId="ADAL" clId="{DA12BDA0-8931-CA4B-9C5D-C08DC707761A}" dt="2023-07-12T04:37:17.700" v="922" actId="14100"/>
          <ac:cxnSpMkLst>
            <pc:docMk/>
            <pc:sldMk cId="409041836" sldId="933"/>
            <ac:cxnSpMk id="42" creationId="{4B4BE2A2-F248-7247-9206-DAD75964855D}"/>
          </ac:cxnSpMkLst>
        </pc:cxnChg>
        <pc:cxnChg chg="mod">
          <ac:chgData name="Solaiman, K M A" userId="61bfeae8-ea51-45f4-81f4-79631245f48b" providerId="ADAL" clId="{DA12BDA0-8931-CA4B-9C5D-C08DC707761A}" dt="2023-07-12T04:37:05.268" v="920" actId="14100"/>
          <ac:cxnSpMkLst>
            <pc:docMk/>
            <pc:sldMk cId="409041836" sldId="933"/>
            <ac:cxnSpMk id="76" creationId="{AC0242CC-AFD9-874B-9937-ED266F59CA4C}"/>
          </ac:cxnSpMkLst>
        </pc:cxnChg>
      </pc:sldChg>
      <pc:sldChg chg="modSp add mod modAnim">
        <pc:chgData name="Solaiman, K M A" userId="61bfeae8-ea51-45f4-81f4-79631245f48b" providerId="ADAL" clId="{DA12BDA0-8931-CA4B-9C5D-C08DC707761A}" dt="2023-07-12T04:44:36.086" v="1050" actId="14100"/>
        <pc:sldMkLst>
          <pc:docMk/>
          <pc:sldMk cId="3831762168" sldId="934"/>
        </pc:sldMkLst>
        <pc:picChg chg="mod">
          <ac:chgData name="Solaiman, K M A" userId="61bfeae8-ea51-45f4-81f4-79631245f48b" providerId="ADAL" clId="{DA12BDA0-8931-CA4B-9C5D-C08DC707761A}" dt="2023-07-12T04:44:36.086" v="1050" actId="14100"/>
          <ac:picMkLst>
            <pc:docMk/>
            <pc:sldMk cId="3831762168" sldId="934"/>
            <ac:picMk id="6" creationId="{BA9A158C-7ADE-BD92-F74A-06D41D73575D}"/>
          </ac:picMkLst>
        </pc:picChg>
      </pc:sldChg>
      <pc:sldChg chg="add del">
        <pc:chgData name="Solaiman, K M A" userId="61bfeae8-ea51-45f4-81f4-79631245f48b" providerId="ADAL" clId="{DA12BDA0-8931-CA4B-9C5D-C08DC707761A}" dt="2023-07-12T04:45:18.829" v="1057"/>
        <pc:sldMkLst>
          <pc:docMk/>
          <pc:sldMk cId="3367020207" sldId="935"/>
        </pc:sldMkLst>
      </pc:sldChg>
      <pc:sldChg chg="addSp delSp modSp new mod modAnim">
        <pc:chgData name="Solaiman, K M A" userId="61bfeae8-ea51-45f4-81f4-79631245f48b" providerId="ADAL" clId="{DA12BDA0-8931-CA4B-9C5D-C08DC707761A}" dt="2023-07-12T05:13:14.314" v="1155"/>
        <pc:sldMkLst>
          <pc:docMk/>
          <pc:sldMk cId="4164874540" sldId="935"/>
        </pc:sldMkLst>
        <pc:spChg chg="mod">
          <ac:chgData name="Solaiman, K M A" userId="61bfeae8-ea51-45f4-81f4-79631245f48b" providerId="ADAL" clId="{DA12BDA0-8931-CA4B-9C5D-C08DC707761A}" dt="2023-07-12T05:12:29.535" v="1146" actId="20577"/>
          <ac:spMkLst>
            <pc:docMk/>
            <pc:sldMk cId="4164874540" sldId="935"/>
            <ac:spMk id="3" creationId="{745FA00A-1614-952C-9403-1EDD2BA5C8F0}"/>
          </ac:spMkLst>
        </pc:spChg>
        <pc:spChg chg="del mod">
          <ac:chgData name="Solaiman, K M A" userId="61bfeae8-ea51-45f4-81f4-79631245f48b" providerId="ADAL" clId="{DA12BDA0-8931-CA4B-9C5D-C08DC707761A}" dt="2023-07-12T05:12:31.396" v="1148" actId="478"/>
          <ac:spMkLst>
            <pc:docMk/>
            <pc:sldMk cId="4164874540" sldId="935"/>
            <ac:spMk id="4" creationId="{AE07A026-9B55-2511-79BE-3A973665386B}"/>
          </ac:spMkLst>
        </pc:spChg>
        <pc:spChg chg="add mod">
          <ac:chgData name="Solaiman, K M A" userId="61bfeae8-ea51-45f4-81f4-79631245f48b" providerId="ADAL" clId="{DA12BDA0-8931-CA4B-9C5D-C08DC707761A}" dt="2023-07-12T05:12:31.736" v="1149"/>
          <ac:spMkLst>
            <pc:docMk/>
            <pc:sldMk cId="4164874540" sldId="935"/>
            <ac:spMk id="5" creationId="{E3F6BAF1-9CFD-A127-EF8F-F5561EB3EBD9}"/>
          </ac:spMkLst>
        </pc:spChg>
        <pc:spChg chg="add mod">
          <ac:chgData name="Solaiman, K M A" userId="61bfeae8-ea51-45f4-81f4-79631245f48b" providerId="ADAL" clId="{DA12BDA0-8931-CA4B-9C5D-C08DC707761A}" dt="2023-07-12T05:12:31.736" v="1149"/>
          <ac:spMkLst>
            <pc:docMk/>
            <pc:sldMk cId="4164874540" sldId="935"/>
            <ac:spMk id="6" creationId="{E3551CE1-A74F-1061-CC8F-A9320E22975A}"/>
          </ac:spMkLst>
        </pc:spChg>
        <pc:spChg chg="add mod">
          <ac:chgData name="Solaiman, K M A" userId="61bfeae8-ea51-45f4-81f4-79631245f48b" providerId="ADAL" clId="{DA12BDA0-8931-CA4B-9C5D-C08DC707761A}" dt="2023-07-12T05:12:31.736" v="1149"/>
          <ac:spMkLst>
            <pc:docMk/>
            <pc:sldMk cId="4164874540" sldId="935"/>
            <ac:spMk id="7" creationId="{59D1C86A-3696-7ABF-AF79-844EBD512C95}"/>
          </ac:spMkLst>
        </pc:spChg>
        <pc:spChg chg="add mod">
          <ac:chgData name="Solaiman, K M A" userId="61bfeae8-ea51-45f4-81f4-79631245f48b" providerId="ADAL" clId="{DA12BDA0-8931-CA4B-9C5D-C08DC707761A}" dt="2023-07-12T05:12:31.736" v="1149"/>
          <ac:spMkLst>
            <pc:docMk/>
            <pc:sldMk cId="4164874540" sldId="935"/>
            <ac:spMk id="8" creationId="{5BFF1C59-4252-AC53-0E9D-6EFE4E612001}"/>
          </ac:spMkLst>
        </pc:spChg>
        <pc:spChg chg="add mod">
          <ac:chgData name="Solaiman, K M A" userId="61bfeae8-ea51-45f4-81f4-79631245f48b" providerId="ADAL" clId="{DA12BDA0-8931-CA4B-9C5D-C08DC707761A}" dt="2023-07-12T05:12:31.736" v="1149"/>
          <ac:spMkLst>
            <pc:docMk/>
            <pc:sldMk cId="4164874540" sldId="935"/>
            <ac:spMk id="9" creationId="{5ECAA426-D692-0745-BA61-B4B900AB305B}"/>
          </ac:spMkLst>
        </pc:spChg>
      </pc:sldChg>
      <pc:sldChg chg="add">
        <pc:chgData name="Solaiman, K M A" userId="61bfeae8-ea51-45f4-81f4-79631245f48b" providerId="ADAL" clId="{DA12BDA0-8931-CA4B-9C5D-C08DC707761A}" dt="2023-07-12T20:56:55.515" v="3856"/>
        <pc:sldMkLst>
          <pc:docMk/>
          <pc:sldMk cId="879384000" sldId="936"/>
        </pc:sldMkLst>
      </pc:sldChg>
      <pc:sldChg chg="modSp add del mod modTransition modShow">
        <pc:chgData name="Solaiman, K M A" userId="61bfeae8-ea51-45f4-81f4-79631245f48b" providerId="ADAL" clId="{DA12BDA0-8931-CA4B-9C5D-C08DC707761A}" dt="2023-07-12T20:56:54.682" v="3855" actId="2696"/>
        <pc:sldMkLst>
          <pc:docMk/>
          <pc:sldMk cId="1290105108" sldId="936"/>
        </pc:sldMkLst>
        <pc:spChg chg="mod">
          <ac:chgData name="Solaiman, K M A" userId="61bfeae8-ea51-45f4-81f4-79631245f48b" providerId="ADAL" clId="{DA12BDA0-8931-CA4B-9C5D-C08DC707761A}" dt="2023-07-12T06:40:32.091" v="3393" actId="207"/>
          <ac:spMkLst>
            <pc:docMk/>
            <pc:sldMk cId="1290105108" sldId="936"/>
            <ac:spMk id="3" creationId="{4DD13D37-93E1-3206-C97C-AD40B345BF4C}"/>
          </ac:spMkLst>
        </pc:spChg>
        <pc:spChg chg="mod">
          <ac:chgData name="Solaiman, K M A" userId="61bfeae8-ea51-45f4-81f4-79631245f48b" providerId="ADAL" clId="{DA12BDA0-8931-CA4B-9C5D-C08DC707761A}" dt="2023-07-12T06:41:15.494" v="3395" actId="693"/>
          <ac:spMkLst>
            <pc:docMk/>
            <pc:sldMk cId="1290105108" sldId="936"/>
            <ac:spMk id="5" creationId="{086B065F-432F-2388-43D3-5B7C37537B4F}"/>
          </ac:spMkLst>
        </pc:spChg>
      </pc:sldChg>
      <pc:sldChg chg="new del">
        <pc:chgData name="Solaiman, K M A" userId="61bfeae8-ea51-45f4-81f4-79631245f48b" providerId="ADAL" clId="{DA12BDA0-8931-CA4B-9C5D-C08DC707761A}" dt="2023-07-12T21:03:19.324" v="3858" actId="680"/>
        <pc:sldMkLst>
          <pc:docMk/>
          <pc:sldMk cId="829026807" sldId="937"/>
        </pc:sldMkLst>
      </pc:sldChg>
      <pc:sldMasterChg chg="modSldLayout">
        <pc:chgData name="Solaiman, K M A" userId="61bfeae8-ea51-45f4-81f4-79631245f48b" providerId="ADAL" clId="{DA12BDA0-8931-CA4B-9C5D-C08DC707761A}" dt="2023-07-12T03:10:17.805" v="3" actId="478"/>
        <pc:sldMasterMkLst>
          <pc:docMk/>
          <pc:sldMasterMk cId="4065821451" sldId="2147483660"/>
        </pc:sldMasterMkLst>
        <pc:sldLayoutChg chg="delSp modSp mod">
          <pc:chgData name="Solaiman, K M A" userId="61bfeae8-ea51-45f4-81f4-79631245f48b" providerId="ADAL" clId="{DA12BDA0-8931-CA4B-9C5D-C08DC707761A}" dt="2023-07-12T03:10:17.805" v="3" actId="478"/>
          <pc:sldLayoutMkLst>
            <pc:docMk/>
            <pc:sldMasterMk cId="4065821451" sldId="2147483660"/>
            <pc:sldLayoutMk cId="4008729877" sldId="2147483727"/>
          </pc:sldLayoutMkLst>
          <pc:spChg chg="del">
            <ac:chgData name="Solaiman, K M A" userId="61bfeae8-ea51-45f4-81f4-79631245f48b" providerId="ADAL" clId="{DA12BDA0-8931-CA4B-9C5D-C08DC707761A}" dt="2023-07-12T03:10:17.805" v="3" actId="478"/>
            <ac:spMkLst>
              <pc:docMk/>
              <pc:sldMasterMk cId="4065821451" sldId="2147483660"/>
              <pc:sldLayoutMk cId="4008729877" sldId="2147483727"/>
              <ac:spMk id="7" creationId="{8A70D0F8-A019-0843-80FD-94E48AAE77DE}"/>
            </ac:spMkLst>
          </pc:spChg>
          <pc:picChg chg="del mod">
            <ac:chgData name="Solaiman, K M A" userId="61bfeae8-ea51-45f4-81f4-79631245f48b" providerId="ADAL" clId="{DA12BDA0-8931-CA4B-9C5D-C08DC707761A}" dt="2023-07-12T03:10:15.660" v="2" actId="478"/>
            <ac:picMkLst>
              <pc:docMk/>
              <pc:sldMasterMk cId="4065821451" sldId="2147483660"/>
              <pc:sldLayoutMk cId="4008729877" sldId="2147483727"/>
              <ac:picMk id="10" creationId="{00000000-0000-0000-0000-000000000000}"/>
            </ac:picMkLst>
          </pc:picChg>
        </pc:sldLayoutChg>
      </pc:sldMasterChg>
      <pc:sldMasterChg chg="del delSldLayout">
        <pc:chgData name="Solaiman, K M A" userId="61bfeae8-ea51-45f4-81f4-79631245f48b" providerId="ADAL" clId="{DA12BDA0-8931-CA4B-9C5D-C08DC707761A}" dt="2023-07-12T04:46:06.192" v="1058" actId="2696"/>
        <pc:sldMasterMkLst>
          <pc:docMk/>
          <pc:sldMasterMk cId="2504670805" sldId="2147483733"/>
        </pc:sldMasterMkLst>
        <pc:sldLayoutChg chg="del">
          <pc:chgData name="Solaiman, K M A" userId="61bfeae8-ea51-45f4-81f4-79631245f48b" providerId="ADAL" clId="{DA12BDA0-8931-CA4B-9C5D-C08DC707761A}" dt="2023-07-12T04:46:06.192" v="1058" actId="2696"/>
          <pc:sldLayoutMkLst>
            <pc:docMk/>
            <pc:sldMasterMk cId="2504670805" sldId="2147483733"/>
            <pc:sldLayoutMk cId="3351440279" sldId="2147483734"/>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3021053857" sldId="2147483735"/>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324086210" sldId="2147483736"/>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2652161531" sldId="2147483737"/>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303509925" sldId="2147483738"/>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1585121916" sldId="2147483739"/>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4009055465" sldId="2147483740"/>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892074716" sldId="2147483741"/>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1680813729" sldId="2147483742"/>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1604985458" sldId="2147483743"/>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201943853" sldId="2147483744"/>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1764712610" sldId="2147483745"/>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40648614" sldId="2147483746"/>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3512083966" sldId="2147483747"/>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155554957" sldId="2147483748"/>
          </pc:sldLayoutMkLst>
        </pc:sldLayoutChg>
        <pc:sldLayoutChg chg="del">
          <pc:chgData name="Solaiman, K M A" userId="61bfeae8-ea51-45f4-81f4-79631245f48b" providerId="ADAL" clId="{DA12BDA0-8931-CA4B-9C5D-C08DC707761A}" dt="2023-07-12T04:46:06.192" v="1058" actId="2696"/>
          <pc:sldLayoutMkLst>
            <pc:docMk/>
            <pc:sldMasterMk cId="2504670805" sldId="2147483733"/>
            <pc:sldLayoutMk cId="1074437895" sldId="2147483749"/>
          </pc:sldLayoutMkLst>
        </pc:sldLayoutChg>
      </pc:sldMasterChg>
    </pc:docChg>
  </pc:docChgLst>
  <pc:docChgLst>
    <pc:chgData name="K M A Solaiman" userId="61bfeae8-ea51-45f4-81f4-79631245f48b" providerId="ADAL" clId="{2998F81A-0CE9-5943-AA46-FA7FB3D9EB93}"/>
    <pc:docChg chg="undo redo custSel addSld delSld modSld sldOrd modMainMaster">
      <pc:chgData name="K M A Solaiman" userId="61bfeae8-ea51-45f4-81f4-79631245f48b" providerId="ADAL" clId="{2998F81A-0CE9-5943-AA46-FA7FB3D9EB93}" dt="2023-07-13T05:39:35.022" v="4694" actId="1076"/>
      <pc:docMkLst>
        <pc:docMk/>
      </pc:docMkLst>
      <pc:sldChg chg="addSp delSp modSp mod chgLayout">
        <pc:chgData name="K M A Solaiman" userId="61bfeae8-ea51-45f4-81f4-79631245f48b" providerId="ADAL" clId="{2998F81A-0CE9-5943-AA46-FA7FB3D9EB93}" dt="2023-07-13T05:36:48.673" v="4682" actId="6264"/>
        <pc:sldMkLst>
          <pc:docMk/>
          <pc:sldMk cId="1656194221" sldId="258"/>
        </pc:sldMkLst>
        <pc:spChg chg="mod ord">
          <ac:chgData name="K M A Solaiman" userId="61bfeae8-ea51-45f4-81f4-79631245f48b" providerId="ADAL" clId="{2998F81A-0CE9-5943-AA46-FA7FB3D9EB93}" dt="2023-07-13T05:36:48.673" v="4682" actId="6264"/>
          <ac:spMkLst>
            <pc:docMk/>
            <pc:sldMk cId="1656194221" sldId="258"/>
            <ac:spMk id="2" creationId="{5EDBE191-851E-2271-CFB6-107CDC7EC244}"/>
          </ac:spMkLst>
        </pc:spChg>
        <pc:spChg chg="mod ord">
          <ac:chgData name="K M A Solaiman" userId="61bfeae8-ea51-45f4-81f4-79631245f48b" providerId="ADAL" clId="{2998F81A-0CE9-5943-AA46-FA7FB3D9EB93}" dt="2023-07-13T05:36:48.673" v="4682" actId="6264"/>
          <ac:spMkLst>
            <pc:docMk/>
            <pc:sldMk cId="1656194221" sldId="258"/>
            <ac:spMk id="3" creationId="{415F46AC-B3E2-0ED4-EABB-C612DF1AC728}"/>
          </ac:spMkLst>
        </pc:spChg>
        <pc:spChg chg="mod ord">
          <ac:chgData name="K M A Solaiman" userId="61bfeae8-ea51-45f4-81f4-79631245f48b" providerId="ADAL" clId="{2998F81A-0CE9-5943-AA46-FA7FB3D9EB93}" dt="2023-07-13T05:36:48.673" v="4682" actId="6264"/>
          <ac:spMkLst>
            <pc:docMk/>
            <pc:sldMk cId="1656194221" sldId="258"/>
            <ac:spMk id="4" creationId="{697DF060-A73F-DB21-C85D-C7FCBAF5E2A1}"/>
          </ac:spMkLst>
        </pc:spChg>
        <pc:spChg chg="mod ord">
          <ac:chgData name="K M A Solaiman" userId="61bfeae8-ea51-45f4-81f4-79631245f48b" providerId="ADAL" clId="{2998F81A-0CE9-5943-AA46-FA7FB3D9EB93}" dt="2023-07-13T05:36:48.673" v="4682" actId="6264"/>
          <ac:spMkLst>
            <pc:docMk/>
            <pc:sldMk cId="1656194221" sldId="258"/>
            <ac:spMk id="5" creationId="{846627A9-6466-F089-A5A6-7BE45A4D72FB}"/>
          </ac:spMkLst>
        </pc:spChg>
        <pc:spChg chg="mod ord">
          <ac:chgData name="K M A Solaiman" userId="61bfeae8-ea51-45f4-81f4-79631245f48b" providerId="ADAL" clId="{2998F81A-0CE9-5943-AA46-FA7FB3D9EB93}" dt="2023-07-13T05:36:48.673" v="4682" actId="6264"/>
          <ac:spMkLst>
            <pc:docMk/>
            <pc:sldMk cId="1656194221" sldId="258"/>
            <ac:spMk id="6" creationId="{EA49B18E-DBBC-8FA3-F090-E64CC5A7E890}"/>
          </ac:spMkLst>
        </pc:spChg>
        <pc:spChg chg="mod ord">
          <ac:chgData name="K M A Solaiman" userId="61bfeae8-ea51-45f4-81f4-79631245f48b" providerId="ADAL" clId="{2998F81A-0CE9-5943-AA46-FA7FB3D9EB93}" dt="2023-07-13T05:36:48.673" v="4682" actId="6264"/>
          <ac:spMkLst>
            <pc:docMk/>
            <pc:sldMk cId="1656194221" sldId="258"/>
            <ac:spMk id="7" creationId="{311A650A-EF83-02D7-E160-6DD78503096E}"/>
          </ac:spMkLst>
        </pc:spChg>
        <pc:spChg chg="add del mod">
          <ac:chgData name="K M A Solaiman" userId="61bfeae8-ea51-45f4-81f4-79631245f48b" providerId="ADAL" clId="{2998F81A-0CE9-5943-AA46-FA7FB3D9EB93}" dt="2023-07-13T05:36:48.673" v="4682" actId="6264"/>
          <ac:spMkLst>
            <pc:docMk/>
            <pc:sldMk cId="1656194221" sldId="258"/>
            <ac:spMk id="8" creationId="{5FC88582-2B60-BA59-190B-8A2451B1DABA}"/>
          </ac:spMkLst>
        </pc:spChg>
        <pc:spChg chg="add del mod">
          <ac:chgData name="K M A Solaiman" userId="61bfeae8-ea51-45f4-81f4-79631245f48b" providerId="ADAL" clId="{2998F81A-0CE9-5943-AA46-FA7FB3D9EB93}" dt="2023-07-13T05:36:48.673" v="4682" actId="6264"/>
          <ac:spMkLst>
            <pc:docMk/>
            <pc:sldMk cId="1656194221" sldId="258"/>
            <ac:spMk id="9" creationId="{1831979D-B414-ACA9-412A-CBB21CD7A61A}"/>
          </ac:spMkLst>
        </pc:spChg>
        <pc:spChg chg="add del mod">
          <ac:chgData name="K M A Solaiman" userId="61bfeae8-ea51-45f4-81f4-79631245f48b" providerId="ADAL" clId="{2998F81A-0CE9-5943-AA46-FA7FB3D9EB93}" dt="2023-07-13T05:36:48.673" v="4682" actId="6264"/>
          <ac:spMkLst>
            <pc:docMk/>
            <pc:sldMk cId="1656194221" sldId="258"/>
            <ac:spMk id="10" creationId="{52F33BB6-16A2-5255-2947-5CA673B2B1EB}"/>
          </ac:spMkLst>
        </pc:spChg>
        <pc:spChg chg="add del mod">
          <ac:chgData name="K M A Solaiman" userId="61bfeae8-ea51-45f4-81f4-79631245f48b" providerId="ADAL" clId="{2998F81A-0CE9-5943-AA46-FA7FB3D9EB93}" dt="2023-07-13T05:36:48.673" v="4682" actId="6264"/>
          <ac:spMkLst>
            <pc:docMk/>
            <pc:sldMk cId="1656194221" sldId="258"/>
            <ac:spMk id="11" creationId="{2A6C637F-8618-37DA-38E0-B1224A67C554}"/>
          </ac:spMkLst>
        </pc:spChg>
        <pc:spChg chg="add del mod">
          <ac:chgData name="K M A Solaiman" userId="61bfeae8-ea51-45f4-81f4-79631245f48b" providerId="ADAL" clId="{2998F81A-0CE9-5943-AA46-FA7FB3D9EB93}" dt="2023-07-13T05:36:48.673" v="4682" actId="6264"/>
          <ac:spMkLst>
            <pc:docMk/>
            <pc:sldMk cId="1656194221" sldId="258"/>
            <ac:spMk id="12" creationId="{E81ACB25-8C5A-05CB-64A3-C63B7D7EE9B9}"/>
          </ac:spMkLst>
        </pc:spChg>
        <pc:spChg chg="add del mod">
          <ac:chgData name="K M A Solaiman" userId="61bfeae8-ea51-45f4-81f4-79631245f48b" providerId="ADAL" clId="{2998F81A-0CE9-5943-AA46-FA7FB3D9EB93}" dt="2023-07-13T05:36:48.673" v="4682" actId="6264"/>
          <ac:spMkLst>
            <pc:docMk/>
            <pc:sldMk cId="1656194221" sldId="258"/>
            <ac:spMk id="13" creationId="{5FCAB2A4-A36B-4FEE-F4A7-740309BD8828}"/>
          </ac:spMkLst>
        </pc:spChg>
        <pc:spChg chg="add del mod">
          <ac:chgData name="K M A Solaiman" userId="61bfeae8-ea51-45f4-81f4-79631245f48b" providerId="ADAL" clId="{2998F81A-0CE9-5943-AA46-FA7FB3D9EB93}" dt="2023-07-13T05:36:46.768" v="4681" actId="6264"/>
          <ac:spMkLst>
            <pc:docMk/>
            <pc:sldMk cId="1656194221" sldId="258"/>
            <ac:spMk id="14" creationId="{BE34BF94-003F-0FD7-0432-BCA5A5D090E9}"/>
          </ac:spMkLst>
        </pc:spChg>
        <pc:spChg chg="add del mod">
          <ac:chgData name="K M A Solaiman" userId="61bfeae8-ea51-45f4-81f4-79631245f48b" providerId="ADAL" clId="{2998F81A-0CE9-5943-AA46-FA7FB3D9EB93}" dt="2023-07-13T05:36:46.768" v="4681" actId="6264"/>
          <ac:spMkLst>
            <pc:docMk/>
            <pc:sldMk cId="1656194221" sldId="258"/>
            <ac:spMk id="15" creationId="{CDC96361-162F-4711-9B2B-2322D16CE68D}"/>
          </ac:spMkLst>
        </pc:spChg>
        <pc:spChg chg="add del mod">
          <ac:chgData name="K M A Solaiman" userId="61bfeae8-ea51-45f4-81f4-79631245f48b" providerId="ADAL" clId="{2998F81A-0CE9-5943-AA46-FA7FB3D9EB93}" dt="2023-07-13T05:36:46.768" v="4681" actId="6264"/>
          <ac:spMkLst>
            <pc:docMk/>
            <pc:sldMk cId="1656194221" sldId="258"/>
            <ac:spMk id="16" creationId="{806446C1-C3F2-0C97-D0FB-C34797858A44}"/>
          </ac:spMkLst>
        </pc:spChg>
        <pc:spChg chg="add del mod">
          <ac:chgData name="K M A Solaiman" userId="61bfeae8-ea51-45f4-81f4-79631245f48b" providerId="ADAL" clId="{2998F81A-0CE9-5943-AA46-FA7FB3D9EB93}" dt="2023-07-13T05:36:46.768" v="4681" actId="6264"/>
          <ac:spMkLst>
            <pc:docMk/>
            <pc:sldMk cId="1656194221" sldId="258"/>
            <ac:spMk id="17" creationId="{FB2FEDC6-C5FB-7998-AD5C-89159F92FAE8}"/>
          </ac:spMkLst>
        </pc:spChg>
        <pc:spChg chg="add del mod">
          <ac:chgData name="K M A Solaiman" userId="61bfeae8-ea51-45f4-81f4-79631245f48b" providerId="ADAL" clId="{2998F81A-0CE9-5943-AA46-FA7FB3D9EB93}" dt="2023-07-13T05:36:46.768" v="4681" actId="6264"/>
          <ac:spMkLst>
            <pc:docMk/>
            <pc:sldMk cId="1656194221" sldId="258"/>
            <ac:spMk id="18" creationId="{C6B869B3-BEE9-C0BC-9428-DBC3E4C29E26}"/>
          </ac:spMkLst>
        </pc:spChg>
        <pc:spChg chg="add del mod">
          <ac:chgData name="K M A Solaiman" userId="61bfeae8-ea51-45f4-81f4-79631245f48b" providerId="ADAL" clId="{2998F81A-0CE9-5943-AA46-FA7FB3D9EB93}" dt="2023-07-13T05:36:46.768" v="4681" actId="6264"/>
          <ac:spMkLst>
            <pc:docMk/>
            <pc:sldMk cId="1656194221" sldId="258"/>
            <ac:spMk id="19" creationId="{A3F6E3AC-992E-365A-3491-D43A7CBCE2FF}"/>
          </ac:spMkLst>
        </pc:spChg>
        <pc:spChg chg="add del mod">
          <ac:chgData name="K M A Solaiman" userId="61bfeae8-ea51-45f4-81f4-79631245f48b" providerId="ADAL" clId="{2998F81A-0CE9-5943-AA46-FA7FB3D9EB93}" dt="2023-07-13T05:36:45.541" v="4680" actId="6264"/>
          <ac:spMkLst>
            <pc:docMk/>
            <pc:sldMk cId="1656194221" sldId="258"/>
            <ac:spMk id="20" creationId="{B5EE411E-9001-1CB6-E492-C1E6E4985B6E}"/>
          </ac:spMkLst>
        </pc:spChg>
        <pc:spChg chg="add del mod">
          <ac:chgData name="K M A Solaiman" userId="61bfeae8-ea51-45f4-81f4-79631245f48b" providerId="ADAL" clId="{2998F81A-0CE9-5943-AA46-FA7FB3D9EB93}" dt="2023-07-13T05:36:45.541" v="4680" actId="6264"/>
          <ac:spMkLst>
            <pc:docMk/>
            <pc:sldMk cId="1656194221" sldId="258"/>
            <ac:spMk id="21" creationId="{321866C3-4613-FA43-AA3A-93203206D7AA}"/>
          </ac:spMkLst>
        </pc:spChg>
        <pc:spChg chg="add del mod">
          <ac:chgData name="K M A Solaiman" userId="61bfeae8-ea51-45f4-81f4-79631245f48b" providerId="ADAL" clId="{2998F81A-0CE9-5943-AA46-FA7FB3D9EB93}" dt="2023-07-13T05:36:45.541" v="4680" actId="6264"/>
          <ac:spMkLst>
            <pc:docMk/>
            <pc:sldMk cId="1656194221" sldId="258"/>
            <ac:spMk id="22" creationId="{CB8BD4A2-5FDC-C4D3-8EEA-02F7F15FCBE2}"/>
          </ac:spMkLst>
        </pc:spChg>
        <pc:spChg chg="add del mod">
          <ac:chgData name="K M A Solaiman" userId="61bfeae8-ea51-45f4-81f4-79631245f48b" providerId="ADAL" clId="{2998F81A-0CE9-5943-AA46-FA7FB3D9EB93}" dt="2023-07-13T05:36:45.541" v="4680" actId="6264"/>
          <ac:spMkLst>
            <pc:docMk/>
            <pc:sldMk cId="1656194221" sldId="258"/>
            <ac:spMk id="23" creationId="{FD80B787-C718-9BCE-D776-96C46690535A}"/>
          </ac:spMkLst>
        </pc:spChg>
        <pc:spChg chg="add del mod">
          <ac:chgData name="K M A Solaiman" userId="61bfeae8-ea51-45f4-81f4-79631245f48b" providerId="ADAL" clId="{2998F81A-0CE9-5943-AA46-FA7FB3D9EB93}" dt="2023-07-13T05:36:45.541" v="4680" actId="6264"/>
          <ac:spMkLst>
            <pc:docMk/>
            <pc:sldMk cId="1656194221" sldId="258"/>
            <ac:spMk id="24" creationId="{A5B671EA-C71F-1A8C-425A-4EE63B20D437}"/>
          </ac:spMkLst>
        </pc:spChg>
        <pc:spChg chg="add del mod">
          <ac:chgData name="K M A Solaiman" userId="61bfeae8-ea51-45f4-81f4-79631245f48b" providerId="ADAL" clId="{2998F81A-0CE9-5943-AA46-FA7FB3D9EB93}" dt="2023-07-13T05:36:45.541" v="4680" actId="6264"/>
          <ac:spMkLst>
            <pc:docMk/>
            <pc:sldMk cId="1656194221" sldId="258"/>
            <ac:spMk id="25" creationId="{91826AAE-5163-2CDA-5772-348C8BB740A0}"/>
          </ac:spMkLst>
        </pc:spChg>
      </pc:sldChg>
      <pc:sldChg chg="addSp delSp modSp add del mod">
        <pc:chgData name="K M A Solaiman" userId="61bfeae8-ea51-45f4-81f4-79631245f48b" providerId="ADAL" clId="{2998F81A-0CE9-5943-AA46-FA7FB3D9EB93}" dt="2023-07-13T00:53:30.932" v="1350" actId="2696"/>
        <pc:sldMkLst>
          <pc:docMk/>
          <pc:sldMk cId="960992013" sldId="261"/>
        </pc:sldMkLst>
        <pc:spChg chg="mod">
          <ac:chgData name="K M A Solaiman" userId="61bfeae8-ea51-45f4-81f4-79631245f48b" providerId="ADAL" clId="{2998F81A-0CE9-5943-AA46-FA7FB3D9EB93}" dt="2023-07-13T00:48:19.629" v="1289" actId="948"/>
          <ac:spMkLst>
            <pc:docMk/>
            <pc:sldMk cId="960992013" sldId="261"/>
            <ac:spMk id="3" creationId="{E20B41C5-9F44-5DA9-D15C-A3C5DDB409AA}"/>
          </ac:spMkLst>
        </pc:spChg>
        <pc:grpChg chg="add mod">
          <ac:chgData name="K M A Solaiman" userId="61bfeae8-ea51-45f4-81f4-79631245f48b" providerId="ADAL" clId="{2998F81A-0CE9-5943-AA46-FA7FB3D9EB93}" dt="2023-07-12T23:10:28.269" v="65" actId="14100"/>
          <ac:grpSpMkLst>
            <pc:docMk/>
            <pc:sldMk cId="960992013" sldId="261"/>
            <ac:grpSpMk id="13" creationId="{BB0A45BE-5277-FF8E-6789-12F2234DF496}"/>
          </ac:grpSpMkLst>
        </pc:grpChg>
        <pc:picChg chg="del mod">
          <ac:chgData name="K M A Solaiman" userId="61bfeae8-ea51-45f4-81f4-79631245f48b" providerId="ADAL" clId="{2998F81A-0CE9-5943-AA46-FA7FB3D9EB93}" dt="2023-07-12T23:10:00.259" v="60" actId="478"/>
          <ac:picMkLst>
            <pc:docMk/>
            <pc:sldMk cId="960992013" sldId="261"/>
            <ac:picMk id="5" creationId="{C9216BB9-90D6-30CA-0356-3DAEA071C32E}"/>
          </ac:picMkLst>
        </pc:picChg>
        <pc:picChg chg="add mod">
          <ac:chgData name="K M A Solaiman" userId="61bfeae8-ea51-45f4-81f4-79631245f48b" providerId="ADAL" clId="{2998F81A-0CE9-5943-AA46-FA7FB3D9EB93}" dt="2023-07-12T23:10:17.630" v="61" actId="164"/>
          <ac:picMkLst>
            <pc:docMk/>
            <pc:sldMk cId="960992013" sldId="261"/>
            <ac:picMk id="6" creationId="{43B00B81-27B9-A7AF-42B4-D1047A2569BD}"/>
          </ac:picMkLst>
        </pc:picChg>
        <pc:picChg chg="add mod">
          <ac:chgData name="K M A Solaiman" userId="61bfeae8-ea51-45f4-81f4-79631245f48b" providerId="ADAL" clId="{2998F81A-0CE9-5943-AA46-FA7FB3D9EB93}" dt="2023-07-12T23:10:17.630" v="61" actId="164"/>
          <ac:picMkLst>
            <pc:docMk/>
            <pc:sldMk cId="960992013" sldId="261"/>
            <ac:picMk id="7" creationId="{0BD8F140-3A1D-8462-618B-36F57401301E}"/>
          </ac:picMkLst>
        </pc:picChg>
        <pc:picChg chg="add del mod">
          <ac:chgData name="K M A Solaiman" userId="61bfeae8-ea51-45f4-81f4-79631245f48b" providerId="ADAL" clId="{2998F81A-0CE9-5943-AA46-FA7FB3D9EB93}" dt="2023-07-12T23:05:28.445" v="17"/>
          <ac:picMkLst>
            <pc:docMk/>
            <pc:sldMk cId="960992013" sldId="261"/>
            <ac:picMk id="8" creationId="{87D91EB3-3247-6C37-D5A8-EF0B0C93B62F}"/>
          </ac:picMkLst>
        </pc:picChg>
        <pc:picChg chg="add del">
          <ac:chgData name="K M A Solaiman" userId="61bfeae8-ea51-45f4-81f4-79631245f48b" providerId="ADAL" clId="{2998F81A-0CE9-5943-AA46-FA7FB3D9EB93}" dt="2023-07-12T23:05:35.338" v="19"/>
          <ac:picMkLst>
            <pc:docMk/>
            <pc:sldMk cId="960992013" sldId="261"/>
            <ac:picMk id="9" creationId="{D3CEAD43-E641-EA08-4A25-2F5872C1B22C}"/>
          </ac:picMkLst>
        </pc:picChg>
        <pc:picChg chg="add mod">
          <ac:chgData name="K M A Solaiman" userId="61bfeae8-ea51-45f4-81f4-79631245f48b" providerId="ADAL" clId="{2998F81A-0CE9-5943-AA46-FA7FB3D9EB93}" dt="2023-07-12T23:10:17.630" v="61" actId="164"/>
          <ac:picMkLst>
            <pc:docMk/>
            <pc:sldMk cId="960992013" sldId="261"/>
            <ac:picMk id="10" creationId="{533820F8-2F7C-4358-9532-215EE2DBEC92}"/>
          </ac:picMkLst>
        </pc:picChg>
        <pc:picChg chg="add mod">
          <ac:chgData name="K M A Solaiman" userId="61bfeae8-ea51-45f4-81f4-79631245f48b" providerId="ADAL" clId="{2998F81A-0CE9-5943-AA46-FA7FB3D9EB93}" dt="2023-07-12T23:10:17.630" v="61" actId="164"/>
          <ac:picMkLst>
            <pc:docMk/>
            <pc:sldMk cId="960992013" sldId="261"/>
            <ac:picMk id="11" creationId="{259FE62C-9F57-2AB6-72E1-406D074A245F}"/>
          </ac:picMkLst>
        </pc:picChg>
        <pc:picChg chg="add mod">
          <ac:chgData name="K M A Solaiman" userId="61bfeae8-ea51-45f4-81f4-79631245f48b" providerId="ADAL" clId="{2998F81A-0CE9-5943-AA46-FA7FB3D9EB93}" dt="2023-07-12T23:10:17.630" v="61" actId="164"/>
          <ac:picMkLst>
            <pc:docMk/>
            <pc:sldMk cId="960992013" sldId="261"/>
            <ac:picMk id="12" creationId="{BEA504FF-5BC0-B45D-A8A2-16BB2CE6497C}"/>
          </ac:picMkLst>
        </pc:picChg>
      </pc:sldChg>
      <pc:sldChg chg="del">
        <pc:chgData name="K M A Solaiman" userId="61bfeae8-ea51-45f4-81f4-79631245f48b" providerId="ADAL" clId="{2998F81A-0CE9-5943-AA46-FA7FB3D9EB93}" dt="2023-07-13T04:59:55.584" v="3892" actId="2696"/>
        <pc:sldMkLst>
          <pc:docMk/>
          <pc:sldMk cId="2858560338" sldId="262"/>
        </pc:sldMkLst>
      </pc:sldChg>
      <pc:sldChg chg="addSp delSp modSp add del mod modClrScheme chgLayout">
        <pc:chgData name="K M A Solaiman" userId="61bfeae8-ea51-45f4-81f4-79631245f48b" providerId="ADAL" clId="{2998F81A-0CE9-5943-AA46-FA7FB3D9EB93}" dt="2023-07-13T05:35:42.822" v="4668" actId="700"/>
        <pc:sldMkLst>
          <pc:docMk/>
          <pc:sldMk cId="3345167016" sldId="262"/>
        </pc:sldMkLst>
        <pc:spChg chg="mod ord">
          <ac:chgData name="K M A Solaiman" userId="61bfeae8-ea51-45f4-81f4-79631245f48b" providerId="ADAL" clId="{2998F81A-0CE9-5943-AA46-FA7FB3D9EB93}" dt="2023-07-13T05:35:42.822" v="4668" actId="700"/>
          <ac:spMkLst>
            <pc:docMk/>
            <pc:sldMk cId="3345167016" sldId="262"/>
            <ac:spMk id="2" creationId="{D1ECF281-7010-894E-9B37-CEB6BC8B9D36}"/>
          </ac:spMkLst>
        </pc:spChg>
        <pc:spChg chg="mod ord">
          <ac:chgData name="K M A Solaiman" userId="61bfeae8-ea51-45f4-81f4-79631245f48b" providerId="ADAL" clId="{2998F81A-0CE9-5943-AA46-FA7FB3D9EB93}" dt="2023-07-13T05:35:42.822" v="4668" actId="700"/>
          <ac:spMkLst>
            <pc:docMk/>
            <pc:sldMk cId="3345167016" sldId="262"/>
            <ac:spMk id="3" creationId="{8FE3FFBF-F281-2B4A-B58F-3EF40BC39D7B}"/>
          </ac:spMkLst>
        </pc:spChg>
        <pc:spChg chg="add del mod ord">
          <ac:chgData name="K M A Solaiman" userId="61bfeae8-ea51-45f4-81f4-79631245f48b" providerId="ADAL" clId="{2998F81A-0CE9-5943-AA46-FA7FB3D9EB93}" dt="2023-07-13T05:35:40.678" v="4666" actId="700"/>
          <ac:spMkLst>
            <pc:docMk/>
            <pc:sldMk cId="3345167016" sldId="262"/>
            <ac:spMk id="5" creationId="{A5929EC0-0233-DD9C-39DF-930D9957A2DF}"/>
          </ac:spMkLst>
        </pc:spChg>
        <pc:spChg chg="add del mod ord">
          <ac:chgData name="K M A Solaiman" userId="61bfeae8-ea51-45f4-81f4-79631245f48b" providerId="ADAL" clId="{2998F81A-0CE9-5943-AA46-FA7FB3D9EB93}" dt="2023-07-13T05:35:40.678" v="4666" actId="700"/>
          <ac:spMkLst>
            <pc:docMk/>
            <pc:sldMk cId="3345167016" sldId="262"/>
            <ac:spMk id="6" creationId="{405B2E23-5E03-5220-DF55-4160751CFE3E}"/>
          </ac:spMkLst>
        </pc:spChg>
        <pc:spChg chg="add del mod ord">
          <ac:chgData name="K M A Solaiman" userId="61bfeae8-ea51-45f4-81f4-79631245f48b" providerId="ADAL" clId="{2998F81A-0CE9-5943-AA46-FA7FB3D9EB93}" dt="2023-07-13T05:35:40.678" v="4666" actId="700"/>
          <ac:spMkLst>
            <pc:docMk/>
            <pc:sldMk cId="3345167016" sldId="262"/>
            <ac:spMk id="7" creationId="{18300526-5250-D615-C948-06A2D31E129C}"/>
          </ac:spMkLst>
        </pc:spChg>
        <pc:spChg chg="add del mod ord">
          <ac:chgData name="K M A Solaiman" userId="61bfeae8-ea51-45f4-81f4-79631245f48b" providerId="ADAL" clId="{2998F81A-0CE9-5943-AA46-FA7FB3D9EB93}" dt="2023-07-13T05:35:40.348" v="4665" actId="700"/>
          <ac:spMkLst>
            <pc:docMk/>
            <pc:sldMk cId="3345167016" sldId="262"/>
            <ac:spMk id="8" creationId="{E70D9C7F-3522-751B-E9CC-62CD35EB881C}"/>
          </ac:spMkLst>
        </pc:spChg>
      </pc:sldChg>
      <pc:sldChg chg="del">
        <pc:chgData name="K M A Solaiman" userId="61bfeae8-ea51-45f4-81f4-79631245f48b" providerId="ADAL" clId="{2998F81A-0CE9-5943-AA46-FA7FB3D9EB93}" dt="2023-07-13T04:59:55.584" v="3892" actId="2696"/>
        <pc:sldMkLst>
          <pc:docMk/>
          <pc:sldMk cId="310686034" sldId="263"/>
        </pc:sldMkLst>
      </pc:sldChg>
      <pc:sldChg chg="modSp add del mod modClrScheme chgLayout">
        <pc:chgData name="K M A Solaiman" userId="61bfeae8-ea51-45f4-81f4-79631245f48b" providerId="ADAL" clId="{2998F81A-0CE9-5943-AA46-FA7FB3D9EB93}" dt="2023-07-13T05:35:38.133" v="4663" actId="700"/>
        <pc:sldMkLst>
          <pc:docMk/>
          <pc:sldMk cId="2384455814" sldId="263"/>
        </pc:sldMkLst>
        <pc:spChg chg="mod ord">
          <ac:chgData name="K M A Solaiman" userId="61bfeae8-ea51-45f4-81f4-79631245f48b" providerId="ADAL" clId="{2998F81A-0CE9-5943-AA46-FA7FB3D9EB93}" dt="2023-07-13T05:35:38.133" v="4663" actId="700"/>
          <ac:spMkLst>
            <pc:docMk/>
            <pc:sldMk cId="2384455814" sldId="263"/>
            <ac:spMk id="2" creationId="{53DA488E-75DD-884E-95E3-F24D8E409284}"/>
          </ac:spMkLst>
        </pc:spChg>
        <pc:spChg chg="mod ord">
          <ac:chgData name="K M A Solaiman" userId="61bfeae8-ea51-45f4-81f4-79631245f48b" providerId="ADAL" clId="{2998F81A-0CE9-5943-AA46-FA7FB3D9EB93}" dt="2023-07-13T05:35:38.133" v="4663" actId="700"/>
          <ac:spMkLst>
            <pc:docMk/>
            <pc:sldMk cId="2384455814" sldId="263"/>
            <ac:spMk id="3" creationId="{6616B9C4-1806-1941-B34D-B7AD0BFEEA6D}"/>
          </ac:spMkLst>
        </pc:spChg>
      </pc:sldChg>
      <pc:sldChg chg="del">
        <pc:chgData name="K M A Solaiman" userId="61bfeae8-ea51-45f4-81f4-79631245f48b" providerId="ADAL" clId="{2998F81A-0CE9-5943-AA46-FA7FB3D9EB93}" dt="2023-07-13T04:59:55.584" v="3892" actId="2696"/>
        <pc:sldMkLst>
          <pc:docMk/>
          <pc:sldMk cId="974462920" sldId="264"/>
        </pc:sldMkLst>
      </pc:sldChg>
      <pc:sldChg chg="modSp add del mod modClrScheme chgLayout">
        <pc:chgData name="K M A Solaiman" userId="61bfeae8-ea51-45f4-81f4-79631245f48b" providerId="ADAL" clId="{2998F81A-0CE9-5943-AA46-FA7FB3D9EB93}" dt="2023-07-13T05:35:38.133" v="4663" actId="700"/>
        <pc:sldMkLst>
          <pc:docMk/>
          <pc:sldMk cId="3617418193" sldId="264"/>
        </pc:sldMkLst>
        <pc:spChg chg="mod ord">
          <ac:chgData name="K M A Solaiman" userId="61bfeae8-ea51-45f4-81f4-79631245f48b" providerId="ADAL" clId="{2998F81A-0CE9-5943-AA46-FA7FB3D9EB93}" dt="2023-07-13T05:35:38.133" v="4663" actId="700"/>
          <ac:spMkLst>
            <pc:docMk/>
            <pc:sldMk cId="3617418193" sldId="264"/>
            <ac:spMk id="2" creationId="{975CCAAA-0094-0C4D-ADDE-1D4E5DBF122D}"/>
          </ac:spMkLst>
        </pc:spChg>
        <pc:spChg chg="mod ord">
          <ac:chgData name="K M A Solaiman" userId="61bfeae8-ea51-45f4-81f4-79631245f48b" providerId="ADAL" clId="{2998F81A-0CE9-5943-AA46-FA7FB3D9EB93}" dt="2023-07-13T05:35:38.133" v="4663" actId="700"/>
          <ac:spMkLst>
            <pc:docMk/>
            <pc:sldMk cId="3617418193" sldId="264"/>
            <ac:spMk id="3" creationId="{9191D453-BBA9-AE4D-9ADF-5FEC7DABD236}"/>
          </ac:spMkLst>
        </pc:spChg>
      </pc:sldChg>
      <pc:sldChg chg="addSp delSp modSp del mod modClrScheme modShow chgLayout">
        <pc:chgData name="K M A Solaiman" userId="61bfeae8-ea51-45f4-81f4-79631245f48b" providerId="ADAL" clId="{2998F81A-0CE9-5943-AA46-FA7FB3D9EB93}" dt="2023-07-13T04:09:35.581" v="2851" actId="2696"/>
        <pc:sldMkLst>
          <pc:docMk/>
          <pc:sldMk cId="611785518" sldId="267"/>
        </pc:sldMkLst>
        <pc:spChg chg="mod ord">
          <ac:chgData name="K M A Solaiman" userId="61bfeae8-ea51-45f4-81f4-79631245f48b" providerId="ADAL" clId="{2998F81A-0CE9-5943-AA46-FA7FB3D9EB93}" dt="2023-07-13T04:06:45.870" v="2799" actId="700"/>
          <ac:spMkLst>
            <pc:docMk/>
            <pc:sldMk cId="611785518" sldId="267"/>
            <ac:spMk id="2" creationId="{DFC893B2-1DF5-719A-7094-64770A028145}"/>
          </ac:spMkLst>
        </pc:spChg>
        <pc:spChg chg="mod ord">
          <ac:chgData name="K M A Solaiman" userId="61bfeae8-ea51-45f4-81f4-79631245f48b" providerId="ADAL" clId="{2998F81A-0CE9-5943-AA46-FA7FB3D9EB93}" dt="2023-07-13T04:06:45.870" v="2799" actId="700"/>
          <ac:spMkLst>
            <pc:docMk/>
            <pc:sldMk cId="611785518" sldId="267"/>
            <ac:spMk id="3" creationId="{2B5AE80C-BE83-C829-B3A1-794AC0F62756}"/>
          </ac:spMkLst>
        </pc:spChg>
        <pc:spChg chg="mod ord">
          <ac:chgData name="K M A Solaiman" userId="61bfeae8-ea51-45f4-81f4-79631245f48b" providerId="ADAL" clId="{2998F81A-0CE9-5943-AA46-FA7FB3D9EB93}" dt="2023-07-13T04:06:45.870" v="2799" actId="700"/>
          <ac:spMkLst>
            <pc:docMk/>
            <pc:sldMk cId="611785518" sldId="267"/>
            <ac:spMk id="4" creationId="{0C2470B5-5950-8B3F-8DCD-CB0B5AE1F18F}"/>
          </ac:spMkLst>
        </pc:spChg>
        <pc:spChg chg="add del mod ord">
          <ac:chgData name="K M A Solaiman" userId="61bfeae8-ea51-45f4-81f4-79631245f48b" providerId="ADAL" clId="{2998F81A-0CE9-5943-AA46-FA7FB3D9EB93}" dt="2023-07-13T04:06:51.344" v="2800" actId="478"/>
          <ac:spMkLst>
            <pc:docMk/>
            <pc:sldMk cId="611785518" sldId="267"/>
            <ac:spMk id="6" creationId="{0A8FBE9B-5A60-A040-FC1E-2512A32DAE7E}"/>
          </ac:spMkLst>
        </pc:spChg>
      </pc:sldChg>
      <pc:sldChg chg="del">
        <pc:chgData name="K M A Solaiman" userId="61bfeae8-ea51-45f4-81f4-79631245f48b" providerId="ADAL" clId="{2998F81A-0CE9-5943-AA46-FA7FB3D9EB93}" dt="2023-07-13T04:59:55.584" v="3892" actId="2696"/>
        <pc:sldMkLst>
          <pc:docMk/>
          <pc:sldMk cId="2984388532" sldId="268"/>
        </pc:sldMkLst>
      </pc:sldChg>
      <pc:sldChg chg="modSp add del mod modClrScheme chgLayout">
        <pc:chgData name="K M A Solaiman" userId="61bfeae8-ea51-45f4-81f4-79631245f48b" providerId="ADAL" clId="{2998F81A-0CE9-5943-AA46-FA7FB3D9EB93}" dt="2023-07-13T05:35:39.885" v="4664" actId="700"/>
        <pc:sldMkLst>
          <pc:docMk/>
          <pc:sldMk cId="3720041768" sldId="268"/>
        </pc:sldMkLst>
        <pc:spChg chg="mod ord">
          <ac:chgData name="K M A Solaiman" userId="61bfeae8-ea51-45f4-81f4-79631245f48b" providerId="ADAL" clId="{2998F81A-0CE9-5943-AA46-FA7FB3D9EB93}" dt="2023-07-13T05:35:39.885" v="4664" actId="700"/>
          <ac:spMkLst>
            <pc:docMk/>
            <pc:sldMk cId="3720041768" sldId="268"/>
            <ac:spMk id="2" creationId="{E6DB6625-9481-5044-8AAB-6C767E38E26D}"/>
          </ac:spMkLst>
        </pc:spChg>
        <pc:spChg chg="mod ord">
          <ac:chgData name="K M A Solaiman" userId="61bfeae8-ea51-45f4-81f4-79631245f48b" providerId="ADAL" clId="{2998F81A-0CE9-5943-AA46-FA7FB3D9EB93}" dt="2023-07-13T05:35:39.885" v="4664" actId="700"/>
          <ac:spMkLst>
            <pc:docMk/>
            <pc:sldMk cId="3720041768" sldId="268"/>
            <ac:spMk id="3" creationId="{772272C5-99ED-364E-8B5F-9C98A89EE571}"/>
          </ac:spMkLst>
        </pc:spChg>
      </pc:sldChg>
      <pc:sldChg chg="modSp add del mod modClrScheme chgLayout">
        <pc:chgData name="K M A Solaiman" userId="61bfeae8-ea51-45f4-81f4-79631245f48b" providerId="ADAL" clId="{2998F81A-0CE9-5943-AA46-FA7FB3D9EB93}" dt="2023-07-13T05:35:38.133" v="4663" actId="700"/>
        <pc:sldMkLst>
          <pc:docMk/>
          <pc:sldMk cId="2369946114" sldId="269"/>
        </pc:sldMkLst>
        <pc:spChg chg="mod ord">
          <ac:chgData name="K M A Solaiman" userId="61bfeae8-ea51-45f4-81f4-79631245f48b" providerId="ADAL" clId="{2998F81A-0CE9-5943-AA46-FA7FB3D9EB93}" dt="2023-07-13T05:35:38.133" v="4663" actId="700"/>
          <ac:spMkLst>
            <pc:docMk/>
            <pc:sldMk cId="2369946114" sldId="269"/>
            <ac:spMk id="2" creationId="{5EC47CB9-AE26-6745-8E39-895579156CD1}"/>
          </ac:spMkLst>
        </pc:spChg>
        <pc:spChg chg="mod ord">
          <ac:chgData name="K M A Solaiman" userId="61bfeae8-ea51-45f4-81f4-79631245f48b" providerId="ADAL" clId="{2998F81A-0CE9-5943-AA46-FA7FB3D9EB93}" dt="2023-07-13T05:35:38.133" v="4663" actId="700"/>
          <ac:spMkLst>
            <pc:docMk/>
            <pc:sldMk cId="2369946114" sldId="269"/>
            <ac:spMk id="3" creationId="{9619FE42-E1B1-6E48-8314-F967E0C5D69A}"/>
          </ac:spMkLst>
        </pc:spChg>
      </pc:sldChg>
      <pc:sldChg chg="del">
        <pc:chgData name="K M A Solaiman" userId="61bfeae8-ea51-45f4-81f4-79631245f48b" providerId="ADAL" clId="{2998F81A-0CE9-5943-AA46-FA7FB3D9EB93}" dt="2023-07-13T04:59:55.584" v="3892" actId="2696"/>
        <pc:sldMkLst>
          <pc:docMk/>
          <pc:sldMk cId="3267192692" sldId="269"/>
        </pc:sldMkLst>
      </pc:sldChg>
      <pc:sldChg chg="addSp delSp modSp mod modClrScheme chgLayout">
        <pc:chgData name="K M A Solaiman" userId="61bfeae8-ea51-45f4-81f4-79631245f48b" providerId="ADAL" clId="{2998F81A-0CE9-5943-AA46-FA7FB3D9EB93}" dt="2023-07-13T04:05:09.694" v="2793" actId="700"/>
        <pc:sldMkLst>
          <pc:docMk/>
          <pc:sldMk cId="1462998818" sldId="274"/>
        </pc:sldMkLst>
        <pc:spChg chg="mod ord">
          <ac:chgData name="K M A Solaiman" userId="61bfeae8-ea51-45f4-81f4-79631245f48b" providerId="ADAL" clId="{2998F81A-0CE9-5943-AA46-FA7FB3D9EB93}" dt="2023-07-13T04:05:09.694" v="2793" actId="700"/>
          <ac:spMkLst>
            <pc:docMk/>
            <pc:sldMk cId="1462998818" sldId="274"/>
            <ac:spMk id="2" creationId="{123E5E60-6F04-3BAC-C476-6813FCE067F4}"/>
          </ac:spMkLst>
        </pc:spChg>
        <pc:spChg chg="add del mod ord">
          <ac:chgData name="K M A Solaiman" userId="61bfeae8-ea51-45f4-81f4-79631245f48b" providerId="ADAL" clId="{2998F81A-0CE9-5943-AA46-FA7FB3D9EB93}" dt="2023-07-13T04:05:06.995" v="2792" actId="700"/>
          <ac:spMkLst>
            <pc:docMk/>
            <pc:sldMk cId="1462998818" sldId="274"/>
            <ac:spMk id="3" creationId="{7F967E67-1C4F-F0E6-4BFD-22832EF35124}"/>
          </ac:spMkLst>
        </pc:spChg>
        <pc:spChg chg="mod ord">
          <ac:chgData name="K M A Solaiman" userId="61bfeae8-ea51-45f4-81f4-79631245f48b" providerId="ADAL" clId="{2998F81A-0CE9-5943-AA46-FA7FB3D9EB93}" dt="2023-07-13T04:05:09.694" v="2793" actId="700"/>
          <ac:spMkLst>
            <pc:docMk/>
            <pc:sldMk cId="1462998818" sldId="274"/>
            <ac:spMk id="4" creationId="{7650018B-935F-EFE4-B92C-89C46BFB9C57}"/>
          </ac:spMkLst>
        </pc:spChg>
        <pc:spChg chg="mod">
          <ac:chgData name="K M A Solaiman" userId="61bfeae8-ea51-45f4-81f4-79631245f48b" providerId="ADAL" clId="{2998F81A-0CE9-5943-AA46-FA7FB3D9EB93}" dt="2023-07-13T03:41:11.050" v="1881" actId="113"/>
          <ac:spMkLst>
            <pc:docMk/>
            <pc:sldMk cId="1462998818" sldId="274"/>
            <ac:spMk id="7" creationId="{608C2876-E048-3387-CE8B-1AA2D88C7BCB}"/>
          </ac:spMkLst>
        </pc:spChg>
      </pc:sldChg>
      <pc:sldChg chg="addSp modSp mod modClrScheme chgLayout">
        <pc:chgData name="K M A Solaiman" userId="61bfeae8-ea51-45f4-81f4-79631245f48b" providerId="ADAL" clId="{2998F81A-0CE9-5943-AA46-FA7FB3D9EB93}" dt="2023-07-12T23:39:16.225" v="338" actId="113"/>
        <pc:sldMkLst>
          <pc:docMk/>
          <pc:sldMk cId="250329477" sldId="275"/>
        </pc:sldMkLst>
        <pc:spChg chg="mod ord">
          <ac:chgData name="K M A Solaiman" userId="61bfeae8-ea51-45f4-81f4-79631245f48b" providerId="ADAL" clId="{2998F81A-0CE9-5943-AA46-FA7FB3D9EB93}" dt="2023-07-12T23:39:16.225" v="338" actId="113"/>
          <ac:spMkLst>
            <pc:docMk/>
            <pc:sldMk cId="250329477" sldId="275"/>
            <ac:spMk id="2" creationId="{DB3E2120-ACEA-9781-8FEB-D93DF434485F}"/>
          </ac:spMkLst>
        </pc:spChg>
        <pc:spChg chg="add mod ord">
          <ac:chgData name="K M A Solaiman" userId="61bfeae8-ea51-45f4-81f4-79631245f48b" providerId="ADAL" clId="{2998F81A-0CE9-5943-AA46-FA7FB3D9EB93}" dt="2023-07-12T23:38:30.524" v="329" actId="700"/>
          <ac:spMkLst>
            <pc:docMk/>
            <pc:sldMk cId="250329477" sldId="275"/>
            <ac:spMk id="3" creationId="{CC5F5D74-5E38-6755-5920-74DB5E89622E}"/>
          </ac:spMkLst>
        </pc:spChg>
        <pc:spChg chg="mod ord">
          <ac:chgData name="K M A Solaiman" userId="61bfeae8-ea51-45f4-81f4-79631245f48b" providerId="ADAL" clId="{2998F81A-0CE9-5943-AA46-FA7FB3D9EB93}" dt="2023-07-12T23:38:30.524" v="329" actId="700"/>
          <ac:spMkLst>
            <pc:docMk/>
            <pc:sldMk cId="250329477" sldId="275"/>
            <ac:spMk id="4" creationId="{245EFB84-4548-3578-AB58-99E40FCA7CFB}"/>
          </ac:spMkLst>
        </pc:spChg>
      </pc:sldChg>
      <pc:sldChg chg="modSp mod">
        <pc:chgData name="K M A Solaiman" userId="61bfeae8-ea51-45f4-81f4-79631245f48b" providerId="ADAL" clId="{2998F81A-0CE9-5943-AA46-FA7FB3D9EB93}" dt="2023-07-13T00:37:05.598" v="1162" actId="947"/>
        <pc:sldMkLst>
          <pc:docMk/>
          <pc:sldMk cId="3338717087" sldId="278"/>
        </pc:sldMkLst>
        <pc:spChg chg="mod">
          <ac:chgData name="K M A Solaiman" userId="61bfeae8-ea51-45f4-81f4-79631245f48b" providerId="ADAL" clId="{2998F81A-0CE9-5943-AA46-FA7FB3D9EB93}" dt="2023-07-13T00:37:05.598" v="1162" actId="947"/>
          <ac:spMkLst>
            <pc:docMk/>
            <pc:sldMk cId="3338717087" sldId="278"/>
            <ac:spMk id="3" creationId="{C94208A7-FDA1-5602-97D2-F95447AED473}"/>
          </ac:spMkLst>
        </pc:spChg>
      </pc:sldChg>
      <pc:sldChg chg="modSp">
        <pc:chgData name="K M A Solaiman" userId="61bfeae8-ea51-45f4-81f4-79631245f48b" providerId="ADAL" clId="{2998F81A-0CE9-5943-AA46-FA7FB3D9EB93}" dt="2023-07-13T05:01:54.723" v="3903" actId="113"/>
        <pc:sldMkLst>
          <pc:docMk/>
          <pc:sldMk cId="2968924878" sldId="279"/>
        </pc:sldMkLst>
        <pc:spChg chg="mod">
          <ac:chgData name="K M A Solaiman" userId="61bfeae8-ea51-45f4-81f4-79631245f48b" providerId="ADAL" clId="{2998F81A-0CE9-5943-AA46-FA7FB3D9EB93}" dt="2023-07-13T05:01:52.521" v="3902" actId="113"/>
          <ac:spMkLst>
            <pc:docMk/>
            <pc:sldMk cId="2968924878" sldId="279"/>
            <ac:spMk id="13" creationId="{DD99E5B9-EA98-BAF6-9AD9-BB3C4838609F}"/>
          </ac:spMkLst>
        </pc:spChg>
        <pc:spChg chg="mod">
          <ac:chgData name="K M A Solaiman" userId="61bfeae8-ea51-45f4-81f4-79631245f48b" providerId="ADAL" clId="{2998F81A-0CE9-5943-AA46-FA7FB3D9EB93}" dt="2023-07-13T05:01:54.723" v="3903" actId="113"/>
          <ac:spMkLst>
            <pc:docMk/>
            <pc:sldMk cId="2968924878" sldId="279"/>
            <ac:spMk id="14" creationId="{4419F3B2-BE52-C17D-71BF-1B092B2650B3}"/>
          </ac:spMkLst>
        </pc:spChg>
        <pc:spChg chg="mod">
          <ac:chgData name="K M A Solaiman" userId="61bfeae8-ea51-45f4-81f4-79631245f48b" providerId="ADAL" clId="{2998F81A-0CE9-5943-AA46-FA7FB3D9EB93}" dt="2023-07-13T05:01:50.529" v="3901" actId="113"/>
          <ac:spMkLst>
            <pc:docMk/>
            <pc:sldMk cId="2968924878" sldId="279"/>
            <ac:spMk id="15" creationId="{61CCF495-D798-5B31-275D-B358B312F244}"/>
          </ac:spMkLst>
        </pc:spChg>
      </pc:sldChg>
      <pc:sldChg chg="modSp mod modClrScheme chgLayout modNotesTx">
        <pc:chgData name="K M A Solaiman" userId="61bfeae8-ea51-45f4-81f4-79631245f48b" providerId="ADAL" clId="{2998F81A-0CE9-5943-AA46-FA7FB3D9EB93}" dt="2023-07-13T05:20:14.537" v="4256" actId="14100"/>
        <pc:sldMkLst>
          <pc:docMk/>
          <pc:sldMk cId="3117719419" sldId="282"/>
        </pc:sldMkLst>
        <pc:spChg chg="mod ord">
          <ac:chgData name="K M A Solaiman" userId="61bfeae8-ea51-45f4-81f4-79631245f48b" providerId="ADAL" clId="{2998F81A-0CE9-5943-AA46-FA7FB3D9EB93}" dt="2023-07-13T05:20:04.199" v="4253" actId="700"/>
          <ac:spMkLst>
            <pc:docMk/>
            <pc:sldMk cId="3117719419" sldId="282"/>
            <ac:spMk id="2" creationId="{46175806-83F1-2245-3D74-C68C2FDDD04C}"/>
          </ac:spMkLst>
        </pc:spChg>
        <pc:spChg chg="mod ord">
          <ac:chgData name="K M A Solaiman" userId="61bfeae8-ea51-45f4-81f4-79631245f48b" providerId="ADAL" clId="{2998F81A-0CE9-5943-AA46-FA7FB3D9EB93}" dt="2023-07-13T05:20:04.199" v="4253" actId="700"/>
          <ac:spMkLst>
            <pc:docMk/>
            <pc:sldMk cId="3117719419" sldId="282"/>
            <ac:spMk id="4" creationId="{85B772D0-1A28-EB95-A03D-A287EBFFF9A7}"/>
          </ac:spMkLst>
        </pc:spChg>
        <pc:graphicFrameChg chg="mod ord modGraphic">
          <ac:chgData name="K M A Solaiman" userId="61bfeae8-ea51-45f4-81f4-79631245f48b" providerId="ADAL" clId="{2998F81A-0CE9-5943-AA46-FA7FB3D9EB93}" dt="2023-07-13T05:20:14.537" v="4256" actId="14100"/>
          <ac:graphicFrameMkLst>
            <pc:docMk/>
            <pc:sldMk cId="3117719419" sldId="282"/>
            <ac:graphicFrameMk id="6" creationId="{6290D6B7-D5CE-46B2-7A41-C5166DBA4112}"/>
          </ac:graphicFrameMkLst>
        </pc:graphicFrameChg>
      </pc:sldChg>
      <pc:sldChg chg="modSp mod modNotesTx">
        <pc:chgData name="K M A Solaiman" userId="61bfeae8-ea51-45f4-81f4-79631245f48b" providerId="ADAL" clId="{2998F81A-0CE9-5943-AA46-FA7FB3D9EB93}" dt="2023-07-13T05:31:31.496" v="4636" actId="20577"/>
        <pc:sldMkLst>
          <pc:docMk/>
          <pc:sldMk cId="1373191598" sldId="283"/>
        </pc:sldMkLst>
        <pc:spChg chg="mod">
          <ac:chgData name="K M A Solaiman" userId="61bfeae8-ea51-45f4-81f4-79631245f48b" providerId="ADAL" clId="{2998F81A-0CE9-5943-AA46-FA7FB3D9EB93}" dt="2023-07-13T05:29:51.247" v="4415" actId="255"/>
          <ac:spMkLst>
            <pc:docMk/>
            <pc:sldMk cId="1373191598" sldId="283"/>
            <ac:spMk id="9" creationId="{4C974683-2EF1-767F-31F7-BB29AC4B33A5}"/>
          </ac:spMkLst>
        </pc:spChg>
        <pc:spChg chg="mod">
          <ac:chgData name="K M A Solaiman" userId="61bfeae8-ea51-45f4-81f4-79631245f48b" providerId="ADAL" clId="{2998F81A-0CE9-5943-AA46-FA7FB3D9EB93}" dt="2023-07-13T05:30:02.410" v="4417" actId="403"/>
          <ac:spMkLst>
            <pc:docMk/>
            <pc:sldMk cId="1373191598" sldId="283"/>
            <ac:spMk id="12" creationId="{1ED766B3-1133-AC1D-0023-0F45C41D34C9}"/>
          </ac:spMkLst>
        </pc:spChg>
      </pc:sldChg>
      <pc:sldChg chg="modSp mod modClrScheme chgLayout">
        <pc:chgData name="K M A Solaiman" userId="61bfeae8-ea51-45f4-81f4-79631245f48b" providerId="ADAL" clId="{2998F81A-0CE9-5943-AA46-FA7FB3D9EB93}" dt="2023-07-13T05:25:29.484" v="4404" actId="700"/>
        <pc:sldMkLst>
          <pc:docMk/>
          <pc:sldMk cId="3300208530" sldId="284"/>
        </pc:sldMkLst>
        <pc:spChg chg="mod ord">
          <ac:chgData name="K M A Solaiman" userId="61bfeae8-ea51-45f4-81f4-79631245f48b" providerId="ADAL" clId="{2998F81A-0CE9-5943-AA46-FA7FB3D9EB93}" dt="2023-07-13T05:25:29.484" v="4404" actId="700"/>
          <ac:spMkLst>
            <pc:docMk/>
            <pc:sldMk cId="3300208530" sldId="284"/>
            <ac:spMk id="2" creationId="{123E5E60-6F04-3BAC-C476-6813FCE067F4}"/>
          </ac:spMkLst>
        </pc:spChg>
        <pc:spChg chg="mod ord">
          <ac:chgData name="K M A Solaiman" userId="61bfeae8-ea51-45f4-81f4-79631245f48b" providerId="ADAL" clId="{2998F81A-0CE9-5943-AA46-FA7FB3D9EB93}" dt="2023-07-13T05:25:29.484" v="4404" actId="700"/>
          <ac:spMkLst>
            <pc:docMk/>
            <pc:sldMk cId="3300208530" sldId="284"/>
            <ac:spMk id="3" creationId="{0B175955-D6BE-FE25-C485-462768C4D437}"/>
          </ac:spMkLst>
        </pc:spChg>
        <pc:spChg chg="mod ord">
          <ac:chgData name="K M A Solaiman" userId="61bfeae8-ea51-45f4-81f4-79631245f48b" providerId="ADAL" clId="{2998F81A-0CE9-5943-AA46-FA7FB3D9EB93}" dt="2023-07-13T05:25:29.484" v="4404" actId="700"/>
          <ac:spMkLst>
            <pc:docMk/>
            <pc:sldMk cId="3300208530" sldId="284"/>
            <ac:spMk id="4" creationId="{7650018B-935F-EFE4-B92C-89C46BFB9C57}"/>
          </ac:spMkLst>
        </pc:spChg>
      </pc:sldChg>
      <pc:sldChg chg="addSp delSp modSp mod">
        <pc:chgData name="K M A Solaiman" userId="61bfeae8-ea51-45f4-81f4-79631245f48b" providerId="ADAL" clId="{2998F81A-0CE9-5943-AA46-FA7FB3D9EB93}" dt="2023-07-13T05:25:44.532" v="4405" actId="1076"/>
        <pc:sldMkLst>
          <pc:docMk/>
          <pc:sldMk cId="581614197" sldId="285"/>
        </pc:sldMkLst>
        <pc:spChg chg="add del mod">
          <ac:chgData name="K M A Solaiman" userId="61bfeae8-ea51-45f4-81f4-79631245f48b" providerId="ADAL" clId="{2998F81A-0CE9-5943-AA46-FA7FB3D9EB93}" dt="2023-07-13T03:34:17.231" v="1843"/>
          <ac:spMkLst>
            <pc:docMk/>
            <pc:sldMk cId="581614197" sldId="285"/>
            <ac:spMk id="5" creationId="{069D2537-6516-9E85-6F0F-E0892661A062}"/>
          </ac:spMkLst>
        </pc:spChg>
        <pc:spChg chg="mod">
          <ac:chgData name="K M A Solaiman" userId="61bfeae8-ea51-45f4-81f4-79631245f48b" providerId="ADAL" clId="{2998F81A-0CE9-5943-AA46-FA7FB3D9EB93}" dt="2023-07-13T05:25:44.532" v="4405" actId="1076"/>
          <ac:spMkLst>
            <pc:docMk/>
            <pc:sldMk cId="581614197" sldId="285"/>
            <ac:spMk id="7" creationId="{ABB0AAB9-A7F4-69B6-DC24-4E1329785503}"/>
          </ac:spMkLst>
        </pc:spChg>
        <pc:spChg chg="add mod">
          <ac:chgData name="K M A Solaiman" userId="61bfeae8-ea51-45f4-81f4-79631245f48b" providerId="ADAL" clId="{2998F81A-0CE9-5943-AA46-FA7FB3D9EB93}" dt="2023-07-13T03:35:45.144" v="1856"/>
          <ac:spMkLst>
            <pc:docMk/>
            <pc:sldMk cId="581614197" sldId="285"/>
            <ac:spMk id="8" creationId="{B165052B-36FD-D3B6-AE3F-70C06EB5D5DA}"/>
          </ac:spMkLst>
        </pc:spChg>
      </pc:sldChg>
      <pc:sldChg chg="modSp mod">
        <pc:chgData name="K M A Solaiman" userId="61bfeae8-ea51-45f4-81f4-79631245f48b" providerId="ADAL" clId="{2998F81A-0CE9-5943-AA46-FA7FB3D9EB93}" dt="2023-07-13T05:26:11.586" v="4408" actId="113"/>
        <pc:sldMkLst>
          <pc:docMk/>
          <pc:sldMk cId="736039414" sldId="287"/>
        </pc:sldMkLst>
        <pc:spChg chg="mod">
          <ac:chgData name="K M A Solaiman" userId="61bfeae8-ea51-45f4-81f4-79631245f48b" providerId="ADAL" clId="{2998F81A-0CE9-5943-AA46-FA7FB3D9EB93}" dt="2023-07-13T05:26:11.586" v="4408" actId="113"/>
          <ac:spMkLst>
            <pc:docMk/>
            <pc:sldMk cId="736039414" sldId="287"/>
            <ac:spMk id="3" creationId="{2B5AE80C-BE83-C829-B3A1-794AC0F62756}"/>
          </ac:spMkLst>
        </pc:spChg>
      </pc:sldChg>
      <pc:sldChg chg="del">
        <pc:chgData name="K M A Solaiman" userId="61bfeae8-ea51-45f4-81f4-79631245f48b" providerId="ADAL" clId="{2998F81A-0CE9-5943-AA46-FA7FB3D9EB93}" dt="2023-07-13T04:59:55.584" v="3892" actId="2696"/>
        <pc:sldMkLst>
          <pc:docMk/>
          <pc:sldMk cId="687512863" sldId="295"/>
        </pc:sldMkLst>
      </pc:sldChg>
      <pc:sldChg chg="addSp delSp modSp add del mod modClrScheme chgLayout">
        <pc:chgData name="K M A Solaiman" userId="61bfeae8-ea51-45f4-81f4-79631245f48b" providerId="ADAL" clId="{2998F81A-0CE9-5943-AA46-FA7FB3D9EB93}" dt="2023-07-13T05:35:56.899" v="4673" actId="700"/>
        <pc:sldMkLst>
          <pc:docMk/>
          <pc:sldMk cId="2956514145" sldId="295"/>
        </pc:sldMkLst>
        <pc:spChg chg="mod ord">
          <ac:chgData name="K M A Solaiman" userId="61bfeae8-ea51-45f4-81f4-79631245f48b" providerId="ADAL" clId="{2998F81A-0CE9-5943-AA46-FA7FB3D9EB93}" dt="2023-07-13T05:35:56.899" v="4673" actId="700"/>
          <ac:spMkLst>
            <pc:docMk/>
            <pc:sldMk cId="2956514145" sldId="295"/>
            <ac:spMk id="2" creationId="{387FBEB2-C964-2243-A10E-4C1A0556ECA0}"/>
          </ac:spMkLst>
        </pc:spChg>
        <pc:spChg chg="add del mod ord">
          <ac:chgData name="K M A Solaiman" userId="61bfeae8-ea51-45f4-81f4-79631245f48b" providerId="ADAL" clId="{2998F81A-0CE9-5943-AA46-FA7FB3D9EB93}" dt="2023-07-13T05:35:56.899" v="4673" actId="700"/>
          <ac:spMkLst>
            <pc:docMk/>
            <pc:sldMk cId="2956514145" sldId="295"/>
            <ac:spMk id="3" creationId="{7B7AF97D-C2F8-1191-614A-64C4326FB7D4}"/>
          </ac:spMkLst>
        </pc:spChg>
        <pc:spChg chg="mod ord">
          <ac:chgData name="K M A Solaiman" userId="61bfeae8-ea51-45f4-81f4-79631245f48b" providerId="ADAL" clId="{2998F81A-0CE9-5943-AA46-FA7FB3D9EB93}" dt="2023-07-13T05:35:56.899" v="4673" actId="700"/>
          <ac:spMkLst>
            <pc:docMk/>
            <pc:sldMk cId="2956514145" sldId="295"/>
            <ac:spMk id="5" creationId="{DB83BBAA-573A-074F-87C1-9408644ABD19}"/>
          </ac:spMkLst>
        </pc:spChg>
      </pc:sldChg>
      <pc:sldChg chg="addSp delSp modSp mod modClrScheme chgLayout">
        <pc:chgData name="K M A Solaiman" userId="61bfeae8-ea51-45f4-81f4-79631245f48b" providerId="ADAL" clId="{2998F81A-0CE9-5943-AA46-FA7FB3D9EB93}" dt="2023-07-13T05:02:37.796" v="3907" actId="700"/>
        <pc:sldMkLst>
          <pc:docMk/>
          <pc:sldMk cId="3183256604" sldId="328"/>
        </pc:sldMkLst>
        <pc:spChg chg="add del mod ord">
          <ac:chgData name="K M A Solaiman" userId="61bfeae8-ea51-45f4-81f4-79631245f48b" providerId="ADAL" clId="{2998F81A-0CE9-5943-AA46-FA7FB3D9EB93}" dt="2023-07-13T05:02:37.796" v="3907" actId="700"/>
          <ac:spMkLst>
            <pc:docMk/>
            <pc:sldMk cId="3183256604" sldId="328"/>
            <ac:spMk id="2" creationId="{C592369E-6A10-8D23-7547-490A1295AE4A}"/>
          </ac:spMkLst>
        </pc:spChg>
      </pc:sldChg>
      <pc:sldChg chg="add del">
        <pc:chgData name="K M A Solaiman" userId="61bfeae8-ea51-45f4-81f4-79631245f48b" providerId="ADAL" clId="{2998F81A-0CE9-5943-AA46-FA7FB3D9EB93}" dt="2023-07-13T05:28:33.352" v="4413" actId="2696"/>
        <pc:sldMkLst>
          <pc:docMk/>
          <pc:sldMk cId="134597313" sldId="339"/>
        </pc:sldMkLst>
      </pc:sldChg>
      <pc:sldChg chg="del">
        <pc:chgData name="K M A Solaiman" userId="61bfeae8-ea51-45f4-81f4-79631245f48b" providerId="ADAL" clId="{2998F81A-0CE9-5943-AA46-FA7FB3D9EB93}" dt="2023-07-13T04:59:55.584" v="3892" actId="2696"/>
        <pc:sldMkLst>
          <pc:docMk/>
          <pc:sldMk cId="3138851065" sldId="339"/>
        </pc:sldMkLst>
      </pc:sldChg>
      <pc:sldChg chg="add del">
        <pc:chgData name="K M A Solaiman" userId="61bfeae8-ea51-45f4-81f4-79631245f48b" providerId="ADAL" clId="{2998F81A-0CE9-5943-AA46-FA7FB3D9EB93}" dt="2023-07-13T05:28:33.352" v="4413" actId="2696"/>
        <pc:sldMkLst>
          <pc:docMk/>
          <pc:sldMk cId="1709687794" sldId="409"/>
        </pc:sldMkLst>
      </pc:sldChg>
      <pc:sldChg chg="del">
        <pc:chgData name="K M A Solaiman" userId="61bfeae8-ea51-45f4-81f4-79631245f48b" providerId="ADAL" clId="{2998F81A-0CE9-5943-AA46-FA7FB3D9EB93}" dt="2023-07-13T04:59:55.584" v="3892" actId="2696"/>
        <pc:sldMkLst>
          <pc:docMk/>
          <pc:sldMk cId="4127206456" sldId="409"/>
        </pc:sldMkLst>
      </pc:sldChg>
      <pc:sldChg chg="add del">
        <pc:chgData name="K M A Solaiman" userId="61bfeae8-ea51-45f4-81f4-79631245f48b" providerId="ADAL" clId="{2998F81A-0CE9-5943-AA46-FA7FB3D9EB93}" dt="2023-07-13T05:28:33.352" v="4413" actId="2696"/>
        <pc:sldMkLst>
          <pc:docMk/>
          <pc:sldMk cId="864309911" sldId="440"/>
        </pc:sldMkLst>
      </pc:sldChg>
      <pc:sldChg chg="add del mod modShow">
        <pc:chgData name="K M A Solaiman" userId="61bfeae8-ea51-45f4-81f4-79631245f48b" providerId="ADAL" clId="{2998F81A-0CE9-5943-AA46-FA7FB3D9EB93}" dt="2023-07-13T04:59:55.584" v="3892" actId="2696"/>
        <pc:sldMkLst>
          <pc:docMk/>
          <pc:sldMk cId="1784895862" sldId="440"/>
        </pc:sldMkLst>
      </pc:sldChg>
      <pc:sldChg chg="del">
        <pc:chgData name="K M A Solaiman" userId="61bfeae8-ea51-45f4-81f4-79631245f48b" providerId="ADAL" clId="{2998F81A-0CE9-5943-AA46-FA7FB3D9EB93}" dt="2023-07-13T00:28:05.548" v="1080" actId="2696"/>
        <pc:sldMkLst>
          <pc:docMk/>
          <pc:sldMk cId="4053985045" sldId="440"/>
        </pc:sldMkLst>
      </pc:sldChg>
      <pc:sldChg chg="del">
        <pc:chgData name="K M A Solaiman" userId="61bfeae8-ea51-45f4-81f4-79631245f48b" providerId="ADAL" clId="{2998F81A-0CE9-5943-AA46-FA7FB3D9EB93}" dt="2023-07-13T04:59:55.584" v="3892" actId="2696"/>
        <pc:sldMkLst>
          <pc:docMk/>
          <pc:sldMk cId="2440133078" sldId="470"/>
        </pc:sldMkLst>
      </pc:sldChg>
      <pc:sldChg chg="add del">
        <pc:chgData name="K M A Solaiman" userId="61bfeae8-ea51-45f4-81f4-79631245f48b" providerId="ADAL" clId="{2998F81A-0CE9-5943-AA46-FA7FB3D9EB93}" dt="2023-07-13T05:28:33.352" v="4413" actId="2696"/>
        <pc:sldMkLst>
          <pc:docMk/>
          <pc:sldMk cId="2925338411" sldId="470"/>
        </pc:sldMkLst>
      </pc:sldChg>
      <pc:sldChg chg="add del mod modShow">
        <pc:chgData name="K M A Solaiman" userId="61bfeae8-ea51-45f4-81f4-79631245f48b" providerId="ADAL" clId="{2998F81A-0CE9-5943-AA46-FA7FB3D9EB93}" dt="2023-07-13T04:59:55.584" v="3892" actId="2696"/>
        <pc:sldMkLst>
          <pc:docMk/>
          <pc:sldMk cId="324199386" sldId="537"/>
        </pc:sldMkLst>
      </pc:sldChg>
      <pc:sldChg chg="add del">
        <pc:chgData name="K M A Solaiman" userId="61bfeae8-ea51-45f4-81f4-79631245f48b" providerId="ADAL" clId="{2998F81A-0CE9-5943-AA46-FA7FB3D9EB93}" dt="2023-07-13T05:28:33.352" v="4413" actId="2696"/>
        <pc:sldMkLst>
          <pc:docMk/>
          <pc:sldMk cId="1195486957" sldId="537"/>
        </pc:sldMkLst>
      </pc:sldChg>
      <pc:sldChg chg="del">
        <pc:chgData name="K M A Solaiman" userId="61bfeae8-ea51-45f4-81f4-79631245f48b" providerId="ADAL" clId="{2998F81A-0CE9-5943-AA46-FA7FB3D9EB93}" dt="2023-07-13T00:28:05.548" v="1080" actId="2696"/>
        <pc:sldMkLst>
          <pc:docMk/>
          <pc:sldMk cId="2159160514" sldId="537"/>
        </pc:sldMkLst>
      </pc:sldChg>
      <pc:sldChg chg="add del">
        <pc:chgData name="K M A Solaiman" userId="61bfeae8-ea51-45f4-81f4-79631245f48b" providerId="ADAL" clId="{2998F81A-0CE9-5943-AA46-FA7FB3D9EB93}" dt="2023-07-13T05:28:33.352" v="4413" actId="2696"/>
        <pc:sldMkLst>
          <pc:docMk/>
          <pc:sldMk cId="2082991093" sldId="542"/>
        </pc:sldMkLst>
      </pc:sldChg>
      <pc:sldChg chg="del">
        <pc:chgData name="K M A Solaiman" userId="61bfeae8-ea51-45f4-81f4-79631245f48b" providerId="ADAL" clId="{2998F81A-0CE9-5943-AA46-FA7FB3D9EB93}" dt="2023-07-13T04:59:55.584" v="3892" actId="2696"/>
        <pc:sldMkLst>
          <pc:docMk/>
          <pc:sldMk cId="3653834147" sldId="542"/>
        </pc:sldMkLst>
      </pc:sldChg>
      <pc:sldChg chg="modSp mod">
        <pc:chgData name="K M A Solaiman" userId="61bfeae8-ea51-45f4-81f4-79631245f48b" providerId="ADAL" clId="{2998F81A-0CE9-5943-AA46-FA7FB3D9EB93}" dt="2023-07-12T23:31:09.346" v="290" actId="139"/>
        <pc:sldMkLst>
          <pc:docMk/>
          <pc:sldMk cId="2616567486" sldId="654"/>
        </pc:sldMkLst>
        <pc:spChg chg="mod">
          <ac:chgData name="K M A Solaiman" userId="61bfeae8-ea51-45f4-81f4-79631245f48b" providerId="ADAL" clId="{2998F81A-0CE9-5943-AA46-FA7FB3D9EB93}" dt="2023-07-12T23:31:09.346" v="290" actId="139"/>
          <ac:spMkLst>
            <pc:docMk/>
            <pc:sldMk cId="2616567486" sldId="654"/>
            <ac:spMk id="3" creationId="{47CF2BFF-B523-786C-51D2-E0592952DCE4}"/>
          </ac:spMkLst>
        </pc:spChg>
      </pc:sldChg>
      <pc:sldChg chg="add del">
        <pc:chgData name="K M A Solaiman" userId="61bfeae8-ea51-45f4-81f4-79631245f48b" providerId="ADAL" clId="{2998F81A-0CE9-5943-AA46-FA7FB3D9EB93}" dt="2023-07-13T05:28:33.352" v="4413" actId="2696"/>
        <pc:sldMkLst>
          <pc:docMk/>
          <pc:sldMk cId="15379331" sldId="663"/>
        </pc:sldMkLst>
      </pc:sldChg>
      <pc:sldChg chg="del">
        <pc:chgData name="K M A Solaiman" userId="61bfeae8-ea51-45f4-81f4-79631245f48b" providerId="ADAL" clId="{2998F81A-0CE9-5943-AA46-FA7FB3D9EB93}" dt="2023-07-13T04:59:55.584" v="3892" actId="2696"/>
        <pc:sldMkLst>
          <pc:docMk/>
          <pc:sldMk cId="4170728211" sldId="663"/>
        </pc:sldMkLst>
      </pc:sldChg>
      <pc:sldChg chg="addSp delSp modSp mod modClrScheme chgLayout">
        <pc:chgData name="K M A Solaiman" userId="61bfeae8-ea51-45f4-81f4-79631245f48b" providerId="ADAL" clId="{2998F81A-0CE9-5943-AA46-FA7FB3D9EB93}" dt="2023-07-13T05:09:39.249" v="3986" actId="20577"/>
        <pc:sldMkLst>
          <pc:docMk/>
          <pc:sldMk cId="2832258300" sldId="665"/>
        </pc:sldMkLst>
        <pc:spChg chg="mod ord">
          <ac:chgData name="K M A Solaiman" userId="61bfeae8-ea51-45f4-81f4-79631245f48b" providerId="ADAL" clId="{2998F81A-0CE9-5943-AA46-FA7FB3D9EB93}" dt="2023-07-13T05:09:39.249" v="3986" actId="20577"/>
          <ac:spMkLst>
            <pc:docMk/>
            <pc:sldMk cId="2832258300" sldId="665"/>
            <ac:spMk id="2" creationId="{42800108-DB1E-4B18-ADE1-72FA22751DD3}"/>
          </ac:spMkLst>
        </pc:spChg>
        <pc:spChg chg="add del mod ord">
          <ac:chgData name="K M A Solaiman" userId="61bfeae8-ea51-45f4-81f4-79631245f48b" providerId="ADAL" clId="{2998F81A-0CE9-5943-AA46-FA7FB3D9EB93}" dt="2023-07-13T04:44:16.971" v="3544" actId="700"/>
          <ac:spMkLst>
            <pc:docMk/>
            <pc:sldMk cId="2832258300" sldId="665"/>
            <ac:spMk id="3" creationId="{4A816892-0565-2889-D425-20950092D5C0}"/>
          </ac:spMkLst>
        </pc:spChg>
        <pc:spChg chg="add del mod ord">
          <ac:chgData name="K M A Solaiman" userId="61bfeae8-ea51-45f4-81f4-79631245f48b" providerId="ADAL" clId="{2998F81A-0CE9-5943-AA46-FA7FB3D9EB93}" dt="2023-07-13T04:44:16.971" v="3544" actId="700"/>
          <ac:spMkLst>
            <pc:docMk/>
            <pc:sldMk cId="2832258300" sldId="665"/>
            <ac:spMk id="4" creationId="{3BEF9E66-7B24-1D66-3F87-BA0C2A1660AA}"/>
          </ac:spMkLst>
        </pc:spChg>
        <pc:spChg chg="mod ord">
          <ac:chgData name="K M A Solaiman" userId="61bfeae8-ea51-45f4-81f4-79631245f48b" providerId="ADAL" clId="{2998F81A-0CE9-5943-AA46-FA7FB3D9EB93}" dt="2023-07-13T05:09:16.155" v="3978" actId="6264"/>
          <ac:spMkLst>
            <pc:docMk/>
            <pc:sldMk cId="2832258300" sldId="665"/>
            <ac:spMk id="5" creationId="{1F9B1783-3EE6-4FC0-998D-1D375A5D4F40}"/>
          </ac:spMkLst>
        </pc:spChg>
        <pc:spChg chg="add del mod">
          <ac:chgData name="K M A Solaiman" userId="61bfeae8-ea51-45f4-81f4-79631245f48b" providerId="ADAL" clId="{2998F81A-0CE9-5943-AA46-FA7FB3D9EB93}" dt="2023-07-13T05:08:28.063" v="3953" actId="6264"/>
          <ac:spMkLst>
            <pc:docMk/>
            <pc:sldMk cId="2832258300" sldId="665"/>
            <ac:spMk id="7" creationId="{B81D02E8-4B87-9F1B-E75F-B6CC22253B03}"/>
          </ac:spMkLst>
        </pc:spChg>
        <pc:spChg chg="add del mod">
          <ac:chgData name="K M A Solaiman" userId="61bfeae8-ea51-45f4-81f4-79631245f48b" providerId="ADAL" clId="{2998F81A-0CE9-5943-AA46-FA7FB3D9EB93}" dt="2023-07-13T05:08:28.063" v="3953" actId="6264"/>
          <ac:spMkLst>
            <pc:docMk/>
            <pc:sldMk cId="2832258300" sldId="665"/>
            <ac:spMk id="9" creationId="{3370C1E4-72CF-8362-DD62-AAB0A9791469}"/>
          </ac:spMkLst>
        </pc:spChg>
        <pc:spChg chg="add del mod">
          <ac:chgData name="K M A Solaiman" userId="61bfeae8-ea51-45f4-81f4-79631245f48b" providerId="ADAL" clId="{2998F81A-0CE9-5943-AA46-FA7FB3D9EB93}" dt="2023-07-13T05:08:29.013" v="3955" actId="6264"/>
          <ac:spMkLst>
            <pc:docMk/>
            <pc:sldMk cId="2832258300" sldId="665"/>
            <ac:spMk id="11" creationId="{BCE39ADF-52AC-C97E-AAFC-B95F0C60E953}"/>
          </ac:spMkLst>
        </pc:spChg>
        <pc:spChg chg="add del mod">
          <ac:chgData name="K M A Solaiman" userId="61bfeae8-ea51-45f4-81f4-79631245f48b" providerId="ADAL" clId="{2998F81A-0CE9-5943-AA46-FA7FB3D9EB93}" dt="2023-07-13T05:08:29.013" v="3955" actId="6264"/>
          <ac:spMkLst>
            <pc:docMk/>
            <pc:sldMk cId="2832258300" sldId="665"/>
            <ac:spMk id="12" creationId="{7979299E-BAC2-A7A0-BE41-EDE468B21856}"/>
          </ac:spMkLst>
        </pc:spChg>
        <pc:spChg chg="add del mod">
          <ac:chgData name="K M A Solaiman" userId="61bfeae8-ea51-45f4-81f4-79631245f48b" providerId="ADAL" clId="{2998F81A-0CE9-5943-AA46-FA7FB3D9EB93}" dt="2023-07-13T05:08:29.915" v="3956" actId="6264"/>
          <ac:spMkLst>
            <pc:docMk/>
            <pc:sldMk cId="2832258300" sldId="665"/>
            <ac:spMk id="15" creationId="{7EB94F6A-D336-21EC-DB5C-F2732E1D2535}"/>
          </ac:spMkLst>
        </pc:spChg>
        <pc:spChg chg="add del mod">
          <ac:chgData name="K M A Solaiman" userId="61bfeae8-ea51-45f4-81f4-79631245f48b" providerId="ADAL" clId="{2998F81A-0CE9-5943-AA46-FA7FB3D9EB93}" dt="2023-07-13T05:08:29.915" v="3956" actId="6264"/>
          <ac:spMkLst>
            <pc:docMk/>
            <pc:sldMk cId="2832258300" sldId="665"/>
            <ac:spMk id="16" creationId="{11B62047-C6D0-73C4-7C14-84E1E14AA1CF}"/>
          </ac:spMkLst>
        </pc:spChg>
        <pc:spChg chg="add del mod">
          <ac:chgData name="K M A Solaiman" userId="61bfeae8-ea51-45f4-81f4-79631245f48b" providerId="ADAL" clId="{2998F81A-0CE9-5943-AA46-FA7FB3D9EB93}" dt="2023-07-13T05:08:39.564" v="3959" actId="6264"/>
          <ac:spMkLst>
            <pc:docMk/>
            <pc:sldMk cId="2832258300" sldId="665"/>
            <ac:spMk id="17" creationId="{0E12F5BA-E5E4-0B2C-80F1-1CE3DE3E3D7F}"/>
          </ac:spMkLst>
        </pc:spChg>
        <pc:spChg chg="add del mod">
          <ac:chgData name="K M A Solaiman" userId="61bfeae8-ea51-45f4-81f4-79631245f48b" providerId="ADAL" clId="{2998F81A-0CE9-5943-AA46-FA7FB3D9EB93}" dt="2023-07-13T05:08:39.564" v="3959" actId="6264"/>
          <ac:spMkLst>
            <pc:docMk/>
            <pc:sldMk cId="2832258300" sldId="665"/>
            <ac:spMk id="18" creationId="{290EC53E-15F1-4F3E-330A-54FAA32BF1DF}"/>
          </ac:spMkLst>
        </pc:spChg>
        <pc:spChg chg="add del mod">
          <ac:chgData name="K M A Solaiman" userId="61bfeae8-ea51-45f4-81f4-79631245f48b" providerId="ADAL" clId="{2998F81A-0CE9-5943-AA46-FA7FB3D9EB93}" dt="2023-07-13T05:09:14.697" v="3976" actId="6264"/>
          <ac:spMkLst>
            <pc:docMk/>
            <pc:sldMk cId="2832258300" sldId="665"/>
            <ac:spMk id="19" creationId="{F9D36DEB-6DB6-D983-9FBE-8E6CCF40FFA8}"/>
          </ac:spMkLst>
        </pc:spChg>
        <pc:spChg chg="add del mod">
          <ac:chgData name="K M A Solaiman" userId="61bfeae8-ea51-45f4-81f4-79631245f48b" providerId="ADAL" clId="{2998F81A-0CE9-5943-AA46-FA7FB3D9EB93}" dt="2023-07-13T05:09:14.697" v="3976" actId="6264"/>
          <ac:spMkLst>
            <pc:docMk/>
            <pc:sldMk cId="2832258300" sldId="665"/>
            <ac:spMk id="20" creationId="{345FAEF9-3346-F0BF-7D83-6E900FEAAE83}"/>
          </ac:spMkLst>
        </pc:spChg>
        <pc:spChg chg="add del mod">
          <ac:chgData name="K M A Solaiman" userId="61bfeae8-ea51-45f4-81f4-79631245f48b" providerId="ADAL" clId="{2998F81A-0CE9-5943-AA46-FA7FB3D9EB93}" dt="2023-07-13T05:09:15.720" v="3977" actId="6264"/>
          <ac:spMkLst>
            <pc:docMk/>
            <pc:sldMk cId="2832258300" sldId="665"/>
            <ac:spMk id="21" creationId="{70739116-310E-FD10-9BEA-93B37867BD1F}"/>
          </ac:spMkLst>
        </pc:spChg>
        <pc:spChg chg="add del mod">
          <ac:chgData name="K M A Solaiman" userId="61bfeae8-ea51-45f4-81f4-79631245f48b" providerId="ADAL" clId="{2998F81A-0CE9-5943-AA46-FA7FB3D9EB93}" dt="2023-07-13T05:09:15.720" v="3977" actId="6264"/>
          <ac:spMkLst>
            <pc:docMk/>
            <pc:sldMk cId="2832258300" sldId="665"/>
            <ac:spMk id="22" creationId="{EB89856E-037B-C6A2-3E24-F857E03BBFCD}"/>
          </ac:spMkLst>
        </pc:spChg>
        <pc:spChg chg="add del mod">
          <ac:chgData name="K M A Solaiman" userId="61bfeae8-ea51-45f4-81f4-79631245f48b" providerId="ADAL" clId="{2998F81A-0CE9-5943-AA46-FA7FB3D9EB93}" dt="2023-07-13T05:09:16.155" v="3978" actId="6264"/>
          <ac:spMkLst>
            <pc:docMk/>
            <pc:sldMk cId="2832258300" sldId="665"/>
            <ac:spMk id="23" creationId="{EC401264-F7CE-29FC-0970-64AF3B8197A5}"/>
          </ac:spMkLst>
        </pc:spChg>
        <pc:spChg chg="add del mod">
          <ac:chgData name="K M A Solaiman" userId="61bfeae8-ea51-45f4-81f4-79631245f48b" providerId="ADAL" clId="{2998F81A-0CE9-5943-AA46-FA7FB3D9EB93}" dt="2023-07-13T05:09:16.155" v="3978" actId="6264"/>
          <ac:spMkLst>
            <pc:docMk/>
            <pc:sldMk cId="2832258300" sldId="665"/>
            <ac:spMk id="24" creationId="{CB987283-8250-59BC-E149-231A39BC4931}"/>
          </ac:spMkLst>
        </pc:spChg>
      </pc:sldChg>
      <pc:sldChg chg="add del">
        <pc:chgData name="K M A Solaiman" userId="61bfeae8-ea51-45f4-81f4-79631245f48b" providerId="ADAL" clId="{2998F81A-0CE9-5943-AA46-FA7FB3D9EB93}" dt="2023-07-13T05:28:33.352" v="4413" actId="2696"/>
        <pc:sldMkLst>
          <pc:docMk/>
          <pc:sldMk cId="1324099744" sldId="668"/>
        </pc:sldMkLst>
      </pc:sldChg>
      <pc:sldChg chg="del">
        <pc:chgData name="K M A Solaiman" userId="61bfeae8-ea51-45f4-81f4-79631245f48b" providerId="ADAL" clId="{2998F81A-0CE9-5943-AA46-FA7FB3D9EB93}" dt="2023-07-13T04:59:55.584" v="3892" actId="2696"/>
        <pc:sldMkLst>
          <pc:docMk/>
          <pc:sldMk cId="1899650144" sldId="668"/>
        </pc:sldMkLst>
      </pc:sldChg>
      <pc:sldChg chg="addSp delSp modSp mod modClrScheme modAnim chgLayout">
        <pc:chgData name="K M A Solaiman" userId="61bfeae8-ea51-45f4-81f4-79631245f48b" providerId="ADAL" clId="{2998F81A-0CE9-5943-AA46-FA7FB3D9EB93}" dt="2023-07-13T04:54:32.656" v="3817"/>
        <pc:sldMkLst>
          <pc:docMk/>
          <pc:sldMk cId="149618085" sldId="706"/>
        </pc:sldMkLst>
        <pc:spChg chg="mod ord">
          <ac:chgData name="K M A Solaiman" userId="61bfeae8-ea51-45f4-81f4-79631245f48b" providerId="ADAL" clId="{2998F81A-0CE9-5943-AA46-FA7FB3D9EB93}" dt="2023-07-13T04:05:37.143" v="2796" actId="700"/>
          <ac:spMkLst>
            <pc:docMk/>
            <pc:sldMk cId="149618085" sldId="706"/>
            <ac:spMk id="2" creationId="{E32773E5-8ED4-3D4C-AABE-92FA9DC7DEEB}"/>
          </ac:spMkLst>
        </pc:spChg>
        <pc:spChg chg="add del mod">
          <ac:chgData name="K M A Solaiman" userId="61bfeae8-ea51-45f4-81f4-79631245f48b" providerId="ADAL" clId="{2998F81A-0CE9-5943-AA46-FA7FB3D9EB93}" dt="2023-07-13T03:53:12.901" v="2329"/>
          <ac:spMkLst>
            <pc:docMk/>
            <pc:sldMk cId="149618085" sldId="706"/>
            <ac:spMk id="3" creationId="{00E819BA-7AE4-53A4-A6E3-343B09ED0F06}"/>
          </ac:spMkLst>
        </pc:spChg>
        <pc:spChg chg="add mod">
          <ac:chgData name="K M A Solaiman" userId="61bfeae8-ea51-45f4-81f4-79631245f48b" providerId="ADAL" clId="{2998F81A-0CE9-5943-AA46-FA7FB3D9EB93}" dt="2023-07-13T03:57:50.712" v="2632" actId="207"/>
          <ac:spMkLst>
            <pc:docMk/>
            <pc:sldMk cId="149618085" sldId="706"/>
            <ac:spMk id="4" creationId="{58EC0D6C-AAE3-F722-A901-0D36821EFACC}"/>
          </ac:spMkLst>
        </pc:spChg>
        <pc:spChg chg="mod ord">
          <ac:chgData name="K M A Solaiman" userId="61bfeae8-ea51-45f4-81f4-79631245f48b" providerId="ADAL" clId="{2998F81A-0CE9-5943-AA46-FA7FB3D9EB93}" dt="2023-07-13T04:05:37.143" v="2796" actId="700"/>
          <ac:spMkLst>
            <pc:docMk/>
            <pc:sldMk cId="149618085" sldId="706"/>
            <ac:spMk id="5" creationId="{34D8C918-4D6B-3342-A9C0-D188274BEA18}"/>
          </ac:spMkLst>
        </pc:spChg>
        <pc:spChg chg="mod ord">
          <ac:chgData name="K M A Solaiman" userId="61bfeae8-ea51-45f4-81f4-79631245f48b" providerId="ADAL" clId="{2998F81A-0CE9-5943-AA46-FA7FB3D9EB93}" dt="2023-07-13T04:05:37.143" v="2796" actId="700"/>
          <ac:spMkLst>
            <pc:docMk/>
            <pc:sldMk cId="149618085" sldId="706"/>
            <ac:spMk id="10" creationId="{AB1B0C3F-A2D7-0951-9DBF-1CF43D71B0F9}"/>
          </ac:spMkLst>
        </pc:spChg>
        <pc:spChg chg="mod">
          <ac:chgData name="K M A Solaiman" userId="61bfeae8-ea51-45f4-81f4-79631245f48b" providerId="ADAL" clId="{2998F81A-0CE9-5943-AA46-FA7FB3D9EB93}" dt="2023-07-13T03:59:02.768" v="2680" actId="20577"/>
          <ac:spMkLst>
            <pc:docMk/>
            <pc:sldMk cId="149618085" sldId="706"/>
            <ac:spMk id="16" creationId="{FFFD1C7D-1B9B-F17B-37C6-13693CFDA947}"/>
          </ac:spMkLst>
        </pc:spChg>
      </pc:sldChg>
      <pc:sldChg chg="addSp delSp modSp mod modClrScheme addAnim delAnim modAnim chgLayout">
        <pc:chgData name="K M A Solaiman" userId="61bfeae8-ea51-45f4-81f4-79631245f48b" providerId="ADAL" clId="{2998F81A-0CE9-5943-AA46-FA7FB3D9EB93}" dt="2023-07-13T04:05:26.295" v="2794" actId="700"/>
        <pc:sldMkLst>
          <pc:docMk/>
          <pc:sldMk cId="2099659750" sldId="707"/>
        </pc:sldMkLst>
        <pc:spChg chg="mod ord">
          <ac:chgData name="K M A Solaiman" userId="61bfeae8-ea51-45f4-81f4-79631245f48b" providerId="ADAL" clId="{2998F81A-0CE9-5943-AA46-FA7FB3D9EB93}" dt="2023-07-13T04:05:26.295" v="2794" actId="700"/>
          <ac:spMkLst>
            <pc:docMk/>
            <pc:sldMk cId="2099659750" sldId="707"/>
            <ac:spMk id="2" creationId="{91BC7EE8-1236-F44F-83CF-D46CC7D0D42A}"/>
          </ac:spMkLst>
        </pc:spChg>
        <pc:spChg chg="del mod">
          <ac:chgData name="K M A Solaiman" userId="61bfeae8-ea51-45f4-81f4-79631245f48b" providerId="ADAL" clId="{2998F81A-0CE9-5943-AA46-FA7FB3D9EB93}" dt="2023-07-13T03:46:54.650" v="2135" actId="478"/>
          <ac:spMkLst>
            <pc:docMk/>
            <pc:sldMk cId="2099659750" sldId="707"/>
            <ac:spMk id="3" creationId="{4159086E-B8B4-1F4A-9DE0-39EF2C26BB5C}"/>
          </ac:spMkLst>
        </pc:spChg>
        <pc:spChg chg="add del mod">
          <ac:chgData name="K M A Solaiman" userId="61bfeae8-ea51-45f4-81f4-79631245f48b" providerId="ADAL" clId="{2998F81A-0CE9-5943-AA46-FA7FB3D9EB93}" dt="2023-07-13T03:51:12.198" v="2217" actId="21"/>
          <ac:spMkLst>
            <pc:docMk/>
            <pc:sldMk cId="2099659750" sldId="707"/>
            <ac:spMk id="4" creationId="{B856022B-BE42-9B05-279F-1FD25BCB49B2}"/>
          </ac:spMkLst>
        </pc:spChg>
        <pc:spChg chg="mod ord">
          <ac:chgData name="K M A Solaiman" userId="61bfeae8-ea51-45f4-81f4-79631245f48b" providerId="ADAL" clId="{2998F81A-0CE9-5943-AA46-FA7FB3D9EB93}" dt="2023-07-13T04:05:26.295" v="2794" actId="700"/>
          <ac:spMkLst>
            <pc:docMk/>
            <pc:sldMk cId="2099659750" sldId="707"/>
            <ac:spMk id="5" creationId="{2552E135-50C1-554B-BCC0-C8581BDE1B73}"/>
          </ac:spMkLst>
        </pc:spChg>
        <pc:spChg chg="add del mod">
          <ac:chgData name="K M A Solaiman" userId="61bfeae8-ea51-45f4-81f4-79631245f48b" providerId="ADAL" clId="{2998F81A-0CE9-5943-AA46-FA7FB3D9EB93}" dt="2023-07-13T03:52:27.341" v="2326" actId="207"/>
          <ac:spMkLst>
            <pc:docMk/>
            <pc:sldMk cId="2099659750" sldId="707"/>
            <ac:spMk id="6" creationId="{D5D2945A-E621-9496-8CE0-94F96B1162EF}"/>
          </ac:spMkLst>
        </pc:spChg>
        <pc:spChg chg="add del mod ord">
          <ac:chgData name="K M A Solaiman" userId="61bfeae8-ea51-45f4-81f4-79631245f48b" providerId="ADAL" clId="{2998F81A-0CE9-5943-AA46-FA7FB3D9EB93}" dt="2023-07-13T03:51:12.198" v="2217" actId="21"/>
          <ac:spMkLst>
            <pc:docMk/>
            <pc:sldMk cId="2099659750" sldId="707"/>
            <ac:spMk id="7" creationId="{BE0F824F-CD60-B22A-AEEA-DCB3BA8C8129}"/>
          </ac:spMkLst>
        </pc:spChg>
        <pc:spChg chg="add del mod">
          <ac:chgData name="K M A Solaiman" userId="61bfeae8-ea51-45f4-81f4-79631245f48b" providerId="ADAL" clId="{2998F81A-0CE9-5943-AA46-FA7FB3D9EB93}" dt="2023-07-13T03:46:56.896" v="2136" actId="478"/>
          <ac:spMkLst>
            <pc:docMk/>
            <pc:sldMk cId="2099659750" sldId="707"/>
            <ac:spMk id="9" creationId="{6D680485-8DDA-A4CF-F140-B386BA8CA6C7}"/>
          </ac:spMkLst>
        </pc:spChg>
        <pc:spChg chg="add mod">
          <ac:chgData name="K M A Solaiman" userId="61bfeae8-ea51-45f4-81f4-79631245f48b" providerId="ADAL" clId="{2998F81A-0CE9-5943-AA46-FA7FB3D9EB93}" dt="2023-07-13T03:52:27.341" v="2326" actId="207"/>
          <ac:spMkLst>
            <pc:docMk/>
            <pc:sldMk cId="2099659750" sldId="707"/>
            <ac:spMk id="10" creationId="{D967449B-36B7-1179-B1CC-ADEC3D83F989}"/>
          </ac:spMkLst>
        </pc:spChg>
        <pc:spChg chg="add del mod">
          <ac:chgData name="K M A Solaiman" userId="61bfeae8-ea51-45f4-81f4-79631245f48b" providerId="ADAL" clId="{2998F81A-0CE9-5943-AA46-FA7FB3D9EB93}" dt="2023-07-13T03:52:27.341" v="2326" actId="207"/>
          <ac:spMkLst>
            <pc:docMk/>
            <pc:sldMk cId="2099659750" sldId="707"/>
            <ac:spMk id="11" creationId="{35A5768C-D920-6775-0645-600353C993D5}"/>
          </ac:spMkLst>
        </pc:spChg>
        <pc:spChg chg="add del mod">
          <ac:chgData name="K M A Solaiman" userId="61bfeae8-ea51-45f4-81f4-79631245f48b" providerId="ADAL" clId="{2998F81A-0CE9-5943-AA46-FA7FB3D9EB93}" dt="2023-07-13T03:47:35.875" v="2147" actId="26606"/>
          <ac:spMkLst>
            <pc:docMk/>
            <pc:sldMk cId="2099659750" sldId="707"/>
            <ac:spMk id="12" creationId="{EBD1B193-83CD-AABC-36DB-B0CB62F43C6F}"/>
          </ac:spMkLst>
        </pc:spChg>
        <pc:spChg chg="add del mod">
          <ac:chgData name="K M A Solaiman" userId="61bfeae8-ea51-45f4-81f4-79631245f48b" providerId="ADAL" clId="{2998F81A-0CE9-5943-AA46-FA7FB3D9EB93}" dt="2023-07-13T03:51:47.435" v="2225" actId="26606"/>
          <ac:spMkLst>
            <pc:docMk/>
            <pc:sldMk cId="2099659750" sldId="707"/>
            <ac:spMk id="14" creationId="{10314854-475B-DCF0-AC2C-44095CA140CE}"/>
          </ac:spMkLst>
        </pc:spChg>
        <pc:spChg chg="add del mod">
          <ac:chgData name="K M A Solaiman" userId="61bfeae8-ea51-45f4-81f4-79631245f48b" providerId="ADAL" clId="{2998F81A-0CE9-5943-AA46-FA7FB3D9EB93}" dt="2023-07-13T03:51:42.675" v="2222" actId="26606"/>
          <ac:spMkLst>
            <pc:docMk/>
            <pc:sldMk cId="2099659750" sldId="707"/>
            <ac:spMk id="16" creationId="{7EB68A1A-6923-E27B-68DD-CE78A101BF60}"/>
          </ac:spMkLst>
        </pc:spChg>
        <pc:graphicFrameChg chg="add del">
          <ac:chgData name="K M A Solaiman" userId="61bfeae8-ea51-45f4-81f4-79631245f48b" providerId="ADAL" clId="{2998F81A-0CE9-5943-AA46-FA7FB3D9EB93}" dt="2023-07-13T03:51:42.675" v="2222" actId="26606"/>
          <ac:graphicFrameMkLst>
            <pc:docMk/>
            <pc:sldMk cId="2099659750" sldId="707"/>
            <ac:graphicFrameMk id="13" creationId="{789C9164-AF7D-CCEC-9DE8-9FD545BD1C94}"/>
          </ac:graphicFrameMkLst>
        </pc:graphicFrameChg>
        <pc:graphicFrameChg chg="add del">
          <ac:chgData name="K M A Solaiman" userId="61bfeae8-ea51-45f4-81f4-79631245f48b" providerId="ADAL" clId="{2998F81A-0CE9-5943-AA46-FA7FB3D9EB93}" dt="2023-07-13T03:51:47.435" v="2225" actId="26606"/>
          <ac:graphicFrameMkLst>
            <pc:docMk/>
            <pc:sldMk cId="2099659750" sldId="707"/>
            <ac:graphicFrameMk id="15" creationId="{93E620F1-41B0-5C4E-8E33-C732A8B89C9D}"/>
          </ac:graphicFrameMkLst>
        </pc:graphicFrameChg>
      </pc:sldChg>
      <pc:sldChg chg="mod modShow">
        <pc:chgData name="K M A Solaiman" userId="61bfeae8-ea51-45f4-81f4-79631245f48b" providerId="ADAL" clId="{2998F81A-0CE9-5943-AA46-FA7FB3D9EB93}" dt="2023-07-13T03:52:46.562" v="2327" actId="729"/>
        <pc:sldMkLst>
          <pc:docMk/>
          <pc:sldMk cId="1419720884" sldId="708"/>
        </pc:sldMkLst>
      </pc:sldChg>
      <pc:sldChg chg="del">
        <pc:chgData name="K M A Solaiman" userId="61bfeae8-ea51-45f4-81f4-79631245f48b" providerId="ADAL" clId="{2998F81A-0CE9-5943-AA46-FA7FB3D9EB93}" dt="2023-07-13T04:59:55.584" v="3892" actId="2696"/>
        <pc:sldMkLst>
          <pc:docMk/>
          <pc:sldMk cId="2367068939" sldId="712"/>
        </pc:sldMkLst>
      </pc:sldChg>
      <pc:sldChg chg="add del">
        <pc:chgData name="K M A Solaiman" userId="61bfeae8-ea51-45f4-81f4-79631245f48b" providerId="ADAL" clId="{2998F81A-0CE9-5943-AA46-FA7FB3D9EB93}" dt="2023-07-13T05:28:33.352" v="4413" actId="2696"/>
        <pc:sldMkLst>
          <pc:docMk/>
          <pc:sldMk cId="2740963930" sldId="712"/>
        </pc:sldMkLst>
      </pc:sldChg>
      <pc:sldChg chg="del">
        <pc:chgData name="K M A Solaiman" userId="61bfeae8-ea51-45f4-81f4-79631245f48b" providerId="ADAL" clId="{2998F81A-0CE9-5943-AA46-FA7FB3D9EB93}" dt="2023-07-13T04:59:55.584" v="3892" actId="2696"/>
        <pc:sldMkLst>
          <pc:docMk/>
          <pc:sldMk cId="92265611" sldId="713"/>
        </pc:sldMkLst>
      </pc:sldChg>
      <pc:sldChg chg="add del">
        <pc:chgData name="K M A Solaiman" userId="61bfeae8-ea51-45f4-81f4-79631245f48b" providerId="ADAL" clId="{2998F81A-0CE9-5943-AA46-FA7FB3D9EB93}" dt="2023-07-13T05:28:33.352" v="4413" actId="2696"/>
        <pc:sldMkLst>
          <pc:docMk/>
          <pc:sldMk cId="537428748" sldId="713"/>
        </pc:sldMkLst>
      </pc:sldChg>
      <pc:sldChg chg="add del">
        <pc:chgData name="K M A Solaiman" userId="61bfeae8-ea51-45f4-81f4-79631245f48b" providerId="ADAL" clId="{2998F81A-0CE9-5943-AA46-FA7FB3D9EB93}" dt="2023-07-13T05:28:33.352" v="4413" actId="2696"/>
        <pc:sldMkLst>
          <pc:docMk/>
          <pc:sldMk cId="51019883" sldId="722"/>
        </pc:sldMkLst>
      </pc:sldChg>
      <pc:sldChg chg="del">
        <pc:chgData name="K M A Solaiman" userId="61bfeae8-ea51-45f4-81f4-79631245f48b" providerId="ADAL" clId="{2998F81A-0CE9-5943-AA46-FA7FB3D9EB93}" dt="2023-07-13T04:59:55.584" v="3892" actId="2696"/>
        <pc:sldMkLst>
          <pc:docMk/>
          <pc:sldMk cId="3427841829" sldId="722"/>
        </pc:sldMkLst>
      </pc:sldChg>
      <pc:sldChg chg="add del">
        <pc:chgData name="K M A Solaiman" userId="61bfeae8-ea51-45f4-81f4-79631245f48b" providerId="ADAL" clId="{2998F81A-0CE9-5943-AA46-FA7FB3D9EB93}" dt="2023-07-13T05:28:33.352" v="4413" actId="2696"/>
        <pc:sldMkLst>
          <pc:docMk/>
          <pc:sldMk cId="2143649467" sldId="735"/>
        </pc:sldMkLst>
      </pc:sldChg>
      <pc:sldChg chg="add del">
        <pc:chgData name="K M A Solaiman" userId="61bfeae8-ea51-45f4-81f4-79631245f48b" providerId="ADAL" clId="{2998F81A-0CE9-5943-AA46-FA7FB3D9EB93}" dt="2023-07-13T00:27:58.661" v="1078"/>
        <pc:sldMkLst>
          <pc:docMk/>
          <pc:sldMk cId="2852459620" sldId="735"/>
        </pc:sldMkLst>
      </pc:sldChg>
      <pc:sldChg chg="add del">
        <pc:chgData name="K M A Solaiman" userId="61bfeae8-ea51-45f4-81f4-79631245f48b" providerId="ADAL" clId="{2998F81A-0CE9-5943-AA46-FA7FB3D9EB93}" dt="2023-07-13T04:59:55.584" v="3892" actId="2696"/>
        <pc:sldMkLst>
          <pc:docMk/>
          <pc:sldMk cId="3215887078" sldId="735"/>
        </pc:sldMkLst>
      </pc:sldChg>
      <pc:sldChg chg="del mod modShow">
        <pc:chgData name="K M A Solaiman" userId="61bfeae8-ea51-45f4-81f4-79631245f48b" providerId="ADAL" clId="{2998F81A-0CE9-5943-AA46-FA7FB3D9EB93}" dt="2023-07-13T00:27:45.321" v="1076" actId="2696"/>
        <pc:sldMkLst>
          <pc:docMk/>
          <pc:sldMk cId="4122250587" sldId="735"/>
        </pc:sldMkLst>
      </pc:sldChg>
      <pc:sldChg chg="add del">
        <pc:chgData name="K M A Solaiman" userId="61bfeae8-ea51-45f4-81f4-79631245f48b" providerId="ADAL" clId="{2998F81A-0CE9-5943-AA46-FA7FB3D9EB93}" dt="2023-07-13T05:28:33.352" v="4413" actId="2696"/>
        <pc:sldMkLst>
          <pc:docMk/>
          <pc:sldMk cId="169774048" sldId="736"/>
        </pc:sldMkLst>
      </pc:sldChg>
      <pc:sldChg chg="add del">
        <pc:chgData name="K M A Solaiman" userId="61bfeae8-ea51-45f4-81f4-79631245f48b" providerId="ADAL" clId="{2998F81A-0CE9-5943-AA46-FA7FB3D9EB93}" dt="2023-07-13T00:27:58.661" v="1078"/>
        <pc:sldMkLst>
          <pc:docMk/>
          <pc:sldMk cId="1043892761" sldId="736"/>
        </pc:sldMkLst>
      </pc:sldChg>
      <pc:sldChg chg="del mod modShow">
        <pc:chgData name="K M A Solaiman" userId="61bfeae8-ea51-45f4-81f4-79631245f48b" providerId="ADAL" clId="{2998F81A-0CE9-5943-AA46-FA7FB3D9EB93}" dt="2023-07-13T00:27:45.321" v="1076" actId="2696"/>
        <pc:sldMkLst>
          <pc:docMk/>
          <pc:sldMk cId="1620500491" sldId="736"/>
        </pc:sldMkLst>
      </pc:sldChg>
      <pc:sldChg chg="add del">
        <pc:chgData name="K M A Solaiman" userId="61bfeae8-ea51-45f4-81f4-79631245f48b" providerId="ADAL" clId="{2998F81A-0CE9-5943-AA46-FA7FB3D9EB93}" dt="2023-07-13T04:59:55.584" v="3892" actId="2696"/>
        <pc:sldMkLst>
          <pc:docMk/>
          <pc:sldMk cId="3717247481" sldId="736"/>
        </pc:sldMkLst>
      </pc:sldChg>
      <pc:sldChg chg="addSp delSp modSp add del mod modClrScheme chgLayout">
        <pc:chgData name="K M A Solaiman" userId="61bfeae8-ea51-45f4-81f4-79631245f48b" providerId="ADAL" clId="{2998F81A-0CE9-5943-AA46-FA7FB3D9EB93}" dt="2023-07-13T05:28:33.352" v="4413" actId="2696"/>
        <pc:sldMkLst>
          <pc:docMk/>
          <pc:sldMk cId="593137288" sldId="737"/>
        </pc:sldMkLst>
        <pc:spChg chg="mod ord">
          <ac:chgData name="K M A Solaiman" userId="61bfeae8-ea51-45f4-81f4-79631245f48b" providerId="ADAL" clId="{2998F81A-0CE9-5943-AA46-FA7FB3D9EB93}" dt="2023-07-13T05:01:13.936" v="3898" actId="21"/>
          <ac:spMkLst>
            <pc:docMk/>
            <pc:sldMk cId="593137288" sldId="737"/>
            <ac:spMk id="2" creationId="{A22B6186-B7F4-A8B6-F3C9-3AA25980BEC0}"/>
          </ac:spMkLst>
        </pc:spChg>
        <pc:spChg chg="mod ord">
          <ac:chgData name="K M A Solaiman" userId="61bfeae8-ea51-45f4-81f4-79631245f48b" providerId="ADAL" clId="{2998F81A-0CE9-5943-AA46-FA7FB3D9EB93}" dt="2023-07-13T05:00:48.646" v="3896" actId="700"/>
          <ac:spMkLst>
            <pc:docMk/>
            <pc:sldMk cId="593137288" sldId="737"/>
            <ac:spMk id="3" creationId="{CFB97F1D-4C7A-9C6F-2C84-22DFDE0714CF}"/>
          </ac:spMkLst>
        </pc:spChg>
        <pc:spChg chg="mod ord">
          <ac:chgData name="K M A Solaiman" userId="61bfeae8-ea51-45f4-81f4-79631245f48b" providerId="ADAL" clId="{2998F81A-0CE9-5943-AA46-FA7FB3D9EB93}" dt="2023-07-13T05:00:48.646" v="3896" actId="700"/>
          <ac:spMkLst>
            <pc:docMk/>
            <pc:sldMk cId="593137288" sldId="737"/>
            <ac:spMk id="4" creationId="{DF1C16E1-05B9-30AF-DF33-F6C37ABA80C5}"/>
          </ac:spMkLst>
        </pc:spChg>
        <pc:spChg chg="del">
          <ac:chgData name="K M A Solaiman" userId="61bfeae8-ea51-45f4-81f4-79631245f48b" providerId="ADAL" clId="{2998F81A-0CE9-5943-AA46-FA7FB3D9EB93}" dt="2023-07-13T05:00:48.646" v="3896" actId="700"/>
          <ac:spMkLst>
            <pc:docMk/>
            <pc:sldMk cId="593137288" sldId="737"/>
            <ac:spMk id="5" creationId="{175104E2-45C6-EF68-C191-D1406164E5FA}"/>
          </ac:spMkLst>
        </pc:spChg>
        <pc:spChg chg="add mod ord">
          <ac:chgData name="K M A Solaiman" userId="61bfeae8-ea51-45f4-81f4-79631245f48b" providerId="ADAL" clId="{2998F81A-0CE9-5943-AA46-FA7FB3D9EB93}" dt="2023-07-13T05:01:16.886" v="3900" actId="20577"/>
          <ac:spMkLst>
            <pc:docMk/>
            <pc:sldMk cId="593137288" sldId="737"/>
            <ac:spMk id="6" creationId="{AA371735-7ACB-37BA-4BF3-FCAD60CEB7A2}"/>
          </ac:spMkLst>
        </pc:spChg>
      </pc:sldChg>
      <pc:sldChg chg="del">
        <pc:chgData name="K M A Solaiman" userId="61bfeae8-ea51-45f4-81f4-79631245f48b" providerId="ADAL" clId="{2998F81A-0CE9-5943-AA46-FA7FB3D9EB93}" dt="2023-07-13T04:59:55.584" v="3892" actId="2696"/>
        <pc:sldMkLst>
          <pc:docMk/>
          <pc:sldMk cId="2329467291" sldId="737"/>
        </pc:sldMkLst>
      </pc:sldChg>
      <pc:sldChg chg="del">
        <pc:chgData name="K M A Solaiman" userId="61bfeae8-ea51-45f4-81f4-79631245f48b" providerId="ADAL" clId="{2998F81A-0CE9-5943-AA46-FA7FB3D9EB93}" dt="2023-07-13T04:59:55.584" v="3892" actId="2696"/>
        <pc:sldMkLst>
          <pc:docMk/>
          <pc:sldMk cId="820820386" sldId="791"/>
        </pc:sldMkLst>
      </pc:sldChg>
      <pc:sldChg chg="add del">
        <pc:chgData name="K M A Solaiman" userId="61bfeae8-ea51-45f4-81f4-79631245f48b" providerId="ADAL" clId="{2998F81A-0CE9-5943-AA46-FA7FB3D9EB93}" dt="2023-07-13T05:28:33.352" v="4413" actId="2696"/>
        <pc:sldMkLst>
          <pc:docMk/>
          <pc:sldMk cId="1746406083" sldId="791"/>
        </pc:sldMkLst>
      </pc:sldChg>
      <pc:sldChg chg="mod modShow">
        <pc:chgData name="K M A Solaiman" userId="61bfeae8-ea51-45f4-81f4-79631245f48b" providerId="ADAL" clId="{2998F81A-0CE9-5943-AA46-FA7FB3D9EB93}" dt="2023-07-13T02:47:44.232" v="1836" actId="729"/>
        <pc:sldMkLst>
          <pc:docMk/>
          <pc:sldMk cId="35105194" sldId="795"/>
        </pc:sldMkLst>
      </pc:sldChg>
      <pc:sldChg chg="del">
        <pc:chgData name="K M A Solaiman" userId="61bfeae8-ea51-45f4-81f4-79631245f48b" providerId="ADAL" clId="{2998F81A-0CE9-5943-AA46-FA7FB3D9EB93}" dt="2023-07-13T04:59:55.584" v="3892" actId="2696"/>
        <pc:sldMkLst>
          <pc:docMk/>
          <pc:sldMk cId="989372877" sldId="813"/>
        </pc:sldMkLst>
      </pc:sldChg>
      <pc:sldChg chg="add del">
        <pc:chgData name="K M A Solaiman" userId="61bfeae8-ea51-45f4-81f4-79631245f48b" providerId="ADAL" clId="{2998F81A-0CE9-5943-AA46-FA7FB3D9EB93}" dt="2023-07-13T05:28:33.352" v="4413" actId="2696"/>
        <pc:sldMkLst>
          <pc:docMk/>
          <pc:sldMk cId="3061009907" sldId="813"/>
        </pc:sldMkLst>
      </pc:sldChg>
      <pc:sldChg chg="add del">
        <pc:chgData name="K M A Solaiman" userId="61bfeae8-ea51-45f4-81f4-79631245f48b" providerId="ADAL" clId="{2998F81A-0CE9-5943-AA46-FA7FB3D9EB93}" dt="2023-07-13T04:59:55.584" v="3892" actId="2696"/>
        <pc:sldMkLst>
          <pc:docMk/>
          <pc:sldMk cId="113458811" sldId="816"/>
        </pc:sldMkLst>
      </pc:sldChg>
      <pc:sldChg chg="modSp add del mod modAnim modShow">
        <pc:chgData name="K M A Solaiman" userId="61bfeae8-ea51-45f4-81f4-79631245f48b" providerId="ADAL" clId="{2998F81A-0CE9-5943-AA46-FA7FB3D9EB93}" dt="2023-07-13T03:36:49.355" v="1869" actId="2696"/>
        <pc:sldMkLst>
          <pc:docMk/>
          <pc:sldMk cId="1236056722" sldId="816"/>
        </pc:sldMkLst>
        <pc:spChg chg="mod">
          <ac:chgData name="K M A Solaiman" userId="61bfeae8-ea51-45f4-81f4-79631245f48b" providerId="ADAL" clId="{2998F81A-0CE9-5943-AA46-FA7FB3D9EB93}" dt="2023-07-13T00:38:57.383" v="1168" actId="948"/>
          <ac:spMkLst>
            <pc:docMk/>
            <pc:sldMk cId="1236056722" sldId="816"/>
            <ac:spMk id="3" creationId="{62AE3FFF-994D-601C-2655-CD4BA25AA106}"/>
          </ac:spMkLst>
        </pc:spChg>
      </pc:sldChg>
      <pc:sldChg chg="add del">
        <pc:chgData name="K M A Solaiman" userId="61bfeae8-ea51-45f4-81f4-79631245f48b" providerId="ADAL" clId="{2998F81A-0CE9-5943-AA46-FA7FB3D9EB93}" dt="2023-07-13T05:28:33.352" v="4413" actId="2696"/>
        <pc:sldMkLst>
          <pc:docMk/>
          <pc:sldMk cId="2837813495" sldId="816"/>
        </pc:sldMkLst>
      </pc:sldChg>
      <pc:sldChg chg="add del">
        <pc:chgData name="K M A Solaiman" userId="61bfeae8-ea51-45f4-81f4-79631245f48b" providerId="ADAL" clId="{2998F81A-0CE9-5943-AA46-FA7FB3D9EB93}" dt="2023-07-13T05:28:33.352" v="4413" actId="2696"/>
        <pc:sldMkLst>
          <pc:docMk/>
          <pc:sldMk cId="1014833217" sldId="817"/>
        </pc:sldMkLst>
      </pc:sldChg>
      <pc:sldChg chg="add del">
        <pc:chgData name="K M A Solaiman" userId="61bfeae8-ea51-45f4-81f4-79631245f48b" providerId="ADAL" clId="{2998F81A-0CE9-5943-AA46-FA7FB3D9EB93}" dt="2023-07-13T04:59:55.584" v="3892" actId="2696"/>
        <pc:sldMkLst>
          <pc:docMk/>
          <pc:sldMk cId="1619681811" sldId="817"/>
        </pc:sldMkLst>
      </pc:sldChg>
      <pc:sldChg chg="add del">
        <pc:chgData name="K M A Solaiman" userId="61bfeae8-ea51-45f4-81f4-79631245f48b" providerId="ADAL" clId="{2998F81A-0CE9-5943-AA46-FA7FB3D9EB93}" dt="2023-07-13T00:27:58.661" v="1078"/>
        <pc:sldMkLst>
          <pc:docMk/>
          <pc:sldMk cId="2193083908" sldId="817"/>
        </pc:sldMkLst>
      </pc:sldChg>
      <pc:sldChg chg="del mod modShow">
        <pc:chgData name="K M A Solaiman" userId="61bfeae8-ea51-45f4-81f4-79631245f48b" providerId="ADAL" clId="{2998F81A-0CE9-5943-AA46-FA7FB3D9EB93}" dt="2023-07-13T00:27:45.321" v="1076" actId="2696"/>
        <pc:sldMkLst>
          <pc:docMk/>
          <pc:sldMk cId="3459976795" sldId="817"/>
        </pc:sldMkLst>
      </pc:sldChg>
      <pc:sldChg chg="del">
        <pc:chgData name="K M A Solaiman" userId="61bfeae8-ea51-45f4-81f4-79631245f48b" providerId="ADAL" clId="{2998F81A-0CE9-5943-AA46-FA7FB3D9EB93}" dt="2023-07-13T04:59:55.584" v="3892" actId="2696"/>
        <pc:sldMkLst>
          <pc:docMk/>
          <pc:sldMk cId="347548435" sldId="832"/>
        </pc:sldMkLst>
      </pc:sldChg>
      <pc:sldChg chg="add del">
        <pc:chgData name="K M A Solaiman" userId="61bfeae8-ea51-45f4-81f4-79631245f48b" providerId="ADAL" clId="{2998F81A-0CE9-5943-AA46-FA7FB3D9EB93}" dt="2023-07-13T05:28:33.352" v="4413" actId="2696"/>
        <pc:sldMkLst>
          <pc:docMk/>
          <pc:sldMk cId="4235257246" sldId="832"/>
        </pc:sldMkLst>
      </pc:sldChg>
      <pc:sldChg chg="add del">
        <pc:chgData name="K M A Solaiman" userId="61bfeae8-ea51-45f4-81f4-79631245f48b" providerId="ADAL" clId="{2998F81A-0CE9-5943-AA46-FA7FB3D9EB93}" dt="2023-07-13T05:28:33.352" v="4413" actId="2696"/>
        <pc:sldMkLst>
          <pc:docMk/>
          <pc:sldMk cId="1398692632" sldId="845"/>
        </pc:sldMkLst>
      </pc:sldChg>
      <pc:sldChg chg="del">
        <pc:chgData name="K M A Solaiman" userId="61bfeae8-ea51-45f4-81f4-79631245f48b" providerId="ADAL" clId="{2998F81A-0CE9-5943-AA46-FA7FB3D9EB93}" dt="2023-07-13T04:59:55.584" v="3892" actId="2696"/>
        <pc:sldMkLst>
          <pc:docMk/>
          <pc:sldMk cId="2749069036" sldId="845"/>
        </pc:sldMkLst>
      </pc:sldChg>
      <pc:sldChg chg="modSp mod ord chgLayout modNotesTx">
        <pc:chgData name="K M A Solaiman" userId="61bfeae8-ea51-45f4-81f4-79631245f48b" providerId="ADAL" clId="{2998F81A-0CE9-5943-AA46-FA7FB3D9EB93}" dt="2023-07-13T02:12:52.619" v="1385" actId="948"/>
        <pc:sldMkLst>
          <pc:docMk/>
          <pc:sldMk cId="4054123902" sldId="849"/>
        </pc:sldMkLst>
        <pc:spChg chg="mod ord">
          <ac:chgData name="K M A Solaiman" userId="61bfeae8-ea51-45f4-81f4-79631245f48b" providerId="ADAL" clId="{2998F81A-0CE9-5943-AA46-FA7FB3D9EB93}" dt="2023-07-13T02:12:29.075" v="1375" actId="700"/>
          <ac:spMkLst>
            <pc:docMk/>
            <pc:sldMk cId="4054123902" sldId="849"/>
            <ac:spMk id="2" creationId="{610F717A-E1EE-1529-69EF-55D700C16027}"/>
          </ac:spMkLst>
        </pc:spChg>
        <pc:spChg chg="mod ord">
          <ac:chgData name="K M A Solaiman" userId="61bfeae8-ea51-45f4-81f4-79631245f48b" providerId="ADAL" clId="{2998F81A-0CE9-5943-AA46-FA7FB3D9EB93}" dt="2023-07-13T02:12:52.619" v="1385" actId="948"/>
          <ac:spMkLst>
            <pc:docMk/>
            <pc:sldMk cId="4054123902" sldId="849"/>
            <ac:spMk id="3" creationId="{4DD13D37-93E1-3206-C97C-AD40B345BF4C}"/>
          </ac:spMkLst>
        </pc:spChg>
        <pc:spChg chg="mod ord">
          <ac:chgData name="K M A Solaiman" userId="61bfeae8-ea51-45f4-81f4-79631245f48b" providerId="ADAL" clId="{2998F81A-0CE9-5943-AA46-FA7FB3D9EB93}" dt="2023-07-13T02:12:29.075" v="1375" actId="700"/>
          <ac:spMkLst>
            <pc:docMk/>
            <pc:sldMk cId="4054123902" sldId="849"/>
            <ac:spMk id="4" creationId="{70E53BE1-0281-D2D9-61AE-A163B03185DB}"/>
          </ac:spMkLst>
        </pc:spChg>
        <pc:spChg chg="mod ord">
          <ac:chgData name="K M A Solaiman" userId="61bfeae8-ea51-45f4-81f4-79631245f48b" providerId="ADAL" clId="{2998F81A-0CE9-5943-AA46-FA7FB3D9EB93}" dt="2023-07-13T02:12:29.075" v="1375" actId="700"/>
          <ac:spMkLst>
            <pc:docMk/>
            <pc:sldMk cId="4054123902" sldId="849"/>
            <ac:spMk id="5" creationId="{086B065F-432F-2388-43D3-5B7C37537B4F}"/>
          </ac:spMkLst>
        </pc:spChg>
      </pc:sldChg>
      <pc:sldChg chg="modSp del mod">
        <pc:chgData name="K M A Solaiman" userId="61bfeae8-ea51-45f4-81f4-79631245f48b" providerId="ADAL" clId="{2998F81A-0CE9-5943-AA46-FA7FB3D9EB93}" dt="2023-07-13T04:59:55.584" v="3892" actId="2696"/>
        <pc:sldMkLst>
          <pc:docMk/>
          <pc:sldMk cId="40114990" sldId="861"/>
        </pc:sldMkLst>
        <pc:spChg chg="mod">
          <ac:chgData name="K M A Solaiman" userId="61bfeae8-ea51-45f4-81f4-79631245f48b" providerId="ADAL" clId="{2998F81A-0CE9-5943-AA46-FA7FB3D9EB93}" dt="2023-07-13T02:12:52.619" v="1385" actId="948"/>
          <ac:spMkLst>
            <pc:docMk/>
            <pc:sldMk cId="40114990" sldId="861"/>
            <ac:spMk id="3" creationId="{F58EBAC8-8BDE-EC02-DAD1-98C2B6BF81B9}"/>
          </ac:spMkLst>
        </pc:spChg>
      </pc:sldChg>
      <pc:sldChg chg="add del">
        <pc:chgData name="K M A Solaiman" userId="61bfeae8-ea51-45f4-81f4-79631245f48b" providerId="ADAL" clId="{2998F81A-0CE9-5943-AA46-FA7FB3D9EB93}" dt="2023-07-13T05:28:33.352" v="4413" actId="2696"/>
        <pc:sldMkLst>
          <pc:docMk/>
          <pc:sldMk cId="2959102536" sldId="861"/>
        </pc:sldMkLst>
      </pc:sldChg>
      <pc:sldChg chg="modSp mod modAnim">
        <pc:chgData name="K M A Solaiman" userId="61bfeae8-ea51-45f4-81f4-79631245f48b" providerId="ADAL" clId="{2998F81A-0CE9-5943-AA46-FA7FB3D9EB93}" dt="2023-07-13T02:49:42.096" v="1839"/>
        <pc:sldMkLst>
          <pc:docMk/>
          <pc:sldMk cId="1009454323" sldId="863"/>
        </pc:sldMkLst>
        <pc:spChg chg="mod">
          <ac:chgData name="K M A Solaiman" userId="61bfeae8-ea51-45f4-81f4-79631245f48b" providerId="ADAL" clId="{2998F81A-0CE9-5943-AA46-FA7FB3D9EB93}" dt="2023-07-13T02:12:52.619" v="1385" actId="948"/>
          <ac:spMkLst>
            <pc:docMk/>
            <pc:sldMk cId="1009454323" sldId="863"/>
            <ac:spMk id="25" creationId="{4404CEAB-F99F-DD91-2A88-C2F2152F4A10}"/>
          </ac:spMkLst>
        </pc:spChg>
        <pc:picChg chg="mod">
          <ac:chgData name="K M A Solaiman" userId="61bfeae8-ea51-45f4-81f4-79631245f48b" providerId="ADAL" clId="{2998F81A-0CE9-5943-AA46-FA7FB3D9EB93}" dt="2023-07-13T02:43:46.834" v="1822" actId="14100"/>
          <ac:picMkLst>
            <pc:docMk/>
            <pc:sldMk cId="1009454323" sldId="863"/>
            <ac:picMk id="18" creationId="{8A1446CF-DCAD-7CD1-1744-E261EB8494D4}"/>
          </ac:picMkLst>
        </pc:picChg>
      </pc:sldChg>
      <pc:sldChg chg="modSp del mod">
        <pc:chgData name="K M A Solaiman" userId="61bfeae8-ea51-45f4-81f4-79631245f48b" providerId="ADAL" clId="{2998F81A-0CE9-5943-AA46-FA7FB3D9EB93}" dt="2023-07-13T04:59:55.584" v="3892" actId="2696"/>
        <pc:sldMkLst>
          <pc:docMk/>
          <pc:sldMk cId="249260889" sldId="865"/>
        </pc:sldMkLst>
        <pc:spChg chg="mod">
          <ac:chgData name="K M A Solaiman" userId="61bfeae8-ea51-45f4-81f4-79631245f48b" providerId="ADAL" clId="{2998F81A-0CE9-5943-AA46-FA7FB3D9EB93}" dt="2023-07-13T02:12:52.619" v="1385" actId="948"/>
          <ac:spMkLst>
            <pc:docMk/>
            <pc:sldMk cId="249260889" sldId="865"/>
            <ac:spMk id="3" creationId="{D709BFE6-D7BF-EA37-7D41-5117DDF69691}"/>
          </ac:spMkLst>
        </pc:spChg>
      </pc:sldChg>
      <pc:sldChg chg="modSp add del mod">
        <pc:chgData name="K M A Solaiman" userId="61bfeae8-ea51-45f4-81f4-79631245f48b" providerId="ADAL" clId="{2998F81A-0CE9-5943-AA46-FA7FB3D9EB93}" dt="2023-07-13T05:28:33.352" v="4413" actId="2696"/>
        <pc:sldMkLst>
          <pc:docMk/>
          <pc:sldMk cId="3495053078" sldId="865"/>
        </pc:sldMkLst>
        <pc:spChg chg="mod">
          <ac:chgData name="K M A Solaiman" userId="61bfeae8-ea51-45f4-81f4-79631245f48b" providerId="ADAL" clId="{2998F81A-0CE9-5943-AA46-FA7FB3D9EB93}" dt="2023-07-13T05:03:55.174" v="3913" actId="27636"/>
          <ac:spMkLst>
            <pc:docMk/>
            <pc:sldMk cId="3495053078" sldId="865"/>
            <ac:spMk id="2" creationId="{91C2AC0B-8AB7-107C-5EFC-2061E8BBB8FA}"/>
          </ac:spMkLst>
        </pc:spChg>
      </pc:sldChg>
      <pc:sldChg chg="del mod modShow">
        <pc:chgData name="K M A Solaiman" userId="61bfeae8-ea51-45f4-81f4-79631245f48b" providerId="ADAL" clId="{2998F81A-0CE9-5943-AA46-FA7FB3D9EB93}" dt="2023-07-13T02:17:33.414" v="1390" actId="2696"/>
        <pc:sldMkLst>
          <pc:docMk/>
          <pc:sldMk cId="3196201597" sldId="867"/>
        </pc:sldMkLst>
      </pc:sldChg>
      <pc:sldChg chg="modSp mod modAnim">
        <pc:chgData name="K M A Solaiman" userId="61bfeae8-ea51-45f4-81f4-79631245f48b" providerId="ADAL" clId="{2998F81A-0CE9-5943-AA46-FA7FB3D9EB93}" dt="2023-07-13T02:12:01.201" v="1373" actId="1076"/>
        <pc:sldMkLst>
          <pc:docMk/>
          <pc:sldMk cId="879351127" sldId="868"/>
        </pc:sldMkLst>
        <pc:spChg chg="mod">
          <ac:chgData name="K M A Solaiman" userId="61bfeae8-ea51-45f4-81f4-79631245f48b" providerId="ADAL" clId="{2998F81A-0CE9-5943-AA46-FA7FB3D9EB93}" dt="2023-07-13T00:37:05.598" v="1162" actId="947"/>
          <ac:spMkLst>
            <pc:docMk/>
            <pc:sldMk cId="879351127" sldId="868"/>
            <ac:spMk id="3" creationId="{A24217E7-E578-6BB7-7457-A289D26210CF}"/>
          </ac:spMkLst>
        </pc:spChg>
        <pc:spChg chg="mod">
          <ac:chgData name="K M A Solaiman" userId="61bfeae8-ea51-45f4-81f4-79631245f48b" providerId="ADAL" clId="{2998F81A-0CE9-5943-AA46-FA7FB3D9EB93}" dt="2023-07-13T02:12:01.201" v="1373" actId="1076"/>
          <ac:spMkLst>
            <pc:docMk/>
            <pc:sldMk cId="879351127" sldId="868"/>
            <ac:spMk id="7" creationId="{BBCF06EF-81DF-1F78-7B7D-320AFFA30E07}"/>
          </ac:spMkLst>
        </pc:spChg>
      </pc:sldChg>
      <pc:sldChg chg="addSp delSp modSp mod modClrScheme chgLayout">
        <pc:chgData name="K M A Solaiman" userId="61bfeae8-ea51-45f4-81f4-79631245f48b" providerId="ADAL" clId="{2998F81A-0CE9-5943-AA46-FA7FB3D9EB93}" dt="2023-07-13T05:11:25.479" v="4038" actId="6264"/>
        <pc:sldMkLst>
          <pc:docMk/>
          <pc:sldMk cId="399393802" sldId="870"/>
        </pc:sldMkLst>
        <pc:spChg chg="mod ord">
          <ac:chgData name="K M A Solaiman" userId="61bfeae8-ea51-45f4-81f4-79631245f48b" providerId="ADAL" clId="{2998F81A-0CE9-5943-AA46-FA7FB3D9EB93}" dt="2023-07-13T05:11:25.479" v="4038" actId="6264"/>
          <ac:spMkLst>
            <pc:docMk/>
            <pc:sldMk cId="399393802" sldId="870"/>
            <ac:spMk id="2" creationId="{7DEFB719-841D-5344-B682-AECD346322D2}"/>
          </ac:spMkLst>
        </pc:spChg>
        <pc:spChg chg="mod ord">
          <ac:chgData name="K M A Solaiman" userId="61bfeae8-ea51-45f4-81f4-79631245f48b" providerId="ADAL" clId="{2998F81A-0CE9-5943-AA46-FA7FB3D9EB93}" dt="2023-07-13T05:11:25.479" v="4038" actId="6264"/>
          <ac:spMkLst>
            <pc:docMk/>
            <pc:sldMk cId="399393802" sldId="870"/>
            <ac:spMk id="5" creationId="{30A89785-336C-434F-A3B6-ABF49C39816C}"/>
          </ac:spMkLst>
        </pc:spChg>
        <pc:spChg chg="add del mod">
          <ac:chgData name="K M A Solaiman" userId="61bfeae8-ea51-45f4-81f4-79631245f48b" providerId="ADAL" clId="{2998F81A-0CE9-5943-AA46-FA7FB3D9EB93}" dt="2023-07-13T05:11:25.479" v="4038" actId="6264"/>
          <ac:spMkLst>
            <pc:docMk/>
            <pc:sldMk cId="399393802" sldId="870"/>
            <ac:spMk id="7" creationId="{6120A1A5-8A2C-627A-37C7-610EFA1D972E}"/>
          </ac:spMkLst>
        </pc:spChg>
        <pc:spChg chg="add del mod">
          <ac:chgData name="K M A Solaiman" userId="61bfeae8-ea51-45f4-81f4-79631245f48b" providerId="ADAL" clId="{2998F81A-0CE9-5943-AA46-FA7FB3D9EB93}" dt="2023-07-13T05:11:25.479" v="4038" actId="6264"/>
          <ac:spMkLst>
            <pc:docMk/>
            <pc:sldMk cId="399393802" sldId="870"/>
            <ac:spMk id="9" creationId="{43AA6C52-0119-ED79-AAA8-0058A18DD5D6}"/>
          </ac:spMkLst>
        </pc:spChg>
      </pc:sldChg>
      <pc:sldChg chg="addSp delSp modSp mod addAnim delAnim chgLayout modNotesTx">
        <pc:chgData name="K M A Solaiman" userId="61bfeae8-ea51-45f4-81f4-79631245f48b" providerId="ADAL" clId="{2998F81A-0CE9-5943-AA46-FA7FB3D9EB93}" dt="2023-07-13T04:52:02.150" v="3805" actId="114"/>
        <pc:sldMkLst>
          <pc:docMk/>
          <pc:sldMk cId="465422720" sldId="880"/>
        </pc:sldMkLst>
        <pc:spChg chg="mod ord">
          <ac:chgData name="K M A Solaiman" userId="61bfeae8-ea51-45f4-81f4-79631245f48b" providerId="ADAL" clId="{2998F81A-0CE9-5943-AA46-FA7FB3D9EB93}" dt="2023-07-13T04:45:45.375" v="3560" actId="6264"/>
          <ac:spMkLst>
            <pc:docMk/>
            <pc:sldMk cId="465422720" sldId="880"/>
            <ac:spMk id="2" creationId="{123E5E60-6F04-3BAC-C476-6813FCE067F4}"/>
          </ac:spMkLst>
        </pc:spChg>
        <pc:spChg chg="mod ord">
          <ac:chgData name="K M A Solaiman" userId="61bfeae8-ea51-45f4-81f4-79631245f48b" providerId="ADAL" clId="{2998F81A-0CE9-5943-AA46-FA7FB3D9EB93}" dt="2023-07-13T04:52:02.150" v="3805" actId="114"/>
          <ac:spMkLst>
            <pc:docMk/>
            <pc:sldMk cId="465422720" sldId="880"/>
            <ac:spMk id="3" creationId="{0B175955-D6BE-FE25-C485-462768C4D437}"/>
          </ac:spMkLst>
        </pc:spChg>
        <pc:spChg chg="mod ord">
          <ac:chgData name="K M A Solaiman" userId="61bfeae8-ea51-45f4-81f4-79631245f48b" providerId="ADAL" clId="{2998F81A-0CE9-5943-AA46-FA7FB3D9EB93}" dt="2023-07-13T04:45:45.375" v="3560" actId="6264"/>
          <ac:spMkLst>
            <pc:docMk/>
            <pc:sldMk cId="465422720" sldId="880"/>
            <ac:spMk id="4" creationId="{7650018B-935F-EFE4-B92C-89C46BFB9C57}"/>
          </ac:spMkLst>
        </pc:spChg>
        <pc:spChg chg="add del">
          <ac:chgData name="K M A Solaiman" userId="61bfeae8-ea51-45f4-81f4-79631245f48b" providerId="ADAL" clId="{2998F81A-0CE9-5943-AA46-FA7FB3D9EB93}" dt="2023-07-13T04:47:10.952" v="3606" actId="478"/>
          <ac:spMkLst>
            <pc:docMk/>
            <pc:sldMk cId="465422720" sldId="880"/>
            <ac:spMk id="6" creationId="{3CA9D6DF-4F3A-2265-D06F-02123001075F}"/>
          </ac:spMkLst>
        </pc:spChg>
        <pc:spChg chg="del mod">
          <ac:chgData name="K M A Solaiman" userId="61bfeae8-ea51-45f4-81f4-79631245f48b" providerId="ADAL" clId="{2998F81A-0CE9-5943-AA46-FA7FB3D9EB93}" dt="2023-07-13T04:49:16.245" v="3690" actId="21"/>
          <ac:spMkLst>
            <pc:docMk/>
            <pc:sldMk cId="465422720" sldId="880"/>
            <ac:spMk id="7" creationId="{2A0B5649-9D03-2FDC-40C4-F381D6EF2695}"/>
          </ac:spMkLst>
        </pc:spChg>
        <pc:spChg chg="add del mod">
          <ac:chgData name="K M A Solaiman" userId="61bfeae8-ea51-45f4-81f4-79631245f48b" providerId="ADAL" clId="{2998F81A-0CE9-5943-AA46-FA7FB3D9EB93}" dt="2023-07-13T04:45:45.375" v="3560" actId="6264"/>
          <ac:spMkLst>
            <pc:docMk/>
            <pc:sldMk cId="465422720" sldId="880"/>
            <ac:spMk id="8" creationId="{07E0B683-8A81-BE1F-39A9-DFA2092BD33B}"/>
          </ac:spMkLst>
        </pc:spChg>
        <pc:spChg chg="add del mod">
          <ac:chgData name="K M A Solaiman" userId="61bfeae8-ea51-45f4-81f4-79631245f48b" providerId="ADAL" clId="{2998F81A-0CE9-5943-AA46-FA7FB3D9EB93}" dt="2023-07-13T04:45:45.375" v="3560" actId="6264"/>
          <ac:spMkLst>
            <pc:docMk/>
            <pc:sldMk cId="465422720" sldId="880"/>
            <ac:spMk id="9" creationId="{853D9F0A-FF2A-3ED2-A7D9-30ABFC5FA6D7}"/>
          </ac:spMkLst>
        </pc:spChg>
        <pc:spChg chg="add del mod">
          <ac:chgData name="K M A Solaiman" userId="61bfeae8-ea51-45f4-81f4-79631245f48b" providerId="ADAL" clId="{2998F81A-0CE9-5943-AA46-FA7FB3D9EB93}" dt="2023-07-13T04:45:45.375" v="3560" actId="6264"/>
          <ac:spMkLst>
            <pc:docMk/>
            <pc:sldMk cId="465422720" sldId="880"/>
            <ac:spMk id="10" creationId="{B5EF681C-7569-5B0A-27DC-25CDA8466C21}"/>
          </ac:spMkLst>
        </pc:spChg>
      </pc:sldChg>
      <pc:sldChg chg="addSp delSp modSp mod modClrScheme delAnim modAnim chgLayout">
        <pc:chgData name="K M A Solaiman" userId="61bfeae8-ea51-45f4-81f4-79631245f48b" providerId="ADAL" clId="{2998F81A-0CE9-5943-AA46-FA7FB3D9EB93}" dt="2023-07-13T04:58:48.250" v="3888" actId="113"/>
        <pc:sldMkLst>
          <pc:docMk/>
          <pc:sldMk cId="1730109055" sldId="883"/>
        </pc:sldMkLst>
        <pc:spChg chg="mod ord">
          <ac:chgData name="K M A Solaiman" userId="61bfeae8-ea51-45f4-81f4-79631245f48b" providerId="ADAL" clId="{2998F81A-0CE9-5943-AA46-FA7FB3D9EB93}" dt="2023-07-13T04:57:24.100" v="3881" actId="6264"/>
          <ac:spMkLst>
            <pc:docMk/>
            <pc:sldMk cId="1730109055" sldId="883"/>
            <ac:spMk id="2" creationId="{B99ED635-534A-2E71-2151-3A90D07778CF}"/>
          </ac:spMkLst>
        </pc:spChg>
        <pc:spChg chg="add del mod ord">
          <ac:chgData name="K M A Solaiman" userId="61bfeae8-ea51-45f4-81f4-79631245f48b" providerId="ADAL" clId="{2998F81A-0CE9-5943-AA46-FA7FB3D9EB93}" dt="2023-07-13T04:57:18.752" v="3875" actId="6264"/>
          <ac:spMkLst>
            <pc:docMk/>
            <pc:sldMk cId="1730109055" sldId="883"/>
            <ac:spMk id="3" creationId="{265BCC33-D382-6A06-EEBA-78383049078E}"/>
          </ac:spMkLst>
        </pc:spChg>
        <pc:spChg chg="mod ord">
          <ac:chgData name="K M A Solaiman" userId="61bfeae8-ea51-45f4-81f4-79631245f48b" providerId="ADAL" clId="{2998F81A-0CE9-5943-AA46-FA7FB3D9EB93}" dt="2023-07-13T04:57:24.100" v="3881" actId="6264"/>
          <ac:spMkLst>
            <pc:docMk/>
            <pc:sldMk cId="1730109055" sldId="883"/>
            <ac:spMk id="4" creationId="{2436C471-472D-E1B8-61A6-06B8DE5E7A56}"/>
          </ac:spMkLst>
        </pc:spChg>
        <pc:spChg chg="add del mod ord">
          <ac:chgData name="K M A Solaiman" userId="61bfeae8-ea51-45f4-81f4-79631245f48b" providerId="ADAL" clId="{2998F81A-0CE9-5943-AA46-FA7FB3D9EB93}" dt="2023-07-13T04:58:48.250" v="3888" actId="113"/>
          <ac:spMkLst>
            <pc:docMk/>
            <pc:sldMk cId="1730109055" sldId="883"/>
            <ac:spMk id="5" creationId="{6068BC58-3CDA-B844-354B-0A5933256142}"/>
          </ac:spMkLst>
        </pc:spChg>
        <pc:spChg chg="add del mod">
          <ac:chgData name="K M A Solaiman" userId="61bfeae8-ea51-45f4-81f4-79631245f48b" providerId="ADAL" clId="{2998F81A-0CE9-5943-AA46-FA7FB3D9EB93}" dt="2023-07-13T04:57:18.752" v="3875" actId="6264"/>
          <ac:spMkLst>
            <pc:docMk/>
            <pc:sldMk cId="1730109055" sldId="883"/>
            <ac:spMk id="6" creationId="{E9C805CC-E023-C38D-3E72-E28AB3A46E2F}"/>
          </ac:spMkLst>
        </pc:spChg>
        <pc:spChg chg="add del mod">
          <ac:chgData name="K M A Solaiman" userId="61bfeae8-ea51-45f4-81f4-79631245f48b" providerId="ADAL" clId="{2998F81A-0CE9-5943-AA46-FA7FB3D9EB93}" dt="2023-07-13T04:57:18.752" v="3875" actId="6264"/>
          <ac:spMkLst>
            <pc:docMk/>
            <pc:sldMk cId="1730109055" sldId="883"/>
            <ac:spMk id="7" creationId="{2DD68FF1-D5BA-5513-658F-86F92010BE46}"/>
          </ac:spMkLst>
        </pc:spChg>
        <pc:spChg chg="add del mod">
          <ac:chgData name="K M A Solaiman" userId="61bfeae8-ea51-45f4-81f4-79631245f48b" providerId="ADAL" clId="{2998F81A-0CE9-5943-AA46-FA7FB3D9EB93}" dt="2023-07-13T04:57:18.752" v="3875" actId="6264"/>
          <ac:spMkLst>
            <pc:docMk/>
            <pc:sldMk cId="1730109055" sldId="883"/>
            <ac:spMk id="8" creationId="{7947FE49-6735-7D78-2EAF-6FEADF382402}"/>
          </ac:spMkLst>
        </pc:spChg>
        <pc:spChg chg="add del mod ord">
          <ac:chgData name="K M A Solaiman" userId="61bfeae8-ea51-45f4-81f4-79631245f48b" providerId="ADAL" clId="{2998F81A-0CE9-5943-AA46-FA7FB3D9EB93}" dt="2023-07-13T04:57:23.840" v="3880" actId="6264"/>
          <ac:spMkLst>
            <pc:docMk/>
            <pc:sldMk cId="1730109055" sldId="883"/>
            <ac:spMk id="9" creationId="{C921B0BF-BC26-1A32-9D84-B669487FE078}"/>
          </ac:spMkLst>
        </pc:spChg>
        <pc:spChg chg="add del mod">
          <ac:chgData name="K M A Solaiman" userId="61bfeae8-ea51-45f4-81f4-79631245f48b" providerId="ADAL" clId="{2998F81A-0CE9-5943-AA46-FA7FB3D9EB93}" dt="2023-07-13T04:57:23.840" v="3880" actId="6264"/>
          <ac:spMkLst>
            <pc:docMk/>
            <pc:sldMk cId="1730109055" sldId="883"/>
            <ac:spMk id="11" creationId="{A8416F02-B3A6-2544-1B61-08E940B6AE25}"/>
          </ac:spMkLst>
        </pc:spChg>
        <pc:spChg chg="add del mod">
          <ac:chgData name="K M A Solaiman" userId="61bfeae8-ea51-45f4-81f4-79631245f48b" providerId="ADAL" clId="{2998F81A-0CE9-5943-AA46-FA7FB3D9EB93}" dt="2023-07-13T04:57:23.840" v="3880" actId="6264"/>
          <ac:spMkLst>
            <pc:docMk/>
            <pc:sldMk cId="1730109055" sldId="883"/>
            <ac:spMk id="12" creationId="{9BBF8A8C-EB4B-A1B5-2BAB-299B2AFAE521}"/>
          </ac:spMkLst>
        </pc:spChg>
        <pc:spChg chg="add del mod">
          <ac:chgData name="K M A Solaiman" userId="61bfeae8-ea51-45f4-81f4-79631245f48b" providerId="ADAL" clId="{2998F81A-0CE9-5943-AA46-FA7FB3D9EB93}" dt="2023-07-13T04:57:23.840" v="3880" actId="6264"/>
          <ac:spMkLst>
            <pc:docMk/>
            <pc:sldMk cId="1730109055" sldId="883"/>
            <ac:spMk id="13" creationId="{77E291D3-5477-4B3A-7F97-19C3BCCD5B43}"/>
          </ac:spMkLst>
        </pc:spChg>
        <pc:spChg chg="add del mod ord">
          <ac:chgData name="K M A Solaiman" userId="61bfeae8-ea51-45f4-81f4-79631245f48b" providerId="ADAL" clId="{2998F81A-0CE9-5943-AA46-FA7FB3D9EB93}" dt="2023-07-13T04:57:24.100" v="3881" actId="6264"/>
          <ac:spMkLst>
            <pc:docMk/>
            <pc:sldMk cId="1730109055" sldId="883"/>
            <ac:spMk id="14" creationId="{3C895E18-4E9F-F8D2-AEE2-A95468128C64}"/>
          </ac:spMkLst>
        </pc:spChg>
        <pc:spChg chg="add del mod">
          <ac:chgData name="K M A Solaiman" userId="61bfeae8-ea51-45f4-81f4-79631245f48b" providerId="ADAL" clId="{2998F81A-0CE9-5943-AA46-FA7FB3D9EB93}" dt="2023-07-13T04:57:24.100" v="3881" actId="6264"/>
          <ac:spMkLst>
            <pc:docMk/>
            <pc:sldMk cId="1730109055" sldId="883"/>
            <ac:spMk id="15" creationId="{197E31BE-1323-973E-ABD3-101670FCF54E}"/>
          </ac:spMkLst>
        </pc:spChg>
        <pc:spChg chg="add del mod">
          <ac:chgData name="K M A Solaiman" userId="61bfeae8-ea51-45f4-81f4-79631245f48b" providerId="ADAL" clId="{2998F81A-0CE9-5943-AA46-FA7FB3D9EB93}" dt="2023-07-13T04:57:24.100" v="3881" actId="6264"/>
          <ac:spMkLst>
            <pc:docMk/>
            <pc:sldMk cId="1730109055" sldId="883"/>
            <ac:spMk id="17" creationId="{A8497FFA-841C-4673-D667-6FE357F6034E}"/>
          </ac:spMkLst>
        </pc:spChg>
        <pc:spChg chg="add del mod">
          <ac:chgData name="K M A Solaiman" userId="61bfeae8-ea51-45f4-81f4-79631245f48b" providerId="ADAL" clId="{2998F81A-0CE9-5943-AA46-FA7FB3D9EB93}" dt="2023-07-13T04:57:24.100" v="3881" actId="6264"/>
          <ac:spMkLst>
            <pc:docMk/>
            <pc:sldMk cId="1730109055" sldId="883"/>
            <ac:spMk id="18" creationId="{04AA33F7-B9FB-7A8E-4731-22AF2B52D265}"/>
          </ac:spMkLst>
        </pc:spChg>
        <pc:spChg chg="add del mod ord">
          <ac:chgData name="K M A Solaiman" userId="61bfeae8-ea51-45f4-81f4-79631245f48b" providerId="ADAL" clId="{2998F81A-0CE9-5943-AA46-FA7FB3D9EB93}" dt="2023-07-13T04:57:34.106" v="3883" actId="478"/>
          <ac:spMkLst>
            <pc:docMk/>
            <pc:sldMk cId="1730109055" sldId="883"/>
            <ac:spMk id="20" creationId="{FBB7073D-CD26-D8B0-AC4A-BB20D4E81AC8}"/>
          </ac:spMkLst>
        </pc:spChg>
        <pc:spChg chg="del mod">
          <ac:chgData name="K M A Solaiman" userId="61bfeae8-ea51-45f4-81f4-79631245f48b" providerId="ADAL" clId="{2998F81A-0CE9-5943-AA46-FA7FB3D9EB93}" dt="2023-07-13T04:53:13.291" v="3815" actId="478"/>
          <ac:spMkLst>
            <pc:docMk/>
            <pc:sldMk cId="1730109055" sldId="883"/>
            <ac:spMk id="24" creationId="{3CD61F87-88BC-B5A8-3D16-EFD05ADAF795}"/>
          </ac:spMkLst>
        </pc:spChg>
      </pc:sldChg>
      <pc:sldChg chg="addSp delSp modSp mod modClrScheme chgLayout modNotesTx">
        <pc:chgData name="K M A Solaiman" userId="61bfeae8-ea51-45f4-81f4-79631245f48b" providerId="ADAL" clId="{2998F81A-0CE9-5943-AA46-FA7FB3D9EB93}" dt="2023-07-13T04:56:42.403" v="3872" actId="700"/>
        <pc:sldMkLst>
          <pc:docMk/>
          <pc:sldMk cId="1877964835" sldId="884"/>
        </pc:sldMkLst>
        <pc:spChg chg="mod ord">
          <ac:chgData name="K M A Solaiman" userId="61bfeae8-ea51-45f4-81f4-79631245f48b" providerId="ADAL" clId="{2998F81A-0CE9-5943-AA46-FA7FB3D9EB93}" dt="2023-07-13T04:56:42.403" v="3872" actId="700"/>
          <ac:spMkLst>
            <pc:docMk/>
            <pc:sldMk cId="1877964835" sldId="884"/>
            <ac:spMk id="2" creationId="{DFC893B2-1DF5-719A-7094-64770A028145}"/>
          </ac:spMkLst>
        </pc:spChg>
        <pc:spChg chg="mod ord">
          <ac:chgData name="K M A Solaiman" userId="61bfeae8-ea51-45f4-81f4-79631245f48b" providerId="ADAL" clId="{2998F81A-0CE9-5943-AA46-FA7FB3D9EB93}" dt="2023-07-13T04:56:42.403" v="3872" actId="700"/>
          <ac:spMkLst>
            <pc:docMk/>
            <pc:sldMk cId="1877964835" sldId="884"/>
            <ac:spMk id="3" creationId="{2B5AE80C-BE83-C829-B3A1-794AC0F62756}"/>
          </ac:spMkLst>
        </pc:spChg>
        <pc:spChg chg="mod ord">
          <ac:chgData name="K M A Solaiman" userId="61bfeae8-ea51-45f4-81f4-79631245f48b" providerId="ADAL" clId="{2998F81A-0CE9-5943-AA46-FA7FB3D9EB93}" dt="2023-07-13T04:56:42.403" v="3872" actId="700"/>
          <ac:spMkLst>
            <pc:docMk/>
            <pc:sldMk cId="1877964835" sldId="884"/>
            <ac:spMk id="4" creationId="{0C2470B5-5950-8B3F-8DCD-CB0B5AE1F18F}"/>
          </ac:spMkLst>
        </pc:spChg>
        <pc:spChg chg="add del mod ord">
          <ac:chgData name="K M A Solaiman" userId="61bfeae8-ea51-45f4-81f4-79631245f48b" providerId="ADAL" clId="{2998F81A-0CE9-5943-AA46-FA7FB3D9EB93}" dt="2023-07-13T04:56:42.403" v="3872" actId="700"/>
          <ac:spMkLst>
            <pc:docMk/>
            <pc:sldMk cId="1877964835" sldId="884"/>
            <ac:spMk id="5" creationId="{4FA0D2B7-BD1A-C6D6-DBE3-34E5077E7BDB}"/>
          </ac:spMkLst>
        </pc:spChg>
        <pc:spChg chg="add del mod">
          <ac:chgData name="K M A Solaiman" userId="61bfeae8-ea51-45f4-81f4-79631245f48b" providerId="ADAL" clId="{2998F81A-0CE9-5943-AA46-FA7FB3D9EB93}" dt="2023-07-13T04:56:22.745" v="3871" actId="6264"/>
          <ac:spMkLst>
            <pc:docMk/>
            <pc:sldMk cId="1877964835" sldId="884"/>
            <ac:spMk id="6" creationId="{E4886A34-0BA4-42E0-82FF-DB79EABA2FF9}"/>
          </ac:spMkLst>
        </pc:spChg>
        <pc:spChg chg="add del mod">
          <ac:chgData name="K M A Solaiman" userId="61bfeae8-ea51-45f4-81f4-79631245f48b" providerId="ADAL" clId="{2998F81A-0CE9-5943-AA46-FA7FB3D9EB93}" dt="2023-07-13T04:56:22.745" v="3871" actId="6264"/>
          <ac:spMkLst>
            <pc:docMk/>
            <pc:sldMk cId="1877964835" sldId="884"/>
            <ac:spMk id="7" creationId="{D0CBD2F6-349F-441A-9093-41D132FE3DD0}"/>
          </ac:spMkLst>
        </pc:spChg>
        <pc:spChg chg="mod">
          <ac:chgData name="K M A Solaiman" userId="61bfeae8-ea51-45f4-81f4-79631245f48b" providerId="ADAL" clId="{2998F81A-0CE9-5943-AA46-FA7FB3D9EB93}" dt="2023-07-13T04:56:02.510" v="3867" actId="1076"/>
          <ac:spMkLst>
            <pc:docMk/>
            <pc:sldMk cId="1877964835" sldId="884"/>
            <ac:spMk id="8" creationId="{1062B0E4-B537-0688-43DA-4603321D9D6F}"/>
          </ac:spMkLst>
        </pc:spChg>
        <pc:spChg chg="add del mod">
          <ac:chgData name="K M A Solaiman" userId="61bfeae8-ea51-45f4-81f4-79631245f48b" providerId="ADAL" clId="{2998F81A-0CE9-5943-AA46-FA7FB3D9EB93}" dt="2023-07-13T04:56:22.745" v="3871" actId="6264"/>
          <ac:spMkLst>
            <pc:docMk/>
            <pc:sldMk cId="1877964835" sldId="884"/>
            <ac:spMk id="9" creationId="{F02B1215-53E9-B867-B33A-D72E38A2540D}"/>
          </ac:spMkLst>
        </pc:spChg>
        <pc:spChg chg="add del mod ord">
          <ac:chgData name="K M A Solaiman" userId="61bfeae8-ea51-45f4-81f4-79631245f48b" providerId="ADAL" clId="{2998F81A-0CE9-5943-AA46-FA7FB3D9EB93}" dt="2023-07-13T04:56:22.745" v="3871" actId="6264"/>
          <ac:spMkLst>
            <pc:docMk/>
            <pc:sldMk cId="1877964835" sldId="884"/>
            <ac:spMk id="10" creationId="{F89DAB47-DB21-E361-D2E1-D041F9104BF5}"/>
          </ac:spMkLst>
        </pc:spChg>
      </pc:sldChg>
      <pc:sldChg chg="addSp delSp modSp mod modClrScheme chgLayout">
        <pc:chgData name="K M A Solaiman" userId="61bfeae8-ea51-45f4-81f4-79631245f48b" providerId="ADAL" clId="{2998F81A-0CE9-5943-AA46-FA7FB3D9EB93}" dt="2023-07-13T04:39:58.152" v="3535" actId="700"/>
        <pc:sldMkLst>
          <pc:docMk/>
          <pc:sldMk cId="30321322" sldId="887"/>
        </pc:sldMkLst>
        <pc:spChg chg="mod ord">
          <ac:chgData name="K M A Solaiman" userId="61bfeae8-ea51-45f4-81f4-79631245f48b" providerId="ADAL" clId="{2998F81A-0CE9-5943-AA46-FA7FB3D9EB93}" dt="2023-07-13T04:39:58.152" v="3535" actId="700"/>
          <ac:spMkLst>
            <pc:docMk/>
            <pc:sldMk cId="30321322" sldId="887"/>
            <ac:spMk id="2" creationId="{38C73FDD-E376-D682-25DB-37CEA4951C21}"/>
          </ac:spMkLst>
        </pc:spChg>
        <pc:spChg chg="mod ord">
          <ac:chgData name="K M A Solaiman" userId="61bfeae8-ea51-45f4-81f4-79631245f48b" providerId="ADAL" clId="{2998F81A-0CE9-5943-AA46-FA7FB3D9EB93}" dt="2023-07-13T04:39:58.152" v="3535" actId="700"/>
          <ac:spMkLst>
            <pc:docMk/>
            <pc:sldMk cId="30321322" sldId="887"/>
            <ac:spMk id="3" creationId="{E4B9BA3F-B8EA-ED2C-1EE4-993AED18E044}"/>
          </ac:spMkLst>
        </pc:spChg>
        <pc:spChg chg="mod ord">
          <ac:chgData name="K M A Solaiman" userId="61bfeae8-ea51-45f4-81f4-79631245f48b" providerId="ADAL" clId="{2998F81A-0CE9-5943-AA46-FA7FB3D9EB93}" dt="2023-07-13T04:39:58.152" v="3535" actId="700"/>
          <ac:spMkLst>
            <pc:docMk/>
            <pc:sldMk cId="30321322" sldId="887"/>
            <ac:spMk id="4" creationId="{63E5077A-45BA-93E1-41C5-3B91337A14E9}"/>
          </ac:spMkLst>
        </pc:spChg>
        <pc:spChg chg="add del mod ord">
          <ac:chgData name="K M A Solaiman" userId="61bfeae8-ea51-45f4-81f4-79631245f48b" providerId="ADAL" clId="{2998F81A-0CE9-5943-AA46-FA7FB3D9EB93}" dt="2023-07-13T04:39:53.464" v="3534" actId="700"/>
          <ac:spMkLst>
            <pc:docMk/>
            <pc:sldMk cId="30321322" sldId="887"/>
            <ac:spMk id="5" creationId="{61B1424F-CA9F-D96A-6B93-CE45753DD95D}"/>
          </ac:spMkLst>
        </pc:spChg>
      </pc:sldChg>
      <pc:sldChg chg="del">
        <pc:chgData name="K M A Solaiman" userId="61bfeae8-ea51-45f4-81f4-79631245f48b" providerId="ADAL" clId="{2998F81A-0CE9-5943-AA46-FA7FB3D9EB93}" dt="2023-07-13T04:59:55.584" v="3892" actId="2696"/>
        <pc:sldMkLst>
          <pc:docMk/>
          <pc:sldMk cId="109145325" sldId="888"/>
        </pc:sldMkLst>
      </pc:sldChg>
      <pc:sldChg chg="add del">
        <pc:chgData name="K M A Solaiman" userId="61bfeae8-ea51-45f4-81f4-79631245f48b" providerId="ADAL" clId="{2998F81A-0CE9-5943-AA46-FA7FB3D9EB93}" dt="2023-07-13T05:28:33.352" v="4413" actId="2696"/>
        <pc:sldMkLst>
          <pc:docMk/>
          <pc:sldMk cId="4102063851" sldId="888"/>
        </pc:sldMkLst>
      </pc:sldChg>
      <pc:sldChg chg="del">
        <pc:chgData name="K M A Solaiman" userId="61bfeae8-ea51-45f4-81f4-79631245f48b" providerId="ADAL" clId="{2998F81A-0CE9-5943-AA46-FA7FB3D9EB93}" dt="2023-07-13T04:59:55.584" v="3892" actId="2696"/>
        <pc:sldMkLst>
          <pc:docMk/>
          <pc:sldMk cId="2012233650" sldId="889"/>
        </pc:sldMkLst>
      </pc:sldChg>
      <pc:sldChg chg="add del">
        <pc:chgData name="K M A Solaiman" userId="61bfeae8-ea51-45f4-81f4-79631245f48b" providerId="ADAL" clId="{2998F81A-0CE9-5943-AA46-FA7FB3D9EB93}" dt="2023-07-13T05:28:33.352" v="4413" actId="2696"/>
        <pc:sldMkLst>
          <pc:docMk/>
          <pc:sldMk cId="2926461588" sldId="889"/>
        </pc:sldMkLst>
      </pc:sldChg>
      <pc:sldChg chg="addSp delSp modSp mod delAnim modAnim">
        <pc:chgData name="K M A Solaiman" userId="61bfeae8-ea51-45f4-81f4-79631245f48b" providerId="ADAL" clId="{2998F81A-0CE9-5943-AA46-FA7FB3D9EB93}" dt="2023-07-13T02:40:27.315" v="1772"/>
        <pc:sldMkLst>
          <pc:docMk/>
          <pc:sldMk cId="2128528476" sldId="891"/>
        </pc:sldMkLst>
        <pc:spChg chg="mod">
          <ac:chgData name="K M A Solaiman" userId="61bfeae8-ea51-45f4-81f4-79631245f48b" providerId="ADAL" clId="{2998F81A-0CE9-5943-AA46-FA7FB3D9EB93}" dt="2023-07-13T02:12:52.619" v="1385" actId="948"/>
          <ac:spMkLst>
            <pc:docMk/>
            <pc:sldMk cId="2128528476" sldId="891"/>
            <ac:spMk id="3" creationId="{6CCB48FD-06AF-E823-5BD3-62CFF8D5793B}"/>
          </ac:spMkLst>
        </pc:spChg>
        <pc:spChg chg="mod">
          <ac:chgData name="K M A Solaiman" userId="61bfeae8-ea51-45f4-81f4-79631245f48b" providerId="ADAL" clId="{2998F81A-0CE9-5943-AA46-FA7FB3D9EB93}" dt="2023-07-13T02:38:44.304" v="1761" actId="1076"/>
          <ac:spMkLst>
            <pc:docMk/>
            <pc:sldMk cId="2128528476" sldId="891"/>
            <ac:spMk id="19" creationId="{0AD50CB6-53D7-7AFA-A0B5-FE228FB5C494}"/>
          </ac:spMkLst>
        </pc:spChg>
        <pc:picChg chg="add mod">
          <ac:chgData name="K M A Solaiman" userId="61bfeae8-ea51-45f4-81f4-79631245f48b" providerId="ADAL" clId="{2998F81A-0CE9-5943-AA46-FA7FB3D9EB93}" dt="2023-07-13T02:38:33.164" v="1756" actId="14100"/>
          <ac:picMkLst>
            <pc:docMk/>
            <pc:sldMk cId="2128528476" sldId="891"/>
            <ac:picMk id="8" creationId="{972BE5F4-CF60-F8F7-8D50-D7C5DB518F53}"/>
          </ac:picMkLst>
        </pc:picChg>
        <pc:picChg chg="del mod">
          <ac:chgData name="K M A Solaiman" userId="61bfeae8-ea51-45f4-81f4-79631245f48b" providerId="ADAL" clId="{2998F81A-0CE9-5943-AA46-FA7FB3D9EB93}" dt="2023-07-13T02:35:53" v="1725" actId="478"/>
          <ac:picMkLst>
            <pc:docMk/>
            <pc:sldMk cId="2128528476" sldId="891"/>
            <ac:picMk id="10" creationId="{92889F55-E18F-2F53-A13F-2BE16736CA59}"/>
          </ac:picMkLst>
        </pc:picChg>
        <pc:picChg chg="add mod">
          <ac:chgData name="K M A Solaiman" userId="61bfeae8-ea51-45f4-81f4-79631245f48b" providerId="ADAL" clId="{2998F81A-0CE9-5943-AA46-FA7FB3D9EB93}" dt="2023-07-13T02:38:46.401" v="1762" actId="1076"/>
          <ac:picMkLst>
            <pc:docMk/>
            <pc:sldMk cId="2128528476" sldId="891"/>
            <ac:picMk id="12" creationId="{B094BC8B-BA91-B232-A0C0-41D48C853D4A}"/>
          </ac:picMkLst>
        </pc:picChg>
      </pc:sldChg>
      <pc:sldChg chg="addSp delSp modSp mod modClrScheme modShow chgLayout">
        <pc:chgData name="K M A Solaiman" userId="61bfeae8-ea51-45f4-81f4-79631245f48b" providerId="ADAL" clId="{2998F81A-0CE9-5943-AA46-FA7FB3D9EB93}" dt="2023-07-13T03:38:59.313" v="1876" actId="700"/>
        <pc:sldMkLst>
          <pc:docMk/>
          <pc:sldMk cId="2070861600" sldId="892"/>
        </pc:sldMkLst>
        <pc:spChg chg="mod ord">
          <ac:chgData name="K M A Solaiman" userId="61bfeae8-ea51-45f4-81f4-79631245f48b" providerId="ADAL" clId="{2998F81A-0CE9-5943-AA46-FA7FB3D9EB93}" dt="2023-07-13T03:38:59.313" v="1876" actId="700"/>
          <ac:spMkLst>
            <pc:docMk/>
            <pc:sldMk cId="2070861600" sldId="892"/>
            <ac:spMk id="2" creationId="{CCFC4B99-ED12-20F6-780F-C525F749746A}"/>
          </ac:spMkLst>
        </pc:spChg>
        <pc:spChg chg="mod ord">
          <ac:chgData name="K M A Solaiman" userId="61bfeae8-ea51-45f4-81f4-79631245f48b" providerId="ADAL" clId="{2998F81A-0CE9-5943-AA46-FA7FB3D9EB93}" dt="2023-07-13T03:38:59.313" v="1876" actId="700"/>
          <ac:spMkLst>
            <pc:docMk/>
            <pc:sldMk cId="2070861600" sldId="892"/>
            <ac:spMk id="4" creationId="{0EE7D3A5-D75F-509B-46F3-51C89D6A357E}"/>
          </ac:spMkLst>
        </pc:spChg>
        <pc:spChg chg="mod ord">
          <ac:chgData name="K M A Solaiman" userId="61bfeae8-ea51-45f4-81f4-79631245f48b" providerId="ADAL" clId="{2998F81A-0CE9-5943-AA46-FA7FB3D9EB93}" dt="2023-07-13T03:38:59.313" v="1876" actId="700"/>
          <ac:spMkLst>
            <pc:docMk/>
            <pc:sldMk cId="2070861600" sldId="892"/>
            <ac:spMk id="9" creationId="{12FDC7B0-01BF-69B2-FAC2-EB3A1F91491E}"/>
          </ac:spMkLst>
        </pc:spChg>
        <pc:spChg chg="add del mod ord">
          <ac:chgData name="K M A Solaiman" userId="61bfeae8-ea51-45f4-81f4-79631245f48b" providerId="ADAL" clId="{2998F81A-0CE9-5943-AA46-FA7FB3D9EB93}" dt="2023-07-13T03:38:59.313" v="1876" actId="700"/>
          <ac:spMkLst>
            <pc:docMk/>
            <pc:sldMk cId="2070861600" sldId="892"/>
            <ac:spMk id="1035" creationId="{C628D3A7-29BD-4E27-BA89-5A37103960A3}"/>
          </ac:spMkLst>
        </pc:spChg>
        <pc:spChg chg="mod ord">
          <ac:chgData name="K M A Solaiman" userId="61bfeae8-ea51-45f4-81f4-79631245f48b" providerId="ADAL" clId="{2998F81A-0CE9-5943-AA46-FA7FB3D9EB93}" dt="2023-07-13T03:38:59.313" v="1876" actId="700"/>
          <ac:spMkLst>
            <pc:docMk/>
            <pc:sldMk cId="2070861600" sldId="892"/>
            <ac:spMk id="1037" creationId="{18903491-E1F9-1347-96F2-3E802DA741C8}"/>
          </ac:spMkLst>
        </pc:spChg>
        <pc:spChg chg="mod ord">
          <ac:chgData name="K M A Solaiman" userId="61bfeae8-ea51-45f4-81f4-79631245f48b" providerId="ADAL" clId="{2998F81A-0CE9-5943-AA46-FA7FB3D9EB93}" dt="2023-07-13T03:38:59.313" v="1876" actId="700"/>
          <ac:spMkLst>
            <pc:docMk/>
            <pc:sldMk cId="2070861600" sldId="892"/>
            <ac:spMk id="1039" creationId="{CC854959-0386-F584-50FF-51F8C4311189}"/>
          </ac:spMkLst>
        </pc:spChg>
        <pc:spChg chg="mod ord">
          <ac:chgData name="K M A Solaiman" userId="61bfeae8-ea51-45f4-81f4-79631245f48b" providerId="ADAL" clId="{2998F81A-0CE9-5943-AA46-FA7FB3D9EB93}" dt="2023-07-13T03:38:59.313" v="1876" actId="700"/>
          <ac:spMkLst>
            <pc:docMk/>
            <pc:sldMk cId="2070861600" sldId="892"/>
            <ac:spMk id="1043" creationId="{74DEAC81-5244-FA2E-9462-DD90535A8E00}"/>
          </ac:spMkLst>
        </pc:spChg>
      </pc:sldChg>
      <pc:sldChg chg="del">
        <pc:chgData name="K M A Solaiman" userId="61bfeae8-ea51-45f4-81f4-79631245f48b" providerId="ADAL" clId="{2998F81A-0CE9-5943-AA46-FA7FB3D9EB93}" dt="2023-07-13T04:59:55.584" v="3892" actId="2696"/>
        <pc:sldMkLst>
          <pc:docMk/>
          <pc:sldMk cId="1138069075" sldId="893"/>
        </pc:sldMkLst>
      </pc:sldChg>
      <pc:sldChg chg="add del">
        <pc:chgData name="K M A Solaiman" userId="61bfeae8-ea51-45f4-81f4-79631245f48b" providerId="ADAL" clId="{2998F81A-0CE9-5943-AA46-FA7FB3D9EB93}" dt="2023-07-13T05:28:33.352" v="4413" actId="2696"/>
        <pc:sldMkLst>
          <pc:docMk/>
          <pc:sldMk cId="1710622326" sldId="893"/>
        </pc:sldMkLst>
      </pc:sldChg>
      <pc:sldChg chg="modSp modAnim">
        <pc:chgData name="K M A Solaiman" userId="61bfeae8-ea51-45f4-81f4-79631245f48b" providerId="ADAL" clId="{2998F81A-0CE9-5943-AA46-FA7FB3D9EB93}" dt="2023-07-13T04:54:32.656" v="3817"/>
        <pc:sldMkLst>
          <pc:docMk/>
          <pc:sldMk cId="2417685078" sldId="896"/>
        </pc:sldMkLst>
        <pc:spChg chg="mod">
          <ac:chgData name="K M A Solaiman" userId="61bfeae8-ea51-45f4-81f4-79631245f48b" providerId="ADAL" clId="{2998F81A-0CE9-5943-AA46-FA7FB3D9EB93}" dt="2023-07-13T03:59:27.779" v="2685" actId="20577"/>
          <ac:spMkLst>
            <pc:docMk/>
            <pc:sldMk cId="2417685078" sldId="896"/>
            <ac:spMk id="10" creationId="{AB1B0C3F-A2D7-0951-9DBF-1CF43D71B0F9}"/>
          </ac:spMkLst>
        </pc:spChg>
        <pc:spChg chg="mod">
          <ac:chgData name="K M A Solaiman" userId="61bfeae8-ea51-45f4-81f4-79631245f48b" providerId="ADAL" clId="{2998F81A-0CE9-5943-AA46-FA7FB3D9EB93}" dt="2023-07-13T03:59:54.861" v="2705" actId="20577"/>
          <ac:spMkLst>
            <pc:docMk/>
            <pc:sldMk cId="2417685078" sldId="896"/>
            <ac:spMk id="15" creationId="{1874DB98-05D3-1F0E-0FEA-B4EEFD1746C1}"/>
          </ac:spMkLst>
        </pc:spChg>
      </pc:sldChg>
      <pc:sldChg chg="modSp modAnim">
        <pc:chgData name="K M A Solaiman" userId="61bfeae8-ea51-45f4-81f4-79631245f48b" providerId="ADAL" clId="{2998F81A-0CE9-5943-AA46-FA7FB3D9EB93}" dt="2023-07-13T04:54:32.656" v="3817"/>
        <pc:sldMkLst>
          <pc:docMk/>
          <pc:sldMk cId="752106822" sldId="897"/>
        </pc:sldMkLst>
        <pc:spChg chg="mod">
          <ac:chgData name="K M A Solaiman" userId="61bfeae8-ea51-45f4-81f4-79631245f48b" providerId="ADAL" clId="{2998F81A-0CE9-5943-AA46-FA7FB3D9EB93}" dt="2023-07-13T04:00:30.036" v="2721" actId="20577"/>
          <ac:spMkLst>
            <pc:docMk/>
            <pc:sldMk cId="752106822" sldId="897"/>
            <ac:spMk id="10" creationId="{AB1B0C3F-A2D7-0951-9DBF-1CF43D71B0F9}"/>
          </ac:spMkLst>
        </pc:spChg>
      </pc:sldChg>
      <pc:sldChg chg="modSp mod modClrScheme modAnim modShow chgLayout">
        <pc:chgData name="K M A Solaiman" userId="61bfeae8-ea51-45f4-81f4-79631245f48b" providerId="ADAL" clId="{2998F81A-0CE9-5943-AA46-FA7FB3D9EB93}" dt="2023-07-13T04:54:32.656" v="3817"/>
        <pc:sldMkLst>
          <pc:docMk/>
          <pc:sldMk cId="2269723636" sldId="899"/>
        </pc:sldMkLst>
        <pc:spChg chg="mod ord">
          <ac:chgData name="K M A Solaiman" userId="61bfeae8-ea51-45f4-81f4-79631245f48b" providerId="ADAL" clId="{2998F81A-0CE9-5943-AA46-FA7FB3D9EB93}" dt="2023-07-13T04:06:04.132" v="2798" actId="700"/>
          <ac:spMkLst>
            <pc:docMk/>
            <pc:sldMk cId="2269723636" sldId="899"/>
            <ac:spMk id="2" creationId="{E32773E5-8ED4-3D4C-AABE-92FA9DC7DEEB}"/>
          </ac:spMkLst>
        </pc:spChg>
        <pc:spChg chg="mod ord">
          <ac:chgData name="K M A Solaiman" userId="61bfeae8-ea51-45f4-81f4-79631245f48b" providerId="ADAL" clId="{2998F81A-0CE9-5943-AA46-FA7FB3D9EB93}" dt="2023-07-13T04:06:04.132" v="2798" actId="700"/>
          <ac:spMkLst>
            <pc:docMk/>
            <pc:sldMk cId="2269723636" sldId="899"/>
            <ac:spMk id="5" creationId="{34D8C918-4D6B-3342-A9C0-D188274BEA18}"/>
          </ac:spMkLst>
        </pc:spChg>
        <pc:spChg chg="mod ord">
          <ac:chgData name="K M A Solaiman" userId="61bfeae8-ea51-45f4-81f4-79631245f48b" providerId="ADAL" clId="{2998F81A-0CE9-5943-AA46-FA7FB3D9EB93}" dt="2023-07-13T04:06:04.132" v="2798" actId="700"/>
          <ac:spMkLst>
            <pc:docMk/>
            <pc:sldMk cId="2269723636" sldId="899"/>
            <ac:spMk id="10" creationId="{AB1B0C3F-A2D7-0951-9DBF-1CF43D71B0F9}"/>
          </ac:spMkLst>
        </pc:spChg>
      </pc:sldChg>
      <pc:sldChg chg="modSp mod modAnim">
        <pc:chgData name="K M A Solaiman" userId="61bfeae8-ea51-45f4-81f4-79631245f48b" providerId="ADAL" clId="{2998F81A-0CE9-5943-AA46-FA7FB3D9EB93}" dt="2023-07-13T04:54:32.656" v="3817"/>
        <pc:sldMkLst>
          <pc:docMk/>
          <pc:sldMk cId="2414890235" sldId="901"/>
        </pc:sldMkLst>
        <pc:spChg chg="mod">
          <ac:chgData name="K M A Solaiman" userId="61bfeae8-ea51-45f4-81f4-79631245f48b" providerId="ADAL" clId="{2998F81A-0CE9-5943-AA46-FA7FB3D9EB93}" dt="2023-07-13T04:00:45.705" v="2732" actId="20577"/>
          <ac:spMkLst>
            <pc:docMk/>
            <pc:sldMk cId="2414890235" sldId="901"/>
            <ac:spMk id="10" creationId="{AB1B0C3F-A2D7-0951-9DBF-1CF43D71B0F9}"/>
          </ac:spMkLst>
        </pc:spChg>
      </pc:sldChg>
      <pc:sldChg chg="modSp mod modAnim">
        <pc:chgData name="K M A Solaiman" userId="61bfeae8-ea51-45f4-81f4-79631245f48b" providerId="ADAL" clId="{2998F81A-0CE9-5943-AA46-FA7FB3D9EB93}" dt="2023-07-13T04:54:32.656" v="3817"/>
        <pc:sldMkLst>
          <pc:docMk/>
          <pc:sldMk cId="840604190" sldId="902"/>
        </pc:sldMkLst>
        <pc:spChg chg="mod">
          <ac:chgData name="K M A Solaiman" userId="61bfeae8-ea51-45f4-81f4-79631245f48b" providerId="ADAL" clId="{2998F81A-0CE9-5943-AA46-FA7FB3D9EB93}" dt="2023-07-13T04:03:20.229" v="2766" actId="20577"/>
          <ac:spMkLst>
            <pc:docMk/>
            <pc:sldMk cId="840604190" sldId="902"/>
            <ac:spMk id="4" creationId="{AE227B29-EA42-7AB5-9D64-26D843CA54C8}"/>
          </ac:spMkLst>
        </pc:spChg>
        <pc:spChg chg="mod">
          <ac:chgData name="K M A Solaiman" userId="61bfeae8-ea51-45f4-81f4-79631245f48b" providerId="ADAL" clId="{2998F81A-0CE9-5943-AA46-FA7FB3D9EB93}" dt="2023-07-13T02:45:22.031" v="1832" actId="20577"/>
          <ac:spMkLst>
            <pc:docMk/>
            <pc:sldMk cId="840604190" sldId="902"/>
            <ac:spMk id="10" creationId="{AB1B0C3F-A2D7-0951-9DBF-1CF43D71B0F9}"/>
          </ac:spMkLst>
        </pc:spChg>
        <pc:spChg chg="mod">
          <ac:chgData name="K M A Solaiman" userId="61bfeae8-ea51-45f4-81f4-79631245f48b" providerId="ADAL" clId="{2998F81A-0CE9-5943-AA46-FA7FB3D9EB93}" dt="2023-07-13T04:04:10.017" v="2788" actId="113"/>
          <ac:spMkLst>
            <pc:docMk/>
            <pc:sldMk cId="840604190" sldId="902"/>
            <ac:spMk id="13" creationId="{14F479EB-FB3D-186D-69AC-378D6927443C}"/>
          </ac:spMkLst>
        </pc:spChg>
      </pc:sldChg>
      <pc:sldChg chg="modSp mod modAnim">
        <pc:chgData name="K M A Solaiman" userId="61bfeae8-ea51-45f4-81f4-79631245f48b" providerId="ADAL" clId="{2998F81A-0CE9-5943-AA46-FA7FB3D9EB93}" dt="2023-07-13T04:54:32.656" v="3817"/>
        <pc:sldMkLst>
          <pc:docMk/>
          <pc:sldMk cId="2342539322" sldId="903"/>
        </pc:sldMkLst>
        <pc:spChg chg="mod">
          <ac:chgData name="K M A Solaiman" userId="61bfeae8-ea51-45f4-81f4-79631245f48b" providerId="ADAL" clId="{2998F81A-0CE9-5943-AA46-FA7FB3D9EB93}" dt="2023-07-13T02:45:28.634" v="1834" actId="20577"/>
          <ac:spMkLst>
            <pc:docMk/>
            <pc:sldMk cId="2342539322" sldId="903"/>
            <ac:spMk id="10" creationId="{AB1B0C3F-A2D7-0951-9DBF-1CF43D71B0F9}"/>
          </ac:spMkLst>
        </pc:spChg>
      </pc:sldChg>
      <pc:sldChg chg="add del">
        <pc:chgData name="K M A Solaiman" userId="61bfeae8-ea51-45f4-81f4-79631245f48b" providerId="ADAL" clId="{2998F81A-0CE9-5943-AA46-FA7FB3D9EB93}" dt="2023-07-13T05:28:33.352" v="4413" actId="2696"/>
        <pc:sldMkLst>
          <pc:docMk/>
          <pc:sldMk cId="1155827699" sldId="906"/>
        </pc:sldMkLst>
      </pc:sldChg>
      <pc:sldChg chg="del">
        <pc:chgData name="K M A Solaiman" userId="61bfeae8-ea51-45f4-81f4-79631245f48b" providerId="ADAL" clId="{2998F81A-0CE9-5943-AA46-FA7FB3D9EB93}" dt="2023-07-13T04:59:55.584" v="3892" actId="2696"/>
        <pc:sldMkLst>
          <pc:docMk/>
          <pc:sldMk cId="2011699401" sldId="906"/>
        </pc:sldMkLst>
      </pc:sldChg>
      <pc:sldChg chg="add del">
        <pc:chgData name="K M A Solaiman" userId="61bfeae8-ea51-45f4-81f4-79631245f48b" providerId="ADAL" clId="{2998F81A-0CE9-5943-AA46-FA7FB3D9EB93}" dt="2023-07-13T05:28:33.352" v="4413" actId="2696"/>
        <pc:sldMkLst>
          <pc:docMk/>
          <pc:sldMk cId="3176187703" sldId="907"/>
        </pc:sldMkLst>
      </pc:sldChg>
      <pc:sldChg chg="del">
        <pc:chgData name="K M A Solaiman" userId="61bfeae8-ea51-45f4-81f4-79631245f48b" providerId="ADAL" clId="{2998F81A-0CE9-5943-AA46-FA7FB3D9EB93}" dt="2023-07-13T04:59:55.584" v="3892" actId="2696"/>
        <pc:sldMkLst>
          <pc:docMk/>
          <pc:sldMk cId="4164706310" sldId="907"/>
        </pc:sldMkLst>
      </pc:sldChg>
      <pc:sldChg chg="addSp delSp modSp mod modClrScheme modAnim chgLayout">
        <pc:chgData name="K M A Solaiman" userId="61bfeae8-ea51-45f4-81f4-79631245f48b" providerId="ADAL" clId="{2998F81A-0CE9-5943-AA46-FA7FB3D9EB93}" dt="2023-07-13T05:29:28.604" v="4414" actId="478"/>
        <pc:sldMkLst>
          <pc:docMk/>
          <pc:sldMk cId="1051395405" sldId="909"/>
        </pc:sldMkLst>
        <pc:spChg chg="mod ord">
          <ac:chgData name="K M A Solaiman" userId="61bfeae8-ea51-45f4-81f4-79631245f48b" providerId="ADAL" clId="{2998F81A-0CE9-5943-AA46-FA7FB3D9EB93}" dt="2023-07-13T04:39:46.244" v="3532" actId="700"/>
          <ac:spMkLst>
            <pc:docMk/>
            <pc:sldMk cId="1051395405" sldId="909"/>
            <ac:spMk id="2" creationId="{3D4E2556-C74A-3741-D583-668CCE01B7FB}"/>
          </ac:spMkLst>
        </pc:spChg>
        <pc:spChg chg="mod ord">
          <ac:chgData name="K M A Solaiman" userId="61bfeae8-ea51-45f4-81f4-79631245f48b" providerId="ADAL" clId="{2998F81A-0CE9-5943-AA46-FA7FB3D9EB93}" dt="2023-07-13T04:39:46.244" v="3532" actId="700"/>
          <ac:spMkLst>
            <pc:docMk/>
            <pc:sldMk cId="1051395405" sldId="909"/>
            <ac:spMk id="3" creationId="{FA22A56A-69C8-9AAA-7B25-A46A4DB2BD42}"/>
          </ac:spMkLst>
        </pc:spChg>
        <pc:spChg chg="add del mod ord">
          <ac:chgData name="K M A Solaiman" userId="61bfeae8-ea51-45f4-81f4-79631245f48b" providerId="ADAL" clId="{2998F81A-0CE9-5943-AA46-FA7FB3D9EB93}" dt="2023-07-13T05:29:28.604" v="4414" actId="478"/>
          <ac:spMkLst>
            <pc:docMk/>
            <pc:sldMk cId="1051395405" sldId="909"/>
            <ac:spMk id="4" creationId="{C0AAEB95-30A5-7847-971D-D09022968067}"/>
          </ac:spMkLst>
        </pc:spChg>
        <pc:spChg chg="mod ord">
          <ac:chgData name="K M A Solaiman" userId="61bfeae8-ea51-45f4-81f4-79631245f48b" providerId="ADAL" clId="{2998F81A-0CE9-5943-AA46-FA7FB3D9EB93}" dt="2023-07-13T04:39:46.244" v="3532" actId="700"/>
          <ac:spMkLst>
            <pc:docMk/>
            <pc:sldMk cId="1051395405" sldId="909"/>
            <ac:spMk id="5" creationId="{ACD06AF3-A813-246C-2E90-F012989EC0A4}"/>
          </ac:spMkLst>
        </pc:spChg>
      </pc:sldChg>
      <pc:sldChg chg="modSp modAnim">
        <pc:chgData name="K M A Solaiman" userId="61bfeae8-ea51-45f4-81f4-79631245f48b" providerId="ADAL" clId="{2998F81A-0CE9-5943-AA46-FA7FB3D9EB93}" dt="2023-07-13T04:19:13.129" v="3009" actId="207"/>
        <pc:sldMkLst>
          <pc:docMk/>
          <pc:sldMk cId="1896852893" sldId="911"/>
        </pc:sldMkLst>
        <pc:spChg chg="mod">
          <ac:chgData name="K M A Solaiman" userId="61bfeae8-ea51-45f4-81f4-79631245f48b" providerId="ADAL" clId="{2998F81A-0CE9-5943-AA46-FA7FB3D9EB93}" dt="2023-07-13T04:19:13.129" v="3009" actId="207"/>
          <ac:spMkLst>
            <pc:docMk/>
            <pc:sldMk cId="1896852893" sldId="911"/>
            <ac:spMk id="3" creationId="{7559C2B8-0028-403F-097A-92DA3BA17896}"/>
          </ac:spMkLst>
        </pc:spChg>
      </pc:sldChg>
      <pc:sldChg chg="addSp delSp modSp mod modClrScheme modAnim chgLayout">
        <pc:chgData name="K M A Solaiman" userId="61bfeae8-ea51-45f4-81f4-79631245f48b" providerId="ADAL" clId="{2998F81A-0CE9-5943-AA46-FA7FB3D9EB93}" dt="2023-07-13T05:07:49.471" v="3952" actId="27636"/>
        <pc:sldMkLst>
          <pc:docMk/>
          <pc:sldMk cId="269550879" sldId="913"/>
        </pc:sldMkLst>
        <pc:spChg chg="add del mod">
          <ac:chgData name="K M A Solaiman" userId="61bfeae8-ea51-45f4-81f4-79631245f48b" providerId="ADAL" clId="{2998F81A-0CE9-5943-AA46-FA7FB3D9EB93}" dt="2023-07-13T05:07:25.881" v="3948" actId="6264"/>
          <ac:spMkLst>
            <pc:docMk/>
            <pc:sldMk cId="269550879" sldId="913"/>
            <ac:spMk id="12" creationId="{1DEF7ED5-6360-E0BF-865A-A2B112A00E63}"/>
          </ac:spMkLst>
        </pc:spChg>
        <pc:spChg chg="add del mod">
          <ac:chgData name="K M A Solaiman" userId="61bfeae8-ea51-45f4-81f4-79631245f48b" providerId="ADAL" clId="{2998F81A-0CE9-5943-AA46-FA7FB3D9EB93}" dt="2023-07-13T05:07:27.676" v="3949" actId="6264"/>
          <ac:spMkLst>
            <pc:docMk/>
            <pc:sldMk cId="269550879" sldId="913"/>
            <ac:spMk id="19" creationId="{5391C745-0E5D-1014-227D-02626AC41B44}"/>
          </ac:spMkLst>
        </pc:spChg>
        <pc:spChg chg="add del mod">
          <ac:chgData name="K M A Solaiman" userId="61bfeae8-ea51-45f4-81f4-79631245f48b" providerId="ADAL" clId="{2998F81A-0CE9-5943-AA46-FA7FB3D9EB93}" dt="2023-07-13T05:07:49.303" v="3951" actId="6264"/>
          <ac:spMkLst>
            <pc:docMk/>
            <pc:sldMk cId="269550879" sldId="913"/>
            <ac:spMk id="30" creationId="{B8FA6804-3AB7-80EA-88C9-025A6497FCA7}"/>
          </ac:spMkLst>
        </pc:spChg>
        <pc:spChg chg="mod ord">
          <ac:chgData name="K M A Solaiman" userId="61bfeae8-ea51-45f4-81f4-79631245f48b" providerId="ADAL" clId="{2998F81A-0CE9-5943-AA46-FA7FB3D9EB93}" dt="2023-07-13T05:07:49.471" v="3952" actId="27636"/>
          <ac:spMkLst>
            <pc:docMk/>
            <pc:sldMk cId="269550879" sldId="913"/>
            <ac:spMk id="36" creationId="{A5792DA7-6789-C64D-B471-E764BA679CEF}"/>
          </ac:spMkLst>
        </pc:spChg>
      </pc:sldChg>
      <pc:sldChg chg="delSp modSp mod modClrScheme addAnim delAnim modAnim chgLayout">
        <pc:chgData name="K M A Solaiman" userId="61bfeae8-ea51-45f4-81f4-79631245f48b" providerId="ADAL" clId="{2998F81A-0CE9-5943-AA46-FA7FB3D9EB93}" dt="2023-07-13T04:30:20.714" v="3215"/>
        <pc:sldMkLst>
          <pc:docMk/>
          <pc:sldMk cId="3624946890" sldId="914"/>
        </pc:sldMkLst>
        <pc:spChg chg="mod ord">
          <ac:chgData name="K M A Solaiman" userId="61bfeae8-ea51-45f4-81f4-79631245f48b" providerId="ADAL" clId="{2998F81A-0CE9-5943-AA46-FA7FB3D9EB93}" dt="2023-07-13T04:29:43.328" v="3210" actId="700"/>
          <ac:spMkLst>
            <pc:docMk/>
            <pc:sldMk cId="3624946890" sldId="914"/>
            <ac:spMk id="2" creationId="{D6982587-835E-0E74-4B8C-20AE4FCD67D6}"/>
          </ac:spMkLst>
        </pc:spChg>
        <pc:spChg chg="mod ord">
          <ac:chgData name="K M A Solaiman" userId="61bfeae8-ea51-45f4-81f4-79631245f48b" providerId="ADAL" clId="{2998F81A-0CE9-5943-AA46-FA7FB3D9EB93}" dt="2023-07-13T04:29:43.328" v="3210" actId="700"/>
          <ac:spMkLst>
            <pc:docMk/>
            <pc:sldMk cId="3624946890" sldId="914"/>
            <ac:spMk id="5" creationId="{A0645569-85D2-3EC3-E266-4E366133929B}"/>
          </ac:spMkLst>
        </pc:spChg>
        <pc:spChg chg="del mod">
          <ac:chgData name="K M A Solaiman" userId="61bfeae8-ea51-45f4-81f4-79631245f48b" providerId="ADAL" clId="{2998F81A-0CE9-5943-AA46-FA7FB3D9EB93}" dt="2023-07-13T04:27:46.941" v="3130" actId="478"/>
          <ac:spMkLst>
            <pc:docMk/>
            <pc:sldMk cId="3624946890" sldId="914"/>
            <ac:spMk id="9" creationId="{F0102E0E-C9A5-870D-5CAE-CF4758A9DD97}"/>
          </ac:spMkLst>
        </pc:spChg>
        <pc:graphicFrameChg chg="mod ord">
          <ac:chgData name="K M A Solaiman" userId="61bfeae8-ea51-45f4-81f4-79631245f48b" providerId="ADAL" clId="{2998F81A-0CE9-5943-AA46-FA7FB3D9EB93}" dt="2023-07-13T04:29:43.328" v="3210" actId="700"/>
          <ac:graphicFrameMkLst>
            <pc:docMk/>
            <pc:sldMk cId="3624946890" sldId="914"/>
            <ac:graphicFrameMk id="21" creationId="{A00AAA64-531A-0C94-6539-D224BE2FF528}"/>
          </ac:graphicFrameMkLst>
        </pc:graphicFrameChg>
        <pc:picChg chg="mod">
          <ac:chgData name="K M A Solaiman" userId="61bfeae8-ea51-45f4-81f4-79631245f48b" providerId="ADAL" clId="{2998F81A-0CE9-5943-AA46-FA7FB3D9EB93}" dt="2023-07-13T04:30:00.614" v="3213" actId="1076"/>
          <ac:picMkLst>
            <pc:docMk/>
            <pc:sldMk cId="3624946890" sldId="914"/>
            <ac:picMk id="10" creationId="{135903BD-24C5-189F-124A-E5D927A2CCF5}"/>
          </ac:picMkLst>
        </pc:picChg>
        <pc:picChg chg="mod">
          <ac:chgData name="K M A Solaiman" userId="61bfeae8-ea51-45f4-81f4-79631245f48b" providerId="ADAL" clId="{2998F81A-0CE9-5943-AA46-FA7FB3D9EB93}" dt="2023-07-13T04:30:10.900" v="3214" actId="1076"/>
          <ac:picMkLst>
            <pc:docMk/>
            <pc:sldMk cId="3624946890" sldId="914"/>
            <ac:picMk id="14" creationId="{B018077E-FB8B-DEF3-0B2D-D55DC66C869B}"/>
          </ac:picMkLst>
        </pc:picChg>
      </pc:sldChg>
      <pc:sldChg chg="modSp mod">
        <pc:chgData name="K M A Solaiman" userId="61bfeae8-ea51-45f4-81f4-79631245f48b" providerId="ADAL" clId="{2998F81A-0CE9-5943-AA46-FA7FB3D9EB93}" dt="2023-07-13T04:41:36.817" v="3541"/>
        <pc:sldMkLst>
          <pc:docMk/>
          <pc:sldMk cId="1635711392" sldId="915"/>
        </pc:sldMkLst>
        <pc:spChg chg="mod">
          <ac:chgData name="K M A Solaiman" userId="61bfeae8-ea51-45f4-81f4-79631245f48b" providerId="ADAL" clId="{2998F81A-0CE9-5943-AA46-FA7FB3D9EB93}" dt="2023-07-13T04:41:36.817" v="3541"/>
          <ac:spMkLst>
            <pc:docMk/>
            <pc:sldMk cId="1635711392" sldId="915"/>
            <ac:spMk id="9" creationId="{A209E7AB-3E7E-F891-51C6-0F5674B2FF48}"/>
          </ac:spMkLst>
        </pc:spChg>
        <pc:picChg chg="mod">
          <ac:chgData name="K M A Solaiman" userId="61bfeae8-ea51-45f4-81f4-79631245f48b" providerId="ADAL" clId="{2998F81A-0CE9-5943-AA46-FA7FB3D9EB93}" dt="2023-07-13T04:40:35.042" v="3537" actId="1076"/>
          <ac:picMkLst>
            <pc:docMk/>
            <pc:sldMk cId="1635711392" sldId="915"/>
            <ac:picMk id="11" creationId="{D290A839-A59E-C5B5-73B2-877D96600585}"/>
          </ac:picMkLst>
        </pc:picChg>
      </pc:sldChg>
      <pc:sldChg chg="modSp mod modClrScheme modAnim chgLayout">
        <pc:chgData name="K M A Solaiman" userId="61bfeae8-ea51-45f4-81f4-79631245f48b" providerId="ADAL" clId="{2998F81A-0CE9-5943-AA46-FA7FB3D9EB93}" dt="2023-07-13T04:58:53.417" v="3889" actId="113"/>
        <pc:sldMkLst>
          <pc:docMk/>
          <pc:sldMk cId="4070739838" sldId="916"/>
        </pc:sldMkLst>
        <pc:spChg chg="mod ord">
          <ac:chgData name="K M A Solaiman" userId="61bfeae8-ea51-45f4-81f4-79631245f48b" providerId="ADAL" clId="{2998F81A-0CE9-5943-AA46-FA7FB3D9EB93}" dt="2023-07-13T04:56:57.773" v="3874" actId="700"/>
          <ac:spMkLst>
            <pc:docMk/>
            <pc:sldMk cId="4070739838" sldId="916"/>
            <ac:spMk id="2" creationId="{E32773E5-8ED4-3D4C-AABE-92FA9DC7DEEB}"/>
          </ac:spMkLst>
        </pc:spChg>
        <pc:spChg chg="mod ord">
          <ac:chgData name="K M A Solaiman" userId="61bfeae8-ea51-45f4-81f4-79631245f48b" providerId="ADAL" clId="{2998F81A-0CE9-5943-AA46-FA7FB3D9EB93}" dt="2023-07-13T04:56:57.773" v="3874" actId="700"/>
          <ac:spMkLst>
            <pc:docMk/>
            <pc:sldMk cId="4070739838" sldId="916"/>
            <ac:spMk id="5" creationId="{34D8C918-4D6B-3342-A9C0-D188274BEA18}"/>
          </ac:spMkLst>
        </pc:spChg>
        <pc:spChg chg="mod ord">
          <ac:chgData name="K M A Solaiman" userId="61bfeae8-ea51-45f4-81f4-79631245f48b" providerId="ADAL" clId="{2998F81A-0CE9-5943-AA46-FA7FB3D9EB93}" dt="2023-07-13T04:58:53.417" v="3889" actId="113"/>
          <ac:spMkLst>
            <pc:docMk/>
            <pc:sldMk cId="4070739838" sldId="916"/>
            <ac:spMk id="10" creationId="{AB1B0C3F-A2D7-0951-9DBF-1CF43D71B0F9}"/>
          </ac:spMkLst>
        </pc:spChg>
      </pc:sldChg>
      <pc:sldChg chg="addSp delSp modSp mod chgLayout modNotesTx">
        <pc:chgData name="K M A Solaiman" userId="61bfeae8-ea51-45f4-81f4-79631245f48b" providerId="ADAL" clId="{2998F81A-0CE9-5943-AA46-FA7FB3D9EB93}" dt="2023-07-13T04:51:36.628" v="3804" actId="1076"/>
        <pc:sldMkLst>
          <pc:docMk/>
          <pc:sldMk cId="2481389003" sldId="917"/>
        </pc:sldMkLst>
        <pc:spChg chg="mod ord">
          <ac:chgData name="K M A Solaiman" userId="61bfeae8-ea51-45f4-81f4-79631245f48b" providerId="ADAL" clId="{2998F81A-0CE9-5943-AA46-FA7FB3D9EB93}" dt="2023-07-13T04:45:36.150" v="3559" actId="6264"/>
          <ac:spMkLst>
            <pc:docMk/>
            <pc:sldMk cId="2481389003" sldId="917"/>
            <ac:spMk id="2" creationId="{5DD513D5-3569-145E-AA54-951BFD0B8AED}"/>
          </ac:spMkLst>
        </pc:spChg>
        <pc:spChg chg="mod ord">
          <ac:chgData name="K M A Solaiman" userId="61bfeae8-ea51-45f4-81f4-79631245f48b" providerId="ADAL" clId="{2998F81A-0CE9-5943-AA46-FA7FB3D9EB93}" dt="2023-07-13T04:51:09.497" v="3793" actId="21"/>
          <ac:spMkLst>
            <pc:docMk/>
            <pc:sldMk cId="2481389003" sldId="917"/>
            <ac:spMk id="3" creationId="{2B121D21-C022-FB95-3EE9-5C027469C976}"/>
          </ac:spMkLst>
        </pc:spChg>
        <pc:spChg chg="mod ord">
          <ac:chgData name="K M A Solaiman" userId="61bfeae8-ea51-45f4-81f4-79631245f48b" providerId="ADAL" clId="{2998F81A-0CE9-5943-AA46-FA7FB3D9EB93}" dt="2023-07-13T04:45:36.150" v="3559" actId="6264"/>
          <ac:spMkLst>
            <pc:docMk/>
            <pc:sldMk cId="2481389003" sldId="917"/>
            <ac:spMk id="4" creationId="{EBB16B23-EAFC-BD41-9746-CC4F57A4520A}"/>
          </ac:spMkLst>
        </pc:spChg>
        <pc:spChg chg="add del mod">
          <ac:chgData name="K M A Solaiman" userId="61bfeae8-ea51-45f4-81f4-79631245f48b" providerId="ADAL" clId="{2998F81A-0CE9-5943-AA46-FA7FB3D9EB93}" dt="2023-07-13T04:45:20.973" v="3549" actId="6264"/>
          <ac:spMkLst>
            <pc:docMk/>
            <pc:sldMk cId="2481389003" sldId="917"/>
            <ac:spMk id="6" creationId="{1E4FE315-426B-0BEF-D879-49503AB40C5B}"/>
          </ac:spMkLst>
        </pc:spChg>
        <pc:spChg chg="add del mod">
          <ac:chgData name="K M A Solaiman" userId="61bfeae8-ea51-45f4-81f4-79631245f48b" providerId="ADAL" clId="{2998F81A-0CE9-5943-AA46-FA7FB3D9EB93}" dt="2023-07-13T04:45:20.973" v="3549" actId="6264"/>
          <ac:spMkLst>
            <pc:docMk/>
            <pc:sldMk cId="2481389003" sldId="917"/>
            <ac:spMk id="7" creationId="{04F14C80-EED9-268F-F95C-AE37197C5628}"/>
          </ac:spMkLst>
        </pc:spChg>
        <pc:spChg chg="mod">
          <ac:chgData name="K M A Solaiman" userId="61bfeae8-ea51-45f4-81f4-79631245f48b" providerId="ADAL" clId="{2998F81A-0CE9-5943-AA46-FA7FB3D9EB93}" dt="2023-07-13T04:51:32.631" v="3803" actId="20577"/>
          <ac:spMkLst>
            <pc:docMk/>
            <pc:sldMk cId="2481389003" sldId="917"/>
            <ac:spMk id="8" creationId="{0AD44052-65E0-EA14-6030-4EC819AA3084}"/>
          </ac:spMkLst>
        </pc:spChg>
        <pc:spChg chg="add del mod">
          <ac:chgData name="K M A Solaiman" userId="61bfeae8-ea51-45f4-81f4-79631245f48b" providerId="ADAL" clId="{2998F81A-0CE9-5943-AA46-FA7FB3D9EB93}" dt="2023-07-13T04:45:20.973" v="3549" actId="6264"/>
          <ac:spMkLst>
            <pc:docMk/>
            <pc:sldMk cId="2481389003" sldId="917"/>
            <ac:spMk id="9" creationId="{2BAF6121-818B-B05A-4A26-DC0FCD12CC11}"/>
          </ac:spMkLst>
        </pc:spChg>
        <pc:spChg chg="add del mod">
          <ac:chgData name="K M A Solaiman" userId="61bfeae8-ea51-45f4-81f4-79631245f48b" providerId="ADAL" clId="{2998F81A-0CE9-5943-AA46-FA7FB3D9EB93}" dt="2023-07-13T04:45:25.084" v="3552" actId="6264"/>
          <ac:spMkLst>
            <pc:docMk/>
            <pc:sldMk cId="2481389003" sldId="917"/>
            <ac:spMk id="10" creationId="{615A6EA4-8896-9B89-C391-FEF74E914763}"/>
          </ac:spMkLst>
        </pc:spChg>
        <pc:spChg chg="add del mod">
          <ac:chgData name="K M A Solaiman" userId="61bfeae8-ea51-45f4-81f4-79631245f48b" providerId="ADAL" clId="{2998F81A-0CE9-5943-AA46-FA7FB3D9EB93}" dt="2023-07-13T04:45:25.084" v="3552" actId="6264"/>
          <ac:spMkLst>
            <pc:docMk/>
            <pc:sldMk cId="2481389003" sldId="917"/>
            <ac:spMk id="11" creationId="{B3663222-4B64-AA44-9B0B-A6EE39C35E3F}"/>
          </ac:spMkLst>
        </pc:spChg>
        <pc:spChg chg="add del mod">
          <ac:chgData name="K M A Solaiman" userId="61bfeae8-ea51-45f4-81f4-79631245f48b" providerId="ADAL" clId="{2998F81A-0CE9-5943-AA46-FA7FB3D9EB93}" dt="2023-07-13T04:45:25.084" v="3552" actId="6264"/>
          <ac:spMkLst>
            <pc:docMk/>
            <pc:sldMk cId="2481389003" sldId="917"/>
            <ac:spMk id="12" creationId="{664A3709-8043-7543-8041-8B211DC2D2C0}"/>
          </ac:spMkLst>
        </pc:spChg>
        <pc:spChg chg="add del mod">
          <ac:chgData name="K M A Solaiman" userId="61bfeae8-ea51-45f4-81f4-79631245f48b" providerId="ADAL" clId="{2998F81A-0CE9-5943-AA46-FA7FB3D9EB93}" dt="2023-07-13T04:45:28.560" v="3555" actId="6264"/>
          <ac:spMkLst>
            <pc:docMk/>
            <pc:sldMk cId="2481389003" sldId="917"/>
            <ac:spMk id="13" creationId="{1850615C-885A-4123-0331-38E615278645}"/>
          </ac:spMkLst>
        </pc:spChg>
        <pc:spChg chg="add del mod">
          <ac:chgData name="K M A Solaiman" userId="61bfeae8-ea51-45f4-81f4-79631245f48b" providerId="ADAL" clId="{2998F81A-0CE9-5943-AA46-FA7FB3D9EB93}" dt="2023-07-13T04:45:28.560" v="3555" actId="6264"/>
          <ac:spMkLst>
            <pc:docMk/>
            <pc:sldMk cId="2481389003" sldId="917"/>
            <ac:spMk id="14" creationId="{896B1153-DB04-9BFB-6A87-3214717D8382}"/>
          </ac:spMkLst>
        </pc:spChg>
        <pc:spChg chg="add del mod">
          <ac:chgData name="K M A Solaiman" userId="61bfeae8-ea51-45f4-81f4-79631245f48b" providerId="ADAL" clId="{2998F81A-0CE9-5943-AA46-FA7FB3D9EB93}" dt="2023-07-13T04:45:28.560" v="3555" actId="6264"/>
          <ac:spMkLst>
            <pc:docMk/>
            <pc:sldMk cId="2481389003" sldId="917"/>
            <ac:spMk id="15" creationId="{1603E00F-3040-3914-6CB9-41705794CA42}"/>
          </ac:spMkLst>
        </pc:spChg>
        <pc:spChg chg="add del mod">
          <ac:chgData name="K M A Solaiman" userId="61bfeae8-ea51-45f4-81f4-79631245f48b" providerId="ADAL" clId="{2998F81A-0CE9-5943-AA46-FA7FB3D9EB93}" dt="2023-07-13T04:45:34.534" v="3556" actId="6264"/>
          <ac:spMkLst>
            <pc:docMk/>
            <pc:sldMk cId="2481389003" sldId="917"/>
            <ac:spMk id="16" creationId="{C0F5F5C4-D386-8410-5689-20D490DA202D}"/>
          </ac:spMkLst>
        </pc:spChg>
        <pc:spChg chg="add del mod">
          <ac:chgData name="K M A Solaiman" userId="61bfeae8-ea51-45f4-81f4-79631245f48b" providerId="ADAL" clId="{2998F81A-0CE9-5943-AA46-FA7FB3D9EB93}" dt="2023-07-13T04:45:34.534" v="3556" actId="6264"/>
          <ac:spMkLst>
            <pc:docMk/>
            <pc:sldMk cId="2481389003" sldId="917"/>
            <ac:spMk id="17" creationId="{A157DDA6-4399-C0F9-C58C-F6F78FF71E59}"/>
          </ac:spMkLst>
        </pc:spChg>
        <pc:spChg chg="add del mod">
          <ac:chgData name="K M A Solaiman" userId="61bfeae8-ea51-45f4-81f4-79631245f48b" providerId="ADAL" clId="{2998F81A-0CE9-5943-AA46-FA7FB3D9EB93}" dt="2023-07-13T04:45:34.534" v="3556" actId="6264"/>
          <ac:spMkLst>
            <pc:docMk/>
            <pc:sldMk cId="2481389003" sldId="917"/>
            <ac:spMk id="18" creationId="{8CCAD660-1869-1D55-C173-E4F3FA700BB8}"/>
          </ac:spMkLst>
        </pc:spChg>
        <pc:spChg chg="add del mod">
          <ac:chgData name="K M A Solaiman" userId="61bfeae8-ea51-45f4-81f4-79631245f48b" providerId="ADAL" clId="{2998F81A-0CE9-5943-AA46-FA7FB3D9EB93}" dt="2023-07-13T04:45:35.393" v="3558" actId="6264"/>
          <ac:spMkLst>
            <pc:docMk/>
            <pc:sldMk cId="2481389003" sldId="917"/>
            <ac:spMk id="19" creationId="{CEC0CE19-EA40-8390-458F-EEFBB94D1990}"/>
          </ac:spMkLst>
        </pc:spChg>
        <pc:spChg chg="add del mod">
          <ac:chgData name="K M A Solaiman" userId="61bfeae8-ea51-45f4-81f4-79631245f48b" providerId="ADAL" clId="{2998F81A-0CE9-5943-AA46-FA7FB3D9EB93}" dt="2023-07-13T04:45:35.393" v="3558" actId="6264"/>
          <ac:spMkLst>
            <pc:docMk/>
            <pc:sldMk cId="2481389003" sldId="917"/>
            <ac:spMk id="20" creationId="{9E37FF48-14AF-0661-0FDA-D9BD4FF7CDC4}"/>
          </ac:spMkLst>
        </pc:spChg>
        <pc:spChg chg="add del mod">
          <ac:chgData name="K M A Solaiman" userId="61bfeae8-ea51-45f4-81f4-79631245f48b" providerId="ADAL" clId="{2998F81A-0CE9-5943-AA46-FA7FB3D9EB93}" dt="2023-07-13T04:45:35.393" v="3558" actId="6264"/>
          <ac:spMkLst>
            <pc:docMk/>
            <pc:sldMk cId="2481389003" sldId="917"/>
            <ac:spMk id="21" creationId="{0D69F775-1875-D662-807E-67FD0A27DD7C}"/>
          </ac:spMkLst>
        </pc:spChg>
        <pc:spChg chg="add del mod">
          <ac:chgData name="K M A Solaiman" userId="61bfeae8-ea51-45f4-81f4-79631245f48b" providerId="ADAL" clId="{2998F81A-0CE9-5943-AA46-FA7FB3D9EB93}" dt="2023-07-13T04:45:36.150" v="3559" actId="6264"/>
          <ac:spMkLst>
            <pc:docMk/>
            <pc:sldMk cId="2481389003" sldId="917"/>
            <ac:spMk id="22" creationId="{4991B45B-F75A-0F0C-3AEB-E7BF62E3BC9B}"/>
          </ac:spMkLst>
        </pc:spChg>
        <pc:spChg chg="add del mod">
          <ac:chgData name="K M A Solaiman" userId="61bfeae8-ea51-45f4-81f4-79631245f48b" providerId="ADAL" clId="{2998F81A-0CE9-5943-AA46-FA7FB3D9EB93}" dt="2023-07-13T04:45:36.150" v="3559" actId="6264"/>
          <ac:spMkLst>
            <pc:docMk/>
            <pc:sldMk cId="2481389003" sldId="917"/>
            <ac:spMk id="23" creationId="{9E503692-ABE9-D4D7-9F35-CAE98D26A476}"/>
          </ac:spMkLst>
        </pc:spChg>
        <pc:spChg chg="add del mod">
          <ac:chgData name="K M A Solaiman" userId="61bfeae8-ea51-45f4-81f4-79631245f48b" providerId="ADAL" clId="{2998F81A-0CE9-5943-AA46-FA7FB3D9EB93}" dt="2023-07-13T04:45:36.150" v="3559" actId="6264"/>
          <ac:spMkLst>
            <pc:docMk/>
            <pc:sldMk cId="2481389003" sldId="917"/>
            <ac:spMk id="24" creationId="{CD5FDFA3-DF5A-FB92-597A-42EF0C18F4D8}"/>
          </ac:spMkLst>
        </pc:spChg>
        <pc:picChg chg="mod">
          <ac:chgData name="K M A Solaiman" userId="61bfeae8-ea51-45f4-81f4-79631245f48b" providerId="ADAL" clId="{2998F81A-0CE9-5943-AA46-FA7FB3D9EB93}" dt="2023-07-13T04:51:36.628" v="3804" actId="1076"/>
          <ac:picMkLst>
            <pc:docMk/>
            <pc:sldMk cId="2481389003" sldId="917"/>
            <ac:picMk id="5" creationId="{8801D2FA-016D-0786-CEC2-233B8BAC5276}"/>
          </ac:picMkLst>
        </pc:picChg>
      </pc:sldChg>
      <pc:sldChg chg="modSp mod">
        <pc:chgData name="K M A Solaiman" userId="61bfeae8-ea51-45f4-81f4-79631245f48b" providerId="ADAL" clId="{2998F81A-0CE9-5943-AA46-FA7FB3D9EB93}" dt="2023-07-13T05:13:33.788" v="4040" actId="1076"/>
        <pc:sldMkLst>
          <pc:docMk/>
          <pc:sldMk cId="2353529217" sldId="919"/>
        </pc:sldMkLst>
        <pc:picChg chg="mod">
          <ac:chgData name="K M A Solaiman" userId="61bfeae8-ea51-45f4-81f4-79631245f48b" providerId="ADAL" clId="{2998F81A-0CE9-5943-AA46-FA7FB3D9EB93}" dt="2023-07-13T05:13:33.788" v="4040" actId="1076"/>
          <ac:picMkLst>
            <pc:docMk/>
            <pc:sldMk cId="2353529217" sldId="919"/>
            <ac:picMk id="6" creationId="{8830BCFF-199E-B1D6-4A19-D6B539E01E23}"/>
          </ac:picMkLst>
        </pc:picChg>
      </pc:sldChg>
      <pc:sldChg chg="del">
        <pc:chgData name="K M A Solaiman" userId="61bfeae8-ea51-45f4-81f4-79631245f48b" providerId="ADAL" clId="{2998F81A-0CE9-5943-AA46-FA7FB3D9EB93}" dt="2023-07-13T04:59:55.584" v="3892" actId="2696"/>
        <pc:sldMkLst>
          <pc:docMk/>
          <pc:sldMk cId="8988169" sldId="921"/>
        </pc:sldMkLst>
      </pc:sldChg>
      <pc:sldChg chg="modSp add del mod modClrScheme chgLayout">
        <pc:chgData name="K M A Solaiman" userId="61bfeae8-ea51-45f4-81f4-79631245f48b" providerId="ADAL" clId="{2998F81A-0CE9-5943-AA46-FA7FB3D9EB93}" dt="2023-07-13T05:35:47.740" v="4669" actId="700"/>
        <pc:sldMkLst>
          <pc:docMk/>
          <pc:sldMk cId="2980543461" sldId="921"/>
        </pc:sldMkLst>
        <pc:spChg chg="mod ord">
          <ac:chgData name="K M A Solaiman" userId="61bfeae8-ea51-45f4-81f4-79631245f48b" providerId="ADAL" clId="{2998F81A-0CE9-5943-AA46-FA7FB3D9EB93}" dt="2023-07-13T05:35:47.740" v="4669" actId="700"/>
          <ac:spMkLst>
            <pc:docMk/>
            <pc:sldMk cId="2980543461" sldId="921"/>
            <ac:spMk id="2" creationId="{D0C6BC8F-D2E1-5951-0C41-15F19AA14CB7}"/>
          </ac:spMkLst>
        </pc:spChg>
        <pc:spChg chg="mod ord">
          <ac:chgData name="K M A Solaiman" userId="61bfeae8-ea51-45f4-81f4-79631245f48b" providerId="ADAL" clId="{2998F81A-0CE9-5943-AA46-FA7FB3D9EB93}" dt="2023-07-13T05:35:47.740" v="4669" actId="700"/>
          <ac:spMkLst>
            <pc:docMk/>
            <pc:sldMk cId="2980543461" sldId="921"/>
            <ac:spMk id="4" creationId="{0EF3368C-14F6-0404-B38D-DEB0E3980CFA}"/>
          </ac:spMkLst>
        </pc:spChg>
        <pc:picChg chg="mod ord">
          <ac:chgData name="K M A Solaiman" userId="61bfeae8-ea51-45f4-81f4-79631245f48b" providerId="ADAL" clId="{2998F81A-0CE9-5943-AA46-FA7FB3D9EB93}" dt="2023-07-13T05:35:47.740" v="4669" actId="700"/>
          <ac:picMkLst>
            <pc:docMk/>
            <pc:sldMk cId="2980543461" sldId="921"/>
            <ac:picMk id="3" creationId="{49AC142E-0C9C-DE67-721C-E6D0F2D7DF9B}"/>
          </ac:picMkLst>
        </pc:picChg>
      </pc:sldChg>
      <pc:sldChg chg="del">
        <pc:chgData name="K M A Solaiman" userId="61bfeae8-ea51-45f4-81f4-79631245f48b" providerId="ADAL" clId="{2998F81A-0CE9-5943-AA46-FA7FB3D9EB93}" dt="2023-07-13T04:59:55.584" v="3892" actId="2696"/>
        <pc:sldMkLst>
          <pc:docMk/>
          <pc:sldMk cId="2820138878" sldId="922"/>
        </pc:sldMkLst>
      </pc:sldChg>
      <pc:sldChg chg="modSp add del mod modClrScheme chgLayout">
        <pc:chgData name="K M A Solaiman" userId="61bfeae8-ea51-45f4-81f4-79631245f48b" providerId="ADAL" clId="{2998F81A-0CE9-5943-AA46-FA7FB3D9EB93}" dt="2023-07-13T05:35:56.655" v="4672" actId="700"/>
        <pc:sldMkLst>
          <pc:docMk/>
          <pc:sldMk cId="3031068084" sldId="922"/>
        </pc:sldMkLst>
        <pc:spChg chg="mod ord">
          <ac:chgData name="K M A Solaiman" userId="61bfeae8-ea51-45f4-81f4-79631245f48b" providerId="ADAL" clId="{2998F81A-0CE9-5943-AA46-FA7FB3D9EB93}" dt="2023-07-13T05:35:56.655" v="4672" actId="700"/>
          <ac:spMkLst>
            <pc:docMk/>
            <pc:sldMk cId="3031068084" sldId="922"/>
            <ac:spMk id="2" creationId="{9660D386-8658-A673-10D7-73053AE86F83}"/>
          </ac:spMkLst>
        </pc:spChg>
        <pc:picChg chg="mod ord">
          <ac:chgData name="K M A Solaiman" userId="61bfeae8-ea51-45f4-81f4-79631245f48b" providerId="ADAL" clId="{2998F81A-0CE9-5943-AA46-FA7FB3D9EB93}" dt="2023-07-13T05:35:56.655" v="4672" actId="700"/>
          <ac:picMkLst>
            <pc:docMk/>
            <pc:sldMk cId="3031068084" sldId="922"/>
            <ac:picMk id="5" creationId="{68958EA6-9235-EBA4-4E15-7C604AA3971D}"/>
          </ac:picMkLst>
        </pc:picChg>
      </pc:sldChg>
      <pc:sldChg chg="addSp delSp modSp mod">
        <pc:chgData name="K M A Solaiman" userId="61bfeae8-ea51-45f4-81f4-79631245f48b" providerId="ADAL" clId="{2998F81A-0CE9-5943-AA46-FA7FB3D9EB93}" dt="2023-07-13T05:25:56.679" v="4407" actId="1076"/>
        <pc:sldMkLst>
          <pc:docMk/>
          <pc:sldMk cId="2478265361" sldId="923"/>
        </pc:sldMkLst>
        <pc:spChg chg="add del mod">
          <ac:chgData name="K M A Solaiman" userId="61bfeae8-ea51-45f4-81f4-79631245f48b" providerId="ADAL" clId="{2998F81A-0CE9-5943-AA46-FA7FB3D9EB93}" dt="2023-07-13T03:34:17.564" v="1844"/>
          <ac:spMkLst>
            <pc:docMk/>
            <pc:sldMk cId="2478265361" sldId="923"/>
            <ac:spMk id="6" creationId="{ED178511-4C91-E412-B4A4-3A7D9D810D7E}"/>
          </ac:spMkLst>
        </pc:spChg>
        <pc:spChg chg="mod">
          <ac:chgData name="K M A Solaiman" userId="61bfeae8-ea51-45f4-81f4-79631245f48b" providerId="ADAL" clId="{2998F81A-0CE9-5943-AA46-FA7FB3D9EB93}" dt="2023-07-13T05:25:56.679" v="4407" actId="1076"/>
          <ac:spMkLst>
            <pc:docMk/>
            <pc:sldMk cId="2478265361" sldId="923"/>
            <ac:spMk id="7" creationId="{ABB0AAB9-A7F4-69B6-DC24-4E1329785503}"/>
          </ac:spMkLst>
        </pc:spChg>
        <pc:spChg chg="add mod">
          <ac:chgData name="K M A Solaiman" userId="61bfeae8-ea51-45f4-81f4-79631245f48b" providerId="ADAL" clId="{2998F81A-0CE9-5943-AA46-FA7FB3D9EB93}" dt="2023-07-13T03:35:43.812" v="1855"/>
          <ac:spMkLst>
            <pc:docMk/>
            <pc:sldMk cId="2478265361" sldId="923"/>
            <ac:spMk id="8" creationId="{1A38B325-69B8-E4D6-A166-B0E7E678883D}"/>
          </ac:spMkLst>
        </pc:spChg>
      </pc:sldChg>
      <pc:sldChg chg="addSp delSp modSp mod">
        <pc:chgData name="K M A Solaiman" userId="61bfeae8-ea51-45f4-81f4-79631245f48b" providerId="ADAL" clId="{2998F81A-0CE9-5943-AA46-FA7FB3D9EB93}" dt="2023-07-13T05:25:52.915" v="4406" actId="1076"/>
        <pc:sldMkLst>
          <pc:docMk/>
          <pc:sldMk cId="868682128" sldId="924"/>
        </pc:sldMkLst>
        <pc:spChg chg="add del mod">
          <ac:chgData name="K M A Solaiman" userId="61bfeae8-ea51-45f4-81f4-79631245f48b" providerId="ADAL" clId="{2998F81A-0CE9-5943-AA46-FA7FB3D9EB93}" dt="2023-07-13T03:35:39.909" v="1854"/>
          <ac:spMkLst>
            <pc:docMk/>
            <pc:sldMk cId="868682128" sldId="924"/>
            <ac:spMk id="6" creationId="{D4B3BEE6-B375-2B4D-C17C-4DB26FF1071A}"/>
          </ac:spMkLst>
        </pc:spChg>
        <pc:spChg chg="mod">
          <ac:chgData name="K M A Solaiman" userId="61bfeae8-ea51-45f4-81f4-79631245f48b" providerId="ADAL" clId="{2998F81A-0CE9-5943-AA46-FA7FB3D9EB93}" dt="2023-07-13T05:25:52.915" v="4406" actId="1076"/>
          <ac:spMkLst>
            <pc:docMk/>
            <pc:sldMk cId="868682128" sldId="924"/>
            <ac:spMk id="7" creationId="{ABB0AAB9-A7F4-69B6-DC24-4E1329785503}"/>
          </ac:spMkLst>
        </pc:spChg>
        <pc:spChg chg="add del mod">
          <ac:chgData name="K M A Solaiman" userId="61bfeae8-ea51-45f4-81f4-79631245f48b" providerId="ADAL" clId="{2998F81A-0CE9-5943-AA46-FA7FB3D9EB93}" dt="2023-07-13T03:34:47.805" v="1848"/>
          <ac:spMkLst>
            <pc:docMk/>
            <pc:sldMk cId="868682128" sldId="924"/>
            <ac:spMk id="9" creationId="{BA194509-30E3-3AA4-7DB4-1B0B8B8AC0D6}"/>
          </ac:spMkLst>
        </pc:spChg>
      </pc:sldChg>
      <pc:sldChg chg="del">
        <pc:chgData name="K M A Solaiman" userId="61bfeae8-ea51-45f4-81f4-79631245f48b" providerId="ADAL" clId="{2998F81A-0CE9-5943-AA46-FA7FB3D9EB93}" dt="2023-07-13T04:59:55.584" v="3892" actId="2696"/>
        <pc:sldMkLst>
          <pc:docMk/>
          <pc:sldMk cId="812106838" sldId="926"/>
        </pc:sldMkLst>
      </pc:sldChg>
      <pc:sldChg chg="modSp add del mod modClrScheme chgLayout">
        <pc:chgData name="K M A Solaiman" userId="61bfeae8-ea51-45f4-81f4-79631245f48b" providerId="ADAL" clId="{2998F81A-0CE9-5943-AA46-FA7FB3D9EB93}" dt="2023-07-13T05:33:11.014" v="4643" actId="700"/>
        <pc:sldMkLst>
          <pc:docMk/>
          <pc:sldMk cId="2372153064" sldId="926"/>
        </pc:sldMkLst>
        <pc:spChg chg="mod ord">
          <ac:chgData name="K M A Solaiman" userId="61bfeae8-ea51-45f4-81f4-79631245f48b" providerId="ADAL" clId="{2998F81A-0CE9-5943-AA46-FA7FB3D9EB93}" dt="2023-07-13T05:33:11.014" v="4643" actId="700"/>
          <ac:spMkLst>
            <pc:docMk/>
            <pc:sldMk cId="2372153064" sldId="926"/>
            <ac:spMk id="2" creationId="{9660D386-8658-A673-10D7-73053AE86F83}"/>
          </ac:spMkLst>
        </pc:spChg>
        <pc:picChg chg="mod ord">
          <ac:chgData name="K M A Solaiman" userId="61bfeae8-ea51-45f4-81f4-79631245f48b" providerId="ADAL" clId="{2998F81A-0CE9-5943-AA46-FA7FB3D9EB93}" dt="2023-07-13T05:33:11.014" v="4643" actId="700"/>
          <ac:picMkLst>
            <pc:docMk/>
            <pc:sldMk cId="2372153064" sldId="926"/>
            <ac:picMk id="7" creationId="{D46B6BB9-7676-2D38-2C25-E12E7B489EC9}"/>
          </ac:picMkLst>
        </pc:picChg>
      </pc:sldChg>
      <pc:sldChg chg="modSp mod">
        <pc:chgData name="K M A Solaiman" userId="61bfeae8-ea51-45f4-81f4-79631245f48b" providerId="ADAL" clId="{2998F81A-0CE9-5943-AA46-FA7FB3D9EB93}" dt="2023-07-12T23:39:32.487" v="373" actId="20577"/>
        <pc:sldMkLst>
          <pc:docMk/>
          <pc:sldMk cId="3264576917" sldId="927"/>
        </pc:sldMkLst>
        <pc:spChg chg="mod">
          <ac:chgData name="K M A Solaiman" userId="61bfeae8-ea51-45f4-81f4-79631245f48b" providerId="ADAL" clId="{2998F81A-0CE9-5943-AA46-FA7FB3D9EB93}" dt="2023-07-12T23:39:32.487" v="373" actId="20577"/>
          <ac:spMkLst>
            <pc:docMk/>
            <pc:sldMk cId="3264576917" sldId="927"/>
            <ac:spMk id="2" creationId="{DB3E2120-ACEA-9781-8FEB-D93DF434485F}"/>
          </ac:spMkLst>
        </pc:spChg>
      </pc:sldChg>
      <pc:sldChg chg="modAnim">
        <pc:chgData name="K M A Solaiman" userId="61bfeae8-ea51-45f4-81f4-79631245f48b" providerId="ADAL" clId="{2998F81A-0CE9-5943-AA46-FA7FB3D9EB93}" dt="2023-07-13T05:02:07.572" v="3904"/>
        <pc:sldMkLst>
          <pc:docMk/>
          <pc:sldMk cId="3006884358" sldId="928"/>
        </pc:sldMkLst>
      </pc:sldChg>
      <pc:sldChg chg="modSp add del mod modClrScheme chgLayout">
        <pc:chgData name="K M A Solaiman" userId="61bfeae8-ea51-45f4-81f4-79631245f48b" providerId="ADAL" clId="{2998F81A-0CE9-5943-AA46-FA7FB3D9EB93}" dt="2023-07-13T05:35:38.133" v="4663" actId="700"/>
        <pc:sldMkLst>
          <pc:docMk/>
          <pc:sldMk cId="1896430092" sldId="929"/>
        </pc:sldMkLst>
        <pc:spChg chg="mod ord">
          <ac:chgData name="K M A Solaiman" userId="61bfeae8-ea51-45f4-81f4-79631245f48b" providerId="ADAL" clId="{2998F81A-0CE9-5943-AA46-FA7FB3D9EB93}" dt="2023-07-13T05:35:38.133" v="4663" actId="700"/>
          <ac:spMkLst>
            <pc:docMk/>
            <pc:sldMk cId="1896430092" sldId="929"/>
            <ac:spMk id="2" creationId="{B620E19B-3FE0-FB47-897B-EECC6A14EDE5}"/>
          </ac:spMkLst>
        </pc:spChg>
        <pc:picChg chg="mod ord">
          <ac:chgData name="K M A Solaiman" userId="61bfeae8-ea51-45f4-81f4-79631245f48b" providerId="ADAL" clId="{2998F81A-0CE9-5943-AA46-FA7FB3D9EB93}" dt="2023-07-13T05:35:38.133" v="4663" actId="700"/>
          <ac:picMkLst>
            <pc:docMk/>
            <pc:sldMk cId="1896430092" sldId="929"/>
            <ac:picMk id="5" creationId="{7F959537-0B9B-F64C-A47F-78B0545CD9AA}"/>
          </ac:picMkLst>
        </pc:picChg>
      </pc:sldChg>
      <pc:sldChg chg="del">
        <pc:chgData name="K M A Solaiman" userId="61bfeae8-ea51-45f4-81f4-79631245f48b" providerId="ADAL" clId="{2998F81A-0CE9-5943-AA46-FA7FB3D9EB93}" dt="2023-07-13T04:59:55.584" v="3892" actId="2696"/>
        <pc:sldMkLst>
          <pc:docMk/>
          <pc:sldMk cId="4028638609" sldId="929"/>
        </pc:sldMkLst>
      </pc:sldChg>
      <pc:sldChg chg="addSp delSp modSp mod modClrScheme chgLayout">
        <pc:chgData name="K M A Solaiman" userId="61bfeae8-ea51-45f4-81f4-79631245f48b" providerId="ADAL" clId="{2998F81A-0CE9-5943-AA46-FA7FB3D9EB93}" dt="2023-07-13T05:06:41.623" v="3947"/>
        <pc:sldMkLst>
          <pc:docMk/>
          <pc:sldMk cId="1093164994" sldId="930"/>
        </pc:sldMkLst>
        <pc:spChg chg="del mod ord">
          <ac:chgData name="K M A Solaiman" userId="61bfeae8-ea51-45f4-81f4-79631245f48b" providerId="ADAL" clId="{2998F81A-0CE9-5943-AA46-FA7FB3D9EB93}" dt="2023-07-13T05:06:39.589" v="3946" actId="478"/>
          <ac:spMkLst>
            <pc:docMk/>
            <pc:sldMk cId="1093164994" sldId="930"/>
            <ac:spMk id="2" creationId="{B620E19B-3FE0-FB47-897B-EECC6A14EDE5}"/>
          </ac:spMkLst>
        </pc:spChg>
        <pc:spChg chg="add del mod">
          <ac:chgData name="K M A Solaiman" userId="61bfeae8-ea51-45f4-81f4-79631245f48b" providerId="ADAL" clId="{2998F81A-0CE9-5943-AA46-FA7FB3D9EB93}" dt="2023-07-13T05:03:12.715" v="3909" actId="6264"/>
          <ac:spMkLst>
            <pc:docMk/>
            <pc:sldMk cId="1093164994" sldId="930"/>
            <ac:spMk id="3" creationId="{4F18C05E-068A-593C-1037-75395F70A75E}"/>
          </ac:spMkLst>
        </pc:spChg>
        <pc:spChg chg="add del mod">
          <ac:chgData name="K M A Solaiman" userId="61bfeae8-ea51-45f4-81f4-79631245f48b" providerId="ADAL" clId="{2998F81A-0CE9-5943-AA46-FA7FB3D9EB93}" dt="2023-07-13T05:03:12.715" v="3909" actId="6264"/>
          <ac:spMkLst>
            <pc:docMk/>
            <pc:sldMk cId="1093164994" sldId="930"/>
            <ac:spMk id="4" creationId="{162B2EC3-3BC9-944A-DA3A-080168EDD1EA}"/>
          </ac:spMkLst>
        </pc:spChg>
        <pc:spChg chg="add del mod">
          <ac:chgData name="K M A Solaiman" userId="61bfeae8-ea51-45f4-81f4-79631245f48b" providerId="ADAL" clId="{2998F81A-0CE9-5943-AA46-FA7FB3D9EB93}" dt="2023-07-13T05:03:12.715" v="3909" actId="6264"/>
          <ac:spMkLst>
            <pc:docMk/>
            <pc:sldMk cId="1093164994" sldId="930"/>
            <ac:spMk id="7" creationId="{4C1A2DE9-A19F-FB2D-3F9D-9A2930212C10}"/>
          </ac:spMkLst>
        </pc:spChg>
        <pc:spChg chg="add del mod">
          <ac:chgData name="K M A Solaiman" userId="61bfeae8-ea51-45f4-81f4-79631245f48b" providerId="ADAL" clId="{2998F81A-0CE9-5943-AA46-FA7FB3D9EB93}" dt="2023-07-13T05:03:15.094" v="3910" actId="6264"/>
          <ac:spMkLst>
            <pc:docMk/>
            <pc:sldMk cId="1093164994" sldId="930"/>
            <ac:spMk id="8" creationId="{468836E6-F164-29B3-70C7-EEEB9780BBD2}"/>
          </ac:spMkLst>
        </pc:spChg>
        <pc:spChg chg="add del mod">
          <ac:chgData name="K M A Solaiman" userId="61bfeae8-ea51-45f4-81f4-79631245f48b" providerId="ADAL" clId="{2998F81A-0CE9-5943-AA46-FA7FB3D9EB93}" dt="2023-07-13T05:03:15.094" v="3910" actId="6264"/>
          <ac:spMkLst>
            <pc:docMk/>
            <pc:sldMk cId="1093164994" sldId="930"/>
            <ac:spMk id="9" creationId="{A5B09264-44AC-95DA-2B04-307606E7611F}"/>
          </ac:spMkLst>
        </pc:spChg>
        <pc:spChg chg="add del mod">
          <ac:chgData name="K M A Solaiman" userId="61bfeae8-ea51-45f4-81f4-79631245f48b" providerId="ADAL" clId="{2998F81A-0CE9-5943-AA46-FA7FB3D9EB93}" dt="2023-07-13T05:03:15.094" v="3910" actId="6264"/>
          <ac:spMkLst>
            <pc:docMk/>
            <pc:sldMk cId="1093164994" sldId="930"/>
            <ac:spMk id="10" creationId="{68742361-0DAD-2E43-1C97-D6A8B3CDF446}"/>
          </ac:spMkLst>
        </pc:spChg>
        <pc:spChg chg="add del mod">
          <ac:chgData name="K M A Solaiman" userId="61bfeae8-ea51-45f4-81f4-79631245f48b" providerId="ADAL" clId="{2998F81A-0CE9-5943-AA46-FA7FB3D9EB93}" dt="2023-07-13T05:04:20.611" v="3916" actId="6264"/>
          <ac:spMkLst>
            <pc:docMk/>
            <pc:sldMk cId="1093164994" sldId="930"/>
            <ac:spMk id="11" creationId="{15699996-FB34-8E19-84B3-162E3A878564}"/>
          </ac:spMkLst>
        </pc:spChg>
        <pc:spChg chg="mod ord">
          <ac:chgData name="K M A Solaiman" userId="61bfeae8-ea51-45f4-81f4-79631245f48b" providerId="ADAL" clId="{2998F81A-0CE9-5943-AA46-FA7FB3D9EB93}" dt="2023-07-13T05:06:17.391" v="3940" actId="700"/>
          <ac:spMkLst>
            <pc:docMk/>
            <pc:sldMk cId="1093164994" sldId="930"/>
            <ac:spMk id="12" creationId="{B76387C1-E693-A905-1DA4-EC447FB1DC32}"/>
          </ac:spMkLst>
        </pc:spChg>
        <pc:spChg chg="add del mod">
          <ac:chgData name="K M A Solaiman" userId="61bfeae8-ea51-45f4-81f4-79631245f48b" providerId="ADAL" clId="{2998F81A-0CE9-5943-AA46-FA7FB3D9EB93}" dt="2023-07-13T05:04:20.611" v="3916" actId="6264"/>
          <ac:spMkLst>
            <pc:docMk/>
            <pc:sldMk cId="1093164994" sldId="930"/>
            <ac:spMk id="15" creationId="{49C50456-FBB4-7AFF-C7DA-70DC30697502}"/>
          </ac:spMkLst>
        </pc:spChg>
        <pc:spChg chg="add del mod">
          <ac:chgData name="K M A Solaiman" userId="61bfeae8-ea51-45f4-81f4-79631245f48b" providerId="ADAL" clId="{2998F81A-0CE9-5943-AA46-FA7FB3D9EB93}" dt="2023-07-13T05:04:20.611" v="3916" actId="6264"/>
          <ac:spMkLst>
            <pc:docMk/>
            <pc:sldMk cId="1093164994" sldId="930"/>
            <ac:spMk id="16" creationId="{E48FB9CF-5F82-AFFD-2218-8423EEACA576}"/>
          </ac:spMkLst>
        </pc:spChg>
        <pc:spChg chg="add del mod">
          <ac:chgData name="K M A Solaiman" userId="61bfeae8-ea51-45f4-81f4-79631245f48b" providerId="ADAL" clId="{2998F81A-0CE9-5943-AA46-FA7FB3D9EB93}" dt="2023-07-13T05:05:15.788" v="3925" actId="6264"/>
          <ac:spMkLst>
            <pc:docMk/>
            <pc:sldMk cId="1093164994" sldId="930"/>
            <ac:spMk id="17" creationId="{092D24B1-E56B-31BA-C031-962177DA28BA}"/>
          </ac:spMkLst>
        </pc:spChg>
        <pc:spChg chg="add del mod">
          <ac:chgData name="K M A Solaiman" userId="61bfeae8-ea51-45f4-81f4-79631245f48b" providerId="ADAL" clId="{2998F81A-0CE9-5943-AA46-FA7FB3D9EB93}" dt="2023-07-13T05:05:15.788" v="3925" actId="6264"/>
          <ac:spMkLst>
            <pc:docMk/>
            <pc:sldMk cId="1093164994" sldId="930"/>
            <ac:spMk id="18" creationId="{2C8C6843-74C6-A3D1-2DC8-EB0E211D57D0}"/>
          </ac:spMkLst>
        </pc:spChg>
        <pc:spChg chg="add del mod">
          <ac:chgData name="K M A Solaiman" userId="61bfeae8-ea51-45f4-81f4-79631245f48b" providerId="ADAL" clId="{2998F81A-0CE9-5943-AA46-FA7FB3D9EB93}" dt="2023-07-13T05:05:15.788" v="3925" actId="6264"/>
          <ac:spMkLst>
            <pc:docMk/>
            <pc:sldMk cId="1093164994" sldId="930"/>
            <ac:spMk id="19" creationId="{8309B833-17C2-3EC7-A199-F48BFBC008A8}"/>
          </ac:spMkLst>
        </pc:spChg>
        <pc:spChg chg="add del mod">
          <ac:chgData name="K M A Solaiman" userId="61bfeae8-ea51-45f4-81f4-79631245f48b" providerId="ADAL" clId="{2998F81A-0CE9-5943-AA46-FA7FB3D9EB93}" dt="2023-07-13T05:05:16.504" v="3926" actId="6264"/>
          <ac:spMkLst>
            <pc:docMk/>
            <pc:sldMk cId="1093164994" sldId="930"/>
            <ac:spMk id="20" creationId="{4761898C-1D4C-EA8F-0476-944420629F18}"/>
          </ac:spMkLst>
        </pc:spChg>
        <pc:spChg chg="add del mod">
          <ac:chgData name="K M A Solaiman" userId="61bfeae8-ea51-45f4-81f4-79631245f48b" providerId="ADAL" clId="{2998F81A-0CE9-5943-AA46-FA7FB3D9EB93}" dt="2023-07-13T05:05:16.504" v="3926" actId="6264"/>
          <ac:spMkLst>
            <pc:docMk/>
            <pc:sldMk cId="1093164994" sldId="930"/>
            <ac:spMk id="21" creationId="{98D193D1-8F75-CCF6-E6AB-D63250631435}"/>
          </ac:spMkLst>
        </pc:spChg>
        <pc:spChg chg="add del mod">
          <ac:chgData name="K M A Solaiman" userId="61bfeae8-ea51-45f4-81f4-79631245f48b" providerId="ADAL" clId="{2998F81A-0CE9-5943-AA46-FA7FB3D9EB93}" dt="2023-07-13T05:05:16.504" v="3926" actId="6264"/>
          <ac:spMkLst>
            <pc:docMk/>
            <pc:sldMk cId="1093164994" sldId="930"/>
            <ac:spMk id="22" creationId="{92B1F187-D2B2-1D2A-5F79-671557C825D9}"/>
          </ac:spMkLst>
        </pc:spChg>
        <pc:spChg chg="add del mod">
          <ac:chgData name="K M A Solaiman" userId="61bfeae8-ea51-45f4-81f4-79631245f48b" providerId="ADAL" clId="{2998F81A-0CE9-5943-AA46-FA7FB3D9EB93}" dt="2023-07-13T05:05:30.617" v="3927" actId="6264"/>
          <ac:spMkLst>
            <pc:docMk/>
            <pc:sldMk cId="1093164994" sldId="930"/>
            <ac:spMk id="23" creationId="{ADAD0C62-BFF6-548A-06DA-3CF32167367E}"/>
          </ac:spMkLst>
        </pc:spChg>
        <pc:spChg chg="add del mod">
          <ac:chgData name="K M A Solaiman" userId="61bfeae8-ea51-45f4-81f4-79631245f48b" providerId="ADAL" clId="{2998F81A-0CE9-5943-AA46-FA7FB3D9EB93}" dt="2023-07-13T05:05:30.617" v="3927" actId="6264"/>
          <ac:spMkLst>
            <pc:docMk/>
            <pc:sldMk cId="1093164994" sldId="930"/>
            <ac:spMk id="24" creationId="{4931F3CE-E67C-2938-699D-ABA33BF4AE89}"/>
          </ac:spMkLst>
        </pc:spChg>
        <pc:spChg chg="add del mod">
          <ac:chgData name="K M A Solaiman" userId="61bfeae8-ea51-45f4-81f4-79631245f48b" providerId="ADAL" clId="{2998F81A-0CE9-5943-AA46-FA7FB3D9EB93}" dt="2023-07-13T05:05:30.617" v="3927" actId="6264"/>
          <ac:spMkLst>
            <pc:docMk/>
            <pc:sldMk cId="1093164994" sldId="930"/>
            <ac:spMk id="25" creationId="{BBDD6D80-FFF2-48A7-F07E-ED16C611CBE3}"/>
          </ac:spMkLst>
        </pc:spChg>
        <pc:spChg chg="add del mod">
          <ac:chgData name="K M A Solaiman" userId="61bfeae8-ea51-45f4-81f4-79631245f48b" providerId="ADAL" clId="{2998F81A-0CE9-5943-AA46-FA7FB3D9EB93}" dt="2023-07-13T05:05:30.789" v="3928" actId="6264"/>
          <ac:spMkLst>
            <pc:docMk/>
            <pc:sldMk cId="1093164994" sldId="930"/>
            <ac:spMk id="26" creationId="{47F112F6-8CC7-AF8B-6950-35A268282E26}"/>
          </ac:spMkLst>
        </pc:spChg>
        <pc:spChg chg="add del mod">
          <ac:chgData name="K M A Solaiman" userId="61bfeae8-ea51-45f4-81f4-79631245f48b" providerId="ADAL" clId="{2998F81A-0CE9-5943-AA46-FA7FB3D9EB93}" dt="2023-07-13T05:05:30.789" v="3928" actId="6264"/>
          <ac:spMkLst>
            <pc:docMk/>
            <pc:sldMk cId="1093164994" sldId="930"/>
            <ac:spMk id="27" creationId="{AE62C6A5-970A-9CE1-0ADB-FE2AA3A163CA}"/>
          </ac:spMkLst>
        </pc:spChg>
        <pc:spChg chg="add del mod">
          <ac:chgData name="K M A Solaiman" userId="61bfeae8-ea51-45f4-81f4-79631245f48b" providerId="ADAL" clId="{2998F81A-0CE9-5943-AA46-FA7FB3D9EB93}" dt="2023-07-13T05:05:30.789" v="3928" actId="6264"/>
          <ac:spMkLst>
            <pc:docMk/>
            <pc:sldMk cId="1093164994" sldId="930"/>
            <ac:spMk id="28" creationId="{C9EDB838-BC8B-5C10-98D6-EB98A7A94330}"/>
          </ac:spMkLst>
        </pc:spChg>
        <pc:spChg chg="add del mod">
          <ac:chgData name="K M A Solaiman" userId="61bfeae8-ea51-45f4-81f4-79631245f48b" providerId="ADAL" clId="{2998F81A-0CE9-5943-AA46-FA7FB3D9EB93}" dt="2023-07-13T05:06:02.027" v="3938" actId="6264"/>
          <ac:spMkLst>
            <pc:docMk/>
            <pc:sldMk cId="1093164994" sldId="930"/>
            <ac:spMk id="29" creationId="{ECC34AF1-BA2D-5830-62E6-EC9A4C564641}"/>
          </ac:spMkLst>
        </pc:spChg>
        <pc:spChg chg="add del mod">
          <ac:chgData name="K M A Solaiman" userId="61bfeae8-ea51-45f4-81f4-79631245f48b" providerId="ADAL" clId="{2998F81A-0CE9-5943-AA46-FA7FB3D9EB93}" dt="2023-07-13T05:06:02.027" v="3938" actId="6264"/>
          <ac:spMkLst>
            <pc:docMk/>
            <pc:sldMk cId="1093164994" sldId="930"/>
            <ac:spMk id="30" creationId="{FD5A711D-95FB-D2E5-DA3B-6FD7CA3A616B}"/>
          </ac:spMkLst>
        </pc:spChg>
        <pc:spChg chg="add del mod">
          <ac:chgData name="K M A Solaiman" userId="61bfeae8-ea51-45f4-81f4-79631245f48b" providerId="ADAL" clId="{2998F81A-0CE9-5943-AA46-FA7FB3D9EB93}" dt="2023-07-13T05:06:02.027" v="3938" actId="6264"/>
          <ac:spMkLst>
            <pc:docMk/>
            <pc:sldMk cId="1093164994" sldId="930"/>
            <ac:spMk id="31" creationId="{4CA070E7-7998-4ED4-AF7F-85D7C69C77B3}"/>
          </ac:spMkLst>
        </pc:spChg>
        <pc:spChg chg="add del mod ord">
          <ac:chgData name="K M A Solaiman" userId="61bfeae8-ea51-45f4-81f4-79631245f48b" providerId="ADAL" clId="{2998F81A-0CE9-5943-AA46-FA7FB3D9EB93}" dt="2023-07-13T05:06:17.391" v="3940" actId="700"/>
          <ac:spMkLst>
            <pc:docMk/>
            <pc:sldMk cId="1093164994" sldId="930"/>
            <ac:spMk id="32" creationId="{905E162E-2B20-3304-835A-D958D0DC2ED3}"/>
          </ac:spMkLst>
        </pc:spChg>
        <pc:spChg chg="add del mod ord">
          <ac:chgData name="K M A Solaiman" userId="61bfeae8-ea51-45f4-81f4-79631245f48b" providerId="ADAL" clId="{2998F81A-0CE9-5943-AA46-FA7FB3D9EB93}" dt="2023-07-13T05:06:17.391" v="3940" actId="700"/>
          <ac:spMkLst>
            <pc:docMk/>
            <pc:sldMk cId="1093164994" sldId="930"/>
            <ac:spMk id="33" creationId="{08828929-7DC6-72E1-CE30-F863AF418809}"/>
          </ac:spMkLst>
        </pc:spChg>
        <pc:spChg chg="add del mod ord">
          <ac:chgData name="K M A Solaiman" userId="61bfeae8-ea51-45f4-81f4-79631245f48b" providerId="ADAL" clId="{2998F81A-0CE9-5943-AA46-FA7FB3D9EB93}" dt="2023-07-13T05:06:17.391" v="3940" actId="700"/>
          <ac:spMkLst>
            <pc:docMk/>
            <pc:sldMk cId="1093164994" sldId="930"/>
            <ac:spMk id="34" creationId="{4151511D-1A73-28DF-734C-3C33E2FB855F}"/>
          </ac:spMkLst>
        </pc:spChg>
        <pc:spChg chg="add del mod">
          <ac:chgData name="K M A Solaiman" userId="61bfeae8-ea51-45f4-81f4-79631245f48b" providerId="ADAL" clId="{2998F81A-0CE9-5943-AA46-FA7FB3D9EB93}" dt="2023-07-13T05:06:41.623" v="3947"/>
          <ac:spMkLst>
            <pc:docMk/>
            <pc:sldMk cId="1093164994" sldId="930"/>
            <ac:spMk id="35" creationId="{FF96B5E9-B9C2-5D02-6513-B8C8A2755428}"/>
          </ac:spMkLst>
        </pc:spChg>
        <pc:picChg chg="mod ord">
          <ac:chgData name="K M A Solaiman" userId="61bfeae8-ea51-45f4-81f4-79631245f48b" providerId="ADAL" clId="{2998F81A-0CE9-5943-AA46-FA7FB3D9EB93}" dt="2023-07-13T05:06:17.391" v="3940" actId="700"/>
          <ac:picMkLst>
            <pc:docMk/>
            <pc:sldMk cId="1093164994" sldId="930"/>
            <ac:picMk id="5" creationId="{7F959537-0B9B-F64C-A47F-78B0545CD9AA}"/>
          </ac:picMkLst>
        </pc:picChg>
      </pc:sldChg>
      <pc:sldChg chg="addSp delSp modSp mod addAnim delAnim modAnim chgLayout modNotesTx">
        <pc:chgData name="K M A Solaiman" userId="61bfeae8-ea51-45f4-81f4-79631245f48b" providerId="ADAL" clId="{2998F81A-0CE9-5943-AA46-FA7FB3D9EB93}" dt="2023-07-13T05:11:07.971" v="4037" actId="20577"/>
        <pc:sldMkLst>
          <pc:docMk/>
          <pc:sldMk cId="413732152" sldId="932"/>
        </pc:sldMkLst>
        <pc:spChg chg="mod ord">
          <ac:chgData name="K M A Solaiman" userId="61bfeae8-ea51-45f4-81f4-79631245f48b" providerId="ADAL" clId="{2998F81A-0CE9-5943-AA46-FA7FB3D9EB93}" dt="2023-07-13T05:11:07.971" v="4037" actId="20577"/>
          <ac:spMkLst>
            <pc:docMk/>
            <pc:sldMk cId="413732152" sldId="932"/>
            <ac:spMk id="2" creationId="{91C2AC0B-8AB7-107C-5EFC-2061E8BBB8FA}"/>
          </ac:spMkLst>
        </pc:spChg>
        <pc:spChg chg="mod ord">
          <ac:chgData name="K M A Solaiman" userId="61bfeae8-ea51-45f4-81f4-79631245f48b" providerId="ADAL" clId="{2998F81A-0CE9-5943-AA46-FA7FB3D9EB93}" dt="2023-07-13T05:10:21.002" v="3993" actId="6264"/>
          <ac:spMkLst>
            <pc:docMk/>
            <pc:sldMk cId="413732152" sldId="932"/>
            <ac:spMk id="3" creationId="{D709BFE6-D7BF-EA37-7D41-5117DDF69691}"/>
          </ac:spMkLst>
        </pc:spChg>
        <pc:spChg chg="mod ord">
          <ac:chgData name="K M A Solaiman" userId="61bfeae8-ea51-45f4-81f4-79631245f48b" providerId="ADAL" clId="{2998F81A-0CE9-5943-AA46-FA7FB3D9EB93}" dt="2023-07-13T05:10:21.002" v="3993" actId="6264"/>
          <ac:spMkLst>
            <pc:docMk/>
            <pc:sldMk cId="413732152" sldId="932"/>
            <ac:spMk id="5" creationId="{B35064C0-0BBA-0122-287F-CFEB2CF1462B}"/>
          </ac:spMkLst>
        </pc:spChg>
        <pc:spChg chg="mod">
          <ac:chgData name="K M A Solaiman" userId="61bfeae8-ea51-45f4-81f4-79631245f48b" providerId="ADAL" clId="{2998F81A-0CE9-5943-AA46-FA7FB3D9EB93}" dt="2023-07-13T02:23:16.925" v="1506" actId="1076"/>
          <ac:spMkLst>
            <pc:docMk/>
            <pc:sldMk cId="413732152" sldId="932"/>
            <ac:spMk id="11" creationId="{8E461D01-EA09-7E99-F3EC-8F0F49633BE3}"/>
          </ac:spMkLst>
        </pc:spChg>
        <pc:spChg chg="mod">
          <ac:chgData name="K M A Solaiman" userId="61bfeae8-ea51-45f4-81f4-79631245f48b" providerId="ADAL" clId="{2998F81A-0CE9-5943-AA46-FA7FB3D9EB93}" dt="2023-07-13T02:22:08.495" v="1497" actId="164"/>
          <ac:spMkLst>
            <pc:docMk/>
            <pc:sldMk cId="413732152" sldId="932"/>
            <ac:spMk id="12" creationId="{AB7FEF9C-17D6-213F-CE35-C5A0D3C7790E}"/>
          </ac:spMkLst>
        </pc:spChg>
        <pc:spChg chg="add del mod">
          <ac:chgData name="K M A Solaiman" userId="61bfeae8-ea51-45f4-81f4-79631245f48b" providerId="ADAL" clId="{2998F81A-0CE9-5943-AA46-FA7FB3D9EB93}" dt="2023-07-13T05:10:21.002" v="3993" actId="6264"/>
          <ac:spMkLst>
            <pc:docMk/>
            <pc:sldMk cId="413732152" sldId="932"/>
            <ac:spMk id="13" creationId="{3052F99B-1ED3-65B8-E9B8-B09ABBA6101D}"/>
          </ac:spMkLst>
        </pc:spChg>
        <pc:spChg chg="add del mod">
          <ac:chgData name="K M A Solaiman" userId="61bfeae8-ea51-45f4-81f4-79631245f48b" providerId="ADAL" clId="{2998F81A-0CE9-5943-AA46-FA7FB3D9EB93}" dt="2023-07-13T05:10:21.002" v="3993" actId="6264"/>
          <ac:spMkLst>
            <pc:docMk/>
            <pc:sldMk cId="413732152" sldId="932"/>
            <ac:spMk id="14" creationId="{F44B9525-34B5-E607-FB08-5DC730A748ED}"/>
          </ac:spMkLst>
        </pc:spChg>
        <pc:spChg chg="add del mod">
          <ac:chgData name="K M A Solaiman" userId="61bfeae8-ea51-45f4-81f4-79631245f48b" providerId="ADAL" clId="{2998F81A-0CE9-5943-AA46-FA7FB3D9EB93}" dt="2023-07-13T05:10:21.002" v="3993" actId="6264"/>
          <ac:spMkLst>
            <pc:docMk/>
            <pc:sldMk cId="413732152" sldId="932"/>
            <ac:spMk id="15" creationId="{FF751B48-7F46-2A75-CAC0-A67C67A7D6E4}"/>
          </ac:spMkLst>
        </pc:spChg>
        <pc:spChg chg="add del mod">
          <ac:chgData name="K M A Solaiman" userId="61bfeae8-ea51-45f4-81f4-79631245f48b" providerId="ADAL" clId="{2998F81A-0CE9-5943-AA46-FA7FB3D9EB93}" dt="2023-07-13T05:10:21.002" v="3993" actId="6264"/>
          <ac:spMkLst>
            <pc:docMk/>
            <pc:sldMk cId="413732152" sldId="932"/>
            <ac:spMk id="16" creationId="{8C84D99F-3D77-6299-0289-77FAC9AE6FC0}"/>
          </ac:spMkLst>
        </pc:spChg>
        <pc:spChg chg="add del mod">
          <ac:chgData name="K M A Solaiman" userId="61bfeae8-ea51-45f4-81f4-79631245f48b" providerId="ADAL" clId="{2998F81A-0CE9-5943-AA46-FA7FB3D9EB93}" dt="2023-07-13T05:10:20.290" v="3992" actId="6264"/>
          <ac:spMkLst>
            <pc:docMk/>
            <pc:sldMk cId="413732152" sldId="932"/>
            <ac:spMk id="17" creationId="{61DA77C4-8061-54F7-7BD5-818A8E8574FD}"/>
          </ac:spMkLst>
        </pc:spChg>
        <pc:spChg chg="add del mod">
          <ac:chgData name="K M A Solaiman" userId="61bfeae8-ea51-45f4-81f4-79631245f48b" providerId="ADAL" clId="{2998F81A-0CE9-5943-AA46-FA7FB3D9EB93}" dt="2023-07-13T05:10:20.290" v="3992" actId="6264"/>
          <ac:spMkLst>
            <pc:docMk/>
            <pc:sldMk cId="413732152" sldId="932"/>
            <ac:spMk id="18" creationId="{9495FBB0-A196-3D68-FD0E-55F97DBDED2A}"/>
          </ac:spMkLst>
        </pc:spChg>
        <pc:spChg chg="add del mod">
          <ac:chgData name="K M A Solaiman" userId="61bfeae8-ea51-45f4-81f4-79631245f48b" providerId="ADAL" clId="{2998F81A-0CE9-5943-AA46-FA7FB3D9EB93}" dt="2023-07-13T05:10:20.290" v="3992" actId="6264"/>
          <ac:spMkLst>
            <pc:docMk/>
            <pc:sldMk cId="413732152" sldId="932"/>
            <ac:spMk id="19" creationId="{8C9169F3-771B-C882-4BC9-95F73C11EFE0}"/>
          </ac:spMkLst>
        </pc:spChg>
        <pc:spChg chg="add del mod">
          <ac:chgData name="K M A Solaiman" userId="61bfeae8-ea51-45f4-81f4-79631245f48b" providerId="ADAL" clId="{2998F81A-0CE9-5943-AA46-FA7FB3D9EB93}" dt="2023-07-13T05:10:20.290" v="3992" actId="6264"/>
          <ac:spMkLst>
            <pc:docMk/>
            <pc:sldMk cId="413732152" sldId="932"/>
            <ac:spMk id="20" creationId="{72321210-7439-CCC5-0398-AF386BB1C12D}"/>
          </ac:spMkLst>
        </pc:spChg>
        <pc:spChg chg="add del mod">
          <ac:chgData name="K M A Solaiman" userId="61bfeae8-ea51-45f4-81f4-79631245f48b" providerId="ADAL" clId="{2998F81A-0CE9-5943-AA46-FA7FB3D9EB93}" dt="2023-07-13T05:10:19.748" v="3991" actId="6264"/>
          <ac:spMkLst>
            <pc:docMk/>
            <pc:sldMk cId="413732152" sldId="932"/>
            <ac:spMk id="21" creationId="{479C88CD-A0E5-3CD7-09F2-58E66140C293}"/>
          </ac:spMkLst>
        </pc:spChg>
        <pc:spChg chg="add del mod">
          <ac:chgData name="K M A Solaiman" userId="61bfeae8-ea51-45f4-81f4-79631245f48b" providerId="ADAL" clId="{2998F81A-0CE9-5943-AA46-FA7FB3D9EB93}" dt="2023-07-13T05:10:19.748" v="3991" actId="6264"/>
          <ac:spMkLst>
            <pc:docMk/>
            <pc:sldMk cId="413732152" sldId="932"/>
            <ac:spMk id="22" creationId="{EECE6C5F-FA00-4AC3-6BDE-F876F48468BC}"/>
          </ac:spMkLst>
        </pc:spChg>
        <pc:spChg chg="add del mod">
          <ac:chgData name="K M A Solaiman" userId="61bfeae8-ea51-45f4-81f4-79631245f48b" providerId="ADAL" clId="{2998F81A-0CE9-5943-AA46-FA7FB3D9EB93}" dt="2023-07-13T05:10:19.748" v="3991" actId="6264"/>
          <ac:spMkLst>
            <pc:docMk/>
            <pc:sldMk cId="413732152" sldId="932"/>
            <ac:spMk id="23" creationId="{1C352E8D-8074-0C36-A7DE-A47F68F95E27}"/>
          </ac:spMkLst>
        </pc:spChg>
        <pc:spChg chg="add del mod">
          <ac:chgData name="K M A Solaiman" userId="61bfeae8-ea51-45f4-81f4-79631245f48b" providerId="ADAL" clId="{2998F81A-0CE9-5943-AA46-FA7FB3D9EB93}" dt="2023-07-13T05:10:19.748" v="3991" actId="6264"/>
          <ac:spMkLst>
            <pc:docMk/>
            <pc:sldMk cId="413732152" sldId="932"/>
            <ac:spMk id="24" creationId="{BEB0415D-23BE-BAB7-53D8-95B4CBF702C4}"/>
          </ac:spMkLst>
        </pc:spChg>
        <pc:grpChg chg="add mod">
          <ac:chgData name="K M A Solaiman" userId="61bfeae8-ea51-45f4-81f4-79631245f48b" providerId="ADAL" clId="{2998F81A-0CE9-5943-AA46-FA7FB3D9EB93}" dt="2023-07-13T02:22:41.657" v="1501" actId="1076"/>
          <ac:grpSpMkLst>
            <pc:docMk/>
            <pc:sldMk cId="413732152" sldId="932"/>
            <ac:grpSpMk id="6" creationId="{30AB0D5D-5E03-29E9-9238-465152F7CC37}"/>
          </ac:grpSpMkLst>
        </pc:grpChg>
        <pc:picChg chg="add mod modCrop">
          <ac:chgData name="K M A Solaiman" userId="61bfeae8-ea51-45f4-81f4-79631245f48b" providerId="ADAL" clId="{2998F81A-0CE9-5943-AA46-FA7FB3D9EB93}" dt="2023-07-13T02:22:08.495" v="1497" actId="164"/>
          <ac:picMkLst>
            <pc:docMk/>
            <pc:sldMk cId="413732152" sldId="932"/>
            <ac:picMk id="4" creationId="{35F0EB3D-69C4-5173-CA7C-7A885E89BC01}"/>
          </ac:picMkLst>
        </pc:picChg>
        <pc:picChg chg="add del mod">
          <ac:chgData name="K M A Solaiman" userId="61bfeae8-ea51-45f4-81f4-79631245f48b" providerId="ADAL" clId="{2998F81A-0CE9-5943-AA46-FA7FB3D9EB93}" dt="2023-07-13T02:23:39.502" v="1511"/>
          <ac:picMkLst>
            <pc:docMk/>
            <pc:sldMk cId="413732152" sldId="932"/>
            <ac:picMk id="7" creationId="{CA0661DD-17BF-1275-84A4-D7918F23FE3D}"/>
          </ac:picMkLst>
        </pc:picChg>
        <pc:picChg chg="mod ord modCrop">
          <ac:chgData name="K M A Solaiman" userId="61bfeae8-ea51-45f4-81f4-79631245f48b" providerId="ADAL" clId="{2998F81A-0CE9-5943-AA46-FA7FB3D9EB93}" dt="2023-07-13T05:10:21.002" v="3993" actId="6264"/>
          <ac:picMkLst>
            <pc:docMk/>
            <pc:sldMk cId="413732152" sldId="932"/>
            <ac:picMk id="8" creationId="{BAA223FA-4648-537B-5D8C-12D47DBA79F2}"/>
          </ac:picMkLst>
        </pc:picChg>
        <pc:picChg chg="add del mod modCrop">
          <ac:chgData name="K M A Solaiman" userId="61bfeae8-ea51-45f4-81f4-79631245f48b" providerId="ADAL" clId="{2998F81A-0CE9-5943-AA46-FA7FB3D9EB93}" dt="2023-07-13T02:27:04.386" v="1613" actId="478"/>
          <ac:picMkLst>
            <pc:docMk/>
            <pc:sldMk cId="413732152" sldId="932"/>
            <ac:picMk id="9" creationId="{B87193C6-0D96-307E-B572-4626F373F8B8}"/>
          </ac:picMkLst>
        </pc:picChg>
        <pc:picChg chg="mod modCrop">
          <ac:chgData name="K M A Solaiman" userId="61bfeae8-ea51-45f4-81f4-79631245f48b" providerId="ADAL" clId="{2998F81A-0CE9-5943-AA46-FA7FB3D9EB93}" dt="2023-07-13T02:22:08.495" v="1497" actId="164"/>
          <ac:picMkLst>
            <pc:docMk/>
            <pc:sldMk cId="413732152" sldId="932"/>
            <ac:picMk id="10" creationId="{7A990D42-457B-44B6-7259-DA440FBE94A2}"/>
          </ac:picMkLst>
        </pc:picChg>
      </pc:sldChg>
      <pc:sldChg chg="modSp mod modAnim">
        <pc:chgData name="K M A Solaiman" userId="61bfeae8-ea51-45f4-81f4-79631245f48b" providerId="ADAL" clId="{2998F81A-0CE9-5943-AA46-FA7FB3D9EB93}" dt="2023-07-13T04:12:43.090" v="2874"/>
        <pc:sldMkLst>
          <pc:docMk/>
          <pc:sldMk cId="409041836" sldId="933"/>
        </pc:sldMkLst>
        <pc:spChg chg="mod">
          <ac:chgData name="K M A Solaiman" userId="61bfeae8-ea51-45f4-81f4-79631245f48b" providerId="ADAL" clId="{2998F81A-0CE9-5943-AA46-FA7FB3D9EB93}" dt="2023-07-13T02:41:46.262" v="1785" actId="207"/>
          <ac:spMkLst>
            <pc:docMk/>
            <pc:sldMk cId="409041836" sldId="933"/>
            <ac:spMk id="61" creationId="{B5FFAD66-0B88-6D40-9EA6-9F071AA2C8D6}"/>
          </ac:spMkLst>
        </pc:spChg>
      </pc:sldChg>
      <pc:sldChg chg="add del">
        <pc:chgData name="K M A Solaiman" userId="61bfeae8-ea51-45f4-81f4-79631245f48b" providerId="ADAL" clId="{2998F81A-0CE9-5943-AA46-FA7FB3D9EB93}" dt="2023-07-13T04:59:55.584" v="3892" actId="2696"/>
        <pc:sldMkLst>
          <pc:docMk/>
          <pc:sldMk cId="225684999" sldId="934"/>
        </pc:sldMkLst>
      </pc:sldChg>
      <pc:sldChg chg="modSp add del mod">
        <pc:chgData name="K M A Solaiman" userId="61bfeae8-ea51-45f4-81f4-79631245f48b" providerId="ADAL" clId="{2998F81A-0CE9-5943-AA46-FA7FB3D9EB93}" dt="2023-07-13T05:28:33.352" v="4413" actId="2696"/>
        <pc:sldMkLst>
          <pc:docMk/>
          <pc:sldMk cId="2904630734" sldId="934"/>
        </pc:sldMkLst>
        <pc:spChg chg="mod">
          <ac:chgData name="K M A Solaiman" userId="61bfeae8-ea51-45f4-81f4-79631245f48b" providerId="ADAL" clId="{2998F81A-0CE9-5943-AA46-FA7FB3D9EB93}" dt="2023-07-13T05:03:55.177" v="3914" actId="27636"/>
          <ac:spMkLst>
            <pc:docMk/>
            <pc:sldMk cId="2904630734" sldId="934"/>
            <ac:spMk id="2" creationId="{91C2AC0B-8AB7-107C-5EFC-2061E8BBB8FA}"/>
          </ac:spMkLst>
        </pc:spChg>
      </pc:sldChg>
      <pc:sldChg chg="modSp del mod">
        <pc:chgData name="K M A Solaiman" userId="61bfeae8-ea51-45f4-81f4-79631245f48b" providerId="ADAL" clId="{2998F81A-0CE9-5943-AA46-FA7FB3D9EB93}" dt="2023-07-13T02:16:33.763" v="1388" actId="2696"/>
        <pc:sldMkLst>
          <pc:docMk/>
          <pc:sldMk cId="3831762168" sldId="934"/>
        </pc:sldMkLst>
        <pc:spChg chg="mod">
          <ac:chgData name="K M A Solaiman" userId="61bfeae8-ea51-45f4-81f4-79631245f48b" providerId="ADAL" clId="{2998F81A-0CE9-5943-AA46-FA7FB3D9EB93}" dt="2023-07-13T02:12:52.619" v="1385" actId="948"/>
          <ac:spMkLst>
            <pc:docMk/>
            <pc:sldMk cId="3831762168" sldId="934"/>
            <ac:spMk id="3" creationId="{D709BFE6-D7BF-EA37-7D41-5117DDF69691}"/>
          </ac:spMkLst>
        </pc:spChg>
      </pc:sldChg>
      <pc:sldChg chg="modSp mod">
        <pc:chgData name="K M A Solaiman" userId="61bfeae8-ea51-45f4-81f4-79631245f48b" providerId="ADAL" clId="{2998F81A-0CE9-5943-AA46-FA7FB3D9EB93}" dt="2023-07-12T23:35:44.165" v="303" actId="1076"/>
        <pc:sldMkLst>
          <pc:docMk/>
          <pc:sldMk cId="4164874540" sldId="935"/>
        </pc:sldMkLst>
        <pc:spChg chg="mod">
          <ac:chgData name="K M A Solaiman" userId="61bfeae8-ea51-45f4-81f4-79631245f48b" providerId="ADAL" clId="{2998F81A-0CE9-5943-AA46-FA7FB3D9EB93}" dt="2023-07-12T23:35:44.165" v="303" actId="1076"/>
          <ac:spMkLst>
            <pc:docMk/>
            <pc:sldMk cId="4164874540" sldId="935"/>
            <ac:spMk id="9" creationId="{5ECAA426-D692-0745-BA61-B4B900AB305B}"/>
          </ac:spMkLst>
        </pc:spChg>
      </pc:sldChg>
      <pc:sldChg chg="modSp mod ord modShow">
        <pc:chgData name="K M A Solaiman" userId="61bfeae8-ea51-45f4-81f4-79631245f48b" providerId="ADAL" clId="{2998F81A-0CE9-5943-AA46-FA7FB3D9EB93}" dt="2023-07-13T02:13:21.707" v="1387" actId="2711"/>
        <pc:sldMkLst>
          <pc:docMk/>
          <pc:sldMk cId="879384000" sldId="936"/>
        </pc:sldMkLst>
        <pc:spChg chg="mod">
          <ac:chgData name="K M A Solaiman" userId="61bfeae8-ea51-45f4-81f4-79631245f48b" providerId="ADAL" clId="{2998F81A-0CE9-5943-AA46-FA7FB3D9EB93}" dt="2023-07-13T02:13:21.707" v="1387" actId="2711"/>
          <ac:spMkLst>
            <pc:docMk/>
            <pc:sldMk cId="879384000" sldId="936"/>
            <ac:spMk id="3" creationId="{4DD13D37-93E1-3206-C97C-AD40B345BF4C}"/>
          </ac:spMkLst>
        </pc:spChg>
      </pc:sldChg>
      <pc:sldChg chg="modSp add del mod modClrScheme chgLayout">
        <pc:chgData name="K M A Solaiman" userId="61bfeae8-ea51-45f4-81f4-79631245f48b" providerId="ADAL" clId="{2998F81A-0CE9-5943-AA46-FA7FB3D9EB93}" dt="2023-07-13T00:27:31.765" v="1074" actId="2696"/>
        <pc:sldMkLst>
          <pc:docMk/>
          <pc:sldMk cId="2719492048" sldId="937"/>
        </pc:sldMkLst>
        <pc:spChg chg="mod ord">
          <ac:chgData name="K M A Solaiman" userId="61bfeae8-ea51-45f4-81f4-79631245f48b" providerId="ADAL" clId="{2998F81A-0CE9-5943-AA46-FA7FB3D9EB93}" dt="2023-07-13T00:12:25.287" v="889" actId="700"/>
          <ac:spMkLst>
            <pc:docMk/>
            <pc:sldMk cId="2719492048" sldId="937"/>
            <ac:spMk id="2" creationId="{3D07B51B-E39C-5B4F-CF03-8184A592E183}"/>
          </ac:spMkLst>
        </pc:spChg>
        <pc:spChg chg="mod ord">
          <ac:chgData name="K M A Solaiman" userId="61bfeae8-ea51-45f4-81f4-79631245f48b" providerId="ADAL" clId="{2998F81A-0CE9-5943-AA46-FA7FB3D9EB93}" dt="2023-07-13T00:12:25.287" v="889" actId="700"/>
          <ac:spMkLst>
            <pc:docMk/>
            <pc:sldMk cId="2719492048" sldId="937"/>
            <ac:spMk id="3" creationId="{FEB3A6B5-F89E-6886-1EC8-7020ADE1B9AD}"/>
          </ac:spMkLst>
        </pc:spChg>
        <pc:spChg chg="mod ord">
          <ac:chgData name="K M A Solaiman" userId="61bfeae8-ea51-45f4-81f4-79631245f48b" providerId="ADAL" clId="{2998F81A-0CE9-5943-AA46-FA7FB3D9EB93}" dt="2023-07-13T00:12:53.574" v="894" actId="20577"/>
          <ac:spMkLst>
            <pc:docMk/>
            <pc:sldMk cId="2719492048" sldId="937"/>
            <ac:spMk id="4" creationId="{F9D3DD15-14E8-D1FE-103B-265A104ED10A}"/>
          </ac:spMkLst>
        </pc:spChg>
      </pc:sldChg>
      <pc:sldChg chg="delSp modSp add del mod modClrScheme delAnim chgLayout modNotesTx">
        <pc:chgData name="K M A Solaiman" userId="61bfeae8-ea51-45f4-81f4-79631245f48b" providerId="ADAL" clId="{2998F81A-0CE9-5943-AA46-FA7FB3D9EB93}" dt="2023-07-13T00:27:31.786" v="1075" actId="2696"/>
        <pc:sldMkLst>
          <pc:docMk/>
          <pc:sldMk cId="1233944128" sldId="938"/>
        </pc:sldMkLst>
        <pc:spChg chg="mod ord">
          <ac:chgData name="K M A Solaiman" userId="61bfeae8-ea51-45f4-81f4-79631245f48b" providerId="ADAL" clId="{2998F81A-0CE9-5943-AA46-FA7FB3D9EB93}" dt="2023-07-13T00:12:00.549" v="888" actId="700"/>
          <ac:spMkLst>
            <pc:docMk/>
            <pc:sldMk cId="1233944128" sldId="938"/>
            <ac:spMk id="2" creationId="{51F9490F-1C95-A8FD-2476-C85320BA618B}"/>
          </ac:spMkLst>
        </pc:spChg>
        <pc:spChg chg="mod ord">
          <ac:chgData name="K M A Solaiman" userId="61bfeae8-ea51-45f4-81f4-79631245f48b" providerId="ADAL" clId="{2998F81A-0CE9-5943-AA46-FA7FB3D9EB93}" dt="2023-07-13T00:12:00.549" v="888" actId="700"/>
          <ac:spMkLst>
            <pc:docMk/>
            <pc:sldMk cId="1233944128" sldId="938"/>
            <ac:spMk id="3" creationId="{5B23EC59-9F91-4541-1F30-22A33E895113}"/>
          </ac:spMkLst>
        </pc:spChg>
        <pc:spChg chg="mod ord">
          <ac:chgData name="K M A Solaiman" userId="61bfeae8-ea51-45f4-81f4-79631245f48b" providerId="ADAL" clId="{2998F81A-0CE9-5943-AA46-FA7FB3D9EB93}" dt="2023-07-13T00:18:42.341" v="984" actId="27636"/>
          <ac:spMkLst>
            <pc:docMk/>
            <pc:sldMk cId="1233944128" sldId="938"/>
            <ac:spMk id="4" creationId="{9B570BA5-F69B-B7C5-1428-42091F0C48A3}"/>
          </ac:spMkLst>
        </pc:spChg>
        <pc:spChg chg="del mod">
          <ac:chgData name="K M A Solaiman" userId="61bfeae8-ea51-45f4-81f4-79631245f48b" providerId="ADAL" clId="{2998F81A-0CE9-5943-AA46-FA7FB3D9EB93}" dt="2023-07-12T23:22:12.716" v="174" actId="478"/>
          <ac:spMkLst>
            <pc:docMk/>
            <pc:sldMk cId="1233944128" sldId="938"/>
            <ac:spMk id="5" creationId="{8778A873-0FA1-F4E7-B7E5-B6395B9D88F8}"/>
          </ac:spMkLst>
        </pc:spChg>
      </pc:sldChg>
      <pc:sldChg chg="addSp delSp modSp add mod modAnim">
        <pc:chgData name="K M A Solaiman" userId="61bfeae8-ea51-45f4-81f4-79631245f48b" providerId="ADAL" clId="{2998F81A-0CE9-5943-AA46-FA7FB3D9EB93}" dt="2023-07-13T03:37:59.939" v="1873" actId="14100"/>
        <pc:sldMkLst>
          <pc:docMk/>
          <pc:sldMk cId="3118194059" sldId="939"/>
        </pc:sldMkLst>
        <pc:spChg chg="add del mod">
          <ac:chgData name="K M A Solaiman" userId="61bfeae8-ea51-45f4-81f4-79631245f48b" providerId="ADAL" clId="{2998F81A-0CE9-5943-AA46-FA7FB3D9EB93}" dt="2023-07-12T23:48:30.055" v="458" actId="21"/>
          <ac:spMkLst>
            <pc:docMk/>
            <pc:sldMk cId="3118194059" sldId="939"/>
            <ac:spMk id="3" creationId="{D9F9E214-358E-D8D9-2033-20514B32FDF9}"/>
          </ac:spMkLst>
        </pc:spChg>
        <pc:spChg chg="add del mod">
          <ac:chgData name="K M A Solaiman" userId="61bfeae8-ea51-45f4-81f4-79631245f48b" providerId="ADAL" clId="{2998F81A-0CE9-5943-AA46-FA7FB3D9EB93}" dt="2023-07-12T23:50:45.229" v="484" actId="20577"/>
          <ac:spMkLst>
            <pc:docMk/>
            <pc:sldMk cId="3118194059" sldId="939"/>
            <ac:spMk id="6" creationId="{8448B3A4-15CF-3A98-4DA0-BE7C1B32A06E}"/>
          </ac:spMkLst>
        </pc:spChg>
        <pc:spChg chg="add del mod">
          <ac:chgData name="K M A Solaiman" userId="61bfeae8-ea51-45f4-81f4-79631245f48b" providerId="ADAL" clId="{2998F81A-0CE9-5943-AA46-FA7FB3D9EB93}" dt="2023-07-12T23:48:12.201" v="451" actId="21"/>
          <ac:spMkLst>
            <pc:docMk/>
            <pc:sldMk cId="3118194059" sldId="939"/>
            <ac:spMk id="8" creationId="{3DF71FA5-F5B7-4260-FEA8-3E0CD554C71A}"/>
          </ac:spMkLst>
        </pc:spChg>
        <pc:spChg chg="add mod">
          <ac:chgData name="K M A Solaiman" userId="61bfeae8-ea51-45f4-81f4-79631245f48b" providerId="ADAL" clId="{2998F81A-0CE9-5943-AA46-FA7FB3D9EB93}" dt="2023-07-12T23:48:30.055" v="458" actId="21"/>
          <ac:spMkLst>
            <pc:docMk/>
            <pc:sldMk cId="3118194059" sldId="939"/>
            <ac:spMk id="10" creationId="{72209942-7B2C-E0C0-5142-E492FACB7AE6}"/>
          </ac:spMkLst>
        </pc:spChg>
        <pc:spChg chg="del">
          <ac:chgData name="K M A Solaiman" userId="61bfeae8-ea51-45f4-81f4-79631245f48b" providerId="ADAL" clId="{2998F81A-0CE9-5943-AA46-FA7FB3D9EB93}" dt="2023-07-12T23:48:30.055" v="458" actId="21"/>
          <ac:spMkLst>
            <pc:docMk/>
            <pc:sldMk cId="3118194059" sldId="939"/>
            <ac:spMk id="11" creationId="{12A31A5C-6458-1B78-7289-60D9BEEEC2D5}"/>
          </ac:spMkLst>
        </pc:spChg>
        <pc:spChg chg="add mod">
          <ac:chgData name="K M A Solaiman" userId="61bfeae8-ea51-45f4-81f4-79631245f48b" providerId="ADAL" clId="{2998F81A-0CE9-5943-AA46-FA7FB3D9EB93}" dt="2023-07-12T23:50:43.560" v="483" actId="167"/>
          <ac:spMkLst>
            <pc:docMk/>
            <pc:sldMk cId="3118194059" sldId="939"/>
            <ac:spMk id="13" creationId="{5B430DA8-FAE6-65D3-649D-8FA73185564B}"/>
          </ac:spMkLst>
        </pc:spChg>
        <pc:picChg chg="add del mod">
          <ac:chgData name="K M A Solaiman" userId="61bfeae8-ea51-45f4-81f4-79631245f48b" providerId="ADAL" clId="{2998F81A-0CE9-5943-AA46-FA7FB3D9EB93}" dt="2023-07-13T02:45:01.546" v="1827" actId="167"/>
          <ac:picMkLst>
            <pc:docMk/>
            <pc:sldMk cId="3118194059" sldId="939"/>
            <ac:picMk id="4" creationId="{C2D4BA7F-7ECA-16D8-3D68-32F9C2B196C7}"/>
          </ac:picMkLst>
        </pc:picChg>
        <pc:picChg chg="add del mod">
          <ac:chgData name="K M A Solaiman" userId="61bfeae8-ea51-45f4-81f4-79631245f48b" providerId="ADAL" clId="{2998F81A-0CE9-5943-AA46-FA7FB3D9EB93}" dt="2023-07-13T03:37:59.939" v="1873" actId="14100"/>
          <ac:picMkLst>
            <pc:docMk/>
            <pc:sldMk cId="3118194059" sldId="939"/>
            <ac:picMk id="7" creationId="{C14E5208-216A-685A-098A-90936516C309}"/>
          </ac:picMkLst>
        </pc:picChg>
      </pc:sldChg>
      <pc:sldChg chg="modSp add del mod modNotesTx">
        <pc:chgData name="K M A Solaiman" userId="61bfeae8-ea51-45f4-81f4-79631245f48b" providerId="ADAL" clId="{2998F81A-0CE9-5943-AA46-FA7FB3D9EB93}" dt="2023-07-12T23:26:54.801" v="268" actId="2696"/>
        <pc:sldMkLst>
          <pc:docMk/>
          <pc:sldMk cId="3855610427" sldId="939"/>
        </pc:sldMkLst>
        <pc:spChg chg="mod">
          <ac:chgData name="K M A Solaiman" userId="61bfeae8-ea51-45f4-81f4-79631245f48b" providerId="ADAL" clId="{2998F81A-0CE9-5943-AA46-FA7FB3D9EB93}" dt="2023-07-12T23:26:21.432" v="255" actId="21"/>
          <ac:spMkLst>
            <pc:docMk/>
            <pc:sldMk cId="3855610427" sldId="939"/>
            <ac:spMk id="4" creationId="{1BD1AF73-CDF8-A928-A34C-AEC4C7362068}"/>
          </ac:spMkLst>
        </pc:spChg>
      </pc:sldChg>
      <pc:sldChg chg="addSp delSp modSp new mod modShow">
        <pc:chgData name="K M A Solaiman" userId="61bfeae8-ea51-45f4-81f4-79631245f48b" providerId="ADAL" clId="{2998F81A-0CE9-5943-AA46-FA7FB3D9EB93}" dt="2023-07-13T01:03:28.813" v="1359" actId="729"/>
        <pc:sldMkLst>
          <pc:docMk/>
          <pc:sldMk cId="1853812092" sldId="940"/>
        </pc:sldMkLst>
        <pc:spChg chg="mod">
          <ac:chgData name="K M A Solaiman" userId="61bfeae8-ea51-45f4-81f4-79631245f48b" providerId="ADAL" clId="{2998F81A-0CE9-5943-AA46-FA7FB3D9EB93}" dt="2023-07-12T23:49:22.863" v="477"/>
          <ac:spMkLst>
            <pc:docMk/>
            <pc:sldMk cId="1853812092" sldId="940"/>
            <ac:spMk id="2" creationId="{64C10367-741F-41EB-B8A3-2B477B53F383}"/>
          </ac:spMkLst>
        </pc:spChg>
        <pc:spChg chg="mod">
          <ac:chgData name="K M A Solaiman" userId="61bfeae8-ea51-45f4-81f4-79631245f48b" providerId="ADAL" clId="{2998F81A-0CE9-5943-AA46-FA7FB3D9EB93}" dt="2023-07-12T23:49:12.483" v="473"/>
          <ac:spMkLst>
            <pc:docMk/>
            <pc:sldMk cId="1853812092" sldId="940"/>
            <ac:spMk id="4" creationId="{61542FC8-8465-4163-42B5-DBEF1FC9DBB7}"/>
          </ac:spMkLst>
        </pc:spChg>
        <pc:spChg chg="mod">
          <ac:chgData name="K M A Solaiman" userId="61bfeae8-ea51-45f4-81f4-79631245f48b" providerId="ADAL" clId="{2998F81A-0CE9-5943-AA46-FA7FB3D9EB93}" dt="2023-07-12T23:49:17.061" v="476"/>
          <ac:spMkLst>
            <pc:docMk/>
            <pc:sldMk cId="1853812092" sldId="940"/>
            <ac:spMk id="5" creationId="{283AC4BA-F63B-4D10-0415-74805C30EE29}"/>
          </ac:spMkLst>
        </pc:spChg>
        <pc:spChg chg="add del mod">
          <ac:chgData name="K M A Solaiman" userId="61bfeae8-ea51-45f4-81f4-79631245f48b" providerId="ADAL" clId="{2998F81A-0CE9-5943-AA46-FA7FB3D9EB93}" dt="2023-07-12T23:48:42.048" v="461"/>
          <ac:spMkLst>
            <pc:docMk/>
            <pc:sldMk cId="1853812092" sldId="940"/>
            <ac:spMk id="6" creationId="{BDFC1CA1-D13C-D5E2-4958-0B66EE3D82F8}"/>
          </ac:spMkLst>
        </pc:spChg>
        <pc:spChg chg="add del mod">
          <ac:chgData name="K M A Solaiman" userId="61bfeae8-ea51-45f4-81f4-79631245f48b" providerId="ADAL" clId="{2998F81A-0CE9-5943-AA46-FA7FB3D9EB93}" dt="2023-07-12T23:48:42.048" v="461"/>
          <ac:spMkLst>
            <pc:docMk/>
            <pc:sldMk cId="1853812092" sldId="940"/>
            <ac:spMk id="7" creationId="{1B5EC257-9FA2-B655-2875-6D2117064265}"/>
          </ac:spMkLst>
        </pc:spChg>
        <pc:spChg chg="add del mod">
          <ac:chgData name="K M A Solaiman" userId="61bfeae8-ea51-45f4-81f4-79631245f48b" providerId="ADAL" clId="{2998F81A-0CE9-5943-AA46-FA7FB3D9EB93}" dt="2023-07-12T23:49:00.636" v="466" actId="478"/>
          <ac:spMkLst>
            <pc:docMk/>
            <pc:sldMk cId="1853812092" sldId="940"/>
            <ac:spMk id="8" creationId="{DD42CFE4-E1D7-4ACA-75AB-A807DCB4DD73}"/>
          </ac:spMkLst>
        </pc:spChg>
        <pc:spChg chg="add del mod">
          <ac:chgData name="K M A Solaiman" userId="61bfeae8-ea51-45f4-81f4-79631245f48b" providerId="ADAL" clId="{2998F81A-0CE9-5943-AA46-FA7FB3D9EB93}" dt="2023-07-12T23:49:16.343" v="475" actId="478"/>
          <ac:spMkLst>
            <pc:docMk/>
            <pc:sldMk cId="1853812092" sldId="940"/>
            <ac:spMk id="9" creationId="{AB79C711-2CF7-D021-6A87-BDDE480DA5E6}"/>
          </ac:spMkLst>
        </pc:spChg>
      </pc:sldChg>
      <pc:sldChg chg="new del">
        <pc:chgData name="K M A Solaiman" userId="61bfeae8-ea51-45f4-81f4-79631245f48b" providerId="ADAL" clId="{2998F81A-0CE9-5943-AA46-FA7FB3D9EB93}" dt="2023-07-13T00:10:54.079" v="870" actId="680"/>
        <pc:sldMkLst>
          <pc:docMk/>
          <pc:sldMk cId="1110821" sldId="941"/>
        </pc:sldMkLst>
      </pc:sldChg>
      <pc:sldChg chg="modSp new del mod">
        <pc:chgData name="K M A Solaiman" userId="61bfeae8-ea51-45f4-81f4-79631245f48b" providerId="ADAL" clId="{2998F81A-0CE9-5943-AA46-FA7FB3D9EB93}" dt="2023-07-13T00:25:39.767" v="1020" actId="2696"/>
        <pc:sldMkLst>
          <pc:docMk/>
          <pc:sldMk cId="1559996211" sldId="941"/>
        </pc:sldMkLst>
        <pc:spChg chg="mod">
          <ac:chgData name="K M A Solaiman" userId="61bfeae8-ea51-45f4-81f4-79631245f48b" providerId="ADAL" clId="{2998F81A-0CE9-5943-AA46-FA7FB3D9EB93}" dt="2023-07-13T00:18:49.614" v="985"/>
          <ac:spMkLst>
            <pc:docMk/>
            <pc:sldMk cId="1559996211" sldId="941"/>
            <ac:spMk id="2" creationId="{AF38262C-35A9-27A6-D03D-FBA10A7E48DD}"/>
          </ac:spMkLst>
        </pc:spChg>
        <pc:spChg chg="mod">
          <ac:chgData name="K M A Solaiman" userId="61bfeae8-ea51-45f4-81f4-79631245f48b" providerId="ADAL" clId="{2998F81A-0CE9-5943-AA46-FA7FB3D9EB93}" dt="2023-07-13T00:18:21.610" v="980" actId="27636"/>
          <ac:spMkLst>
            <pc:docMk/>
            <pc:sldMk cId="1559996211" sldId="941"/>
            <ac:spMk id="3" creationId="{E9356C1E-EB4E-E28E-88EC-A3FB569182BF}"/>
          </ac:spMkLst>
        </pc:spChg>
      </pc:sldChg>
      <pc:sldChg chg="modSp new add del mod">
        <pc:chgData name="K M A Solaiman" userId="61bfeae8-ea51-45f4-81f4-79631245f48b" providerId="ADAL" clId="{2998F81A-0CE9-5943-AA46-FA7FB3D9EB93}" dt="2023-07-13T00:13:23.041" v="908" actId="680"/>
        <pc:sldMkLst>
          <pc:docMk/>
          <pc:sldMk cId="3857530218" sldId="941"/>
        </pc:sldMkLst>
        <pc:spChg chg="mod">
          <ac:chgData name="K M A Solaiman" userId="61bfeae8-ea51-45f4-81f4-79631245f48b" providerId="ADAL" clId="{2998F81A-0CE9-5943-AA46-FA7FB3D9EB93}" dt="2023-07-13T00:13:22.921" v="907"/>
          <ac:spMkLst>
            <pc:docMk/>
            <pc:sldMk cId="3857530218" sldId="941"/>
            <ac:spMk id="4" creationId="{7CD25E60-FC20-520D-A55F-0E66A5B40643}"/>
          </ac:spMkLst>
        </pc:spChg>
      </pc:sldChg>
      <pc:sldChg chg="modSp new mod">
        <pc:chgData name="K M A Solaiman" userId="61bfeae8-ea51-45f4-81f4-79631245f48b" providerId="ADAL" clId="{2998F81A-0CE9-5943-AA46-FA7FB3D9EB93}" dt="2023-07-13T00:43:05.414" v="1238" actId="12"/>
        <pc:sldMkLst>
          <pc:docMk/>
          <pc:sldMk cId="1914680946" sldId="942"/>
        </pc:sldMkLst>
        <pc:spChg chg="mod">
          <ac:chgData name="K M A Solaiman" userId="61bfeae8-ea51-45f4-81f4-79631245f48b" providerId="ADAL" clId="{2998F81A-0CE9-5943-AA46-FA7FB3D9EB93}" dt="2023-07-13T00:24:43.707" v="1015" actId="20577"/>
          <ac:spMkLst>
            <pc:docMk/>
            <pc:sldMk cId="1914680946" sldId="942"/>
            <ac:spMk id="2" creationId="{958843BA-1270-C838-7FFD-2BAEB1000DC7}"/>
          </ac:spMkLst>
        </pc:spChg>
        <pc:spChg chg="mod">
          <ac:chgData name="K M A Solaiman" userId="61bfeae8-ea51-45f4-81f4-79631245f48b" providerId="ADAL" clId="{2998F81A-0CE9-5943-AA46-FA7FB3D9EB93}" dt="2023-07-13T00:43:05.414" v="1238" actId="12"/>
          <ac:spMkLst>
            <pc:docMk/>
            <pc:sldMk cId="1914680946" sldId="942"/>
            <ac:spMk id="3" creationId="{06C577A6-1E70-AEE3-281E-8B7B8BE962A5}"/>
          </ac:spMkLst>
        </pc:spChg>
      </pc:sldChg>
      <pc:sldChg chg="modSp new mod modAnim">
        <pc:chgData name="K M A Solaiman" userId="61bfeae8-ea51-45f4-81f4-79631245f48b" providerId="ADAL" clId="{2998F81A-0CE9-5943-AA46-FA7FB3D9EB93}" dt="2023-07-13T00:56:19.936" v="1357"/>
        <pc:sldMkLst>
          <pc:docMk/>
          <pc:sldMk cId="13304888" sldId="943"/>
        </pc:sldMkLst>
        <pc:spChg chg="mod">
          <ac:chgData name="K M A Solaiman" userId="61bfeae8-ea51-45f4-81f4-79631245f48b" providerId="ADAL" clId="{2998F81A-0CE9-5943-AA46-FA7FB3D9EB93}" dt="2023-07-13T00:27:28.928" v="1073" actId="20577"/>
          <ac:spMkLst>
            <pc:docMk/>
            <pc:sldMk cId="13304888" sldId="943"/>
            <ac:spMk id="2" creationId="{20AE7889-DDC8-6A0A-062C-F230DB66EEAD}"/>
          </ac:spMkLst>
        </pc:spChg>
        <pc:spChg chg="mod">
          <ac:chgData name="K M A Solaiman" userId="61bfeae8-ea51-45f4-81f4-79631245f48b" providerId="ADAL" clId="{2998F81A-0CE9-5943-AA46-FA7FB3D9EB93}" dt="2023-07-13T00:54:42.991" v="1354" actId="948"/>
          <ac:spMkLst>
            <pc:docMk/>
            <pc:sldMk cId="13304888" sldId="943"/>
            <ac:spMk id="3" creationId="{CD5E1A33-1C9B-621F-FAC1-F92E2E6BA5F1}"/>
          </ac:spMkLst>
        </pc:spChg>
      </pc:sldChg>
      <pc:sldChg chg="modSp new del mod">
        <pc:chgData name="K M A Solaiman" userId="61bfeae8-ea51-45f4-81f4-79631245f48b" providerId="ADAL" clId="{2998F81A-0CE9-5943-AA46-FA7FB3D9EB93}" dt="2023-07-13T00:25:49.996" v="1021" actId="2696"/>
        <pc:sldMkLst>
          <pc:docMk/>
          <pc:sldMk cId="476791560" sldId="943"/>
        </pc:sldMkLst>
        <pc:spChg chg="mod">
          <ac:chgData name="K M A Solaiman" userId="61bfeae8-ea51-45f4-81f4-79631245f48b" providerId="ADAL" clId="{2998F81A-0CE9-5943-AA46-FA7FB3D9EB93}" dt="2023-07-13T00:25:29.445" v="1019"/>
          <ac:spMkLst>
            <pc:docMk/>
            <pc:sldMk cId="476791560" sldId="943"/>
            <ac:spMk id="3" creationId="{89B76F86-3E63-371A-6B79-602B54288C4F}"/>
          </ac:spMkLst>
        </pc:spChg>
      </pc:sldChg>
      <pc:sldChg chg="addSp delSp modSp new mod modClrScheme modAnim chgLayout">
        <pc:chgData name="K M A Solaiman" userId="61bfeae8-ea51-45f4-81f4-79631245f48b" providerId="ADAL" clId="{2998F81A-0CE9-5943-AA46-FA7FB3D9EB93}" dt="2023-07-13T00:55:57.365" v="1356"/>
        <pc:sldMkLst>
          <pc:docMk/>
          <pc:sldMk cId="3970061109" sldId="944"/>
        </pc:sldMkLst>
        <pc:spChg chg="mod ord">
          <ac:chgData name="K M A Solaiman" userId="61bfeae8-ea51-45f4-81f4-79631245f48b" providerId="ADAL" clId="{2998F81A-0CE9-5943-AA46-FA7FB3D9EB93}" dt="2023-07-13T00:31:08.247" v="1136" actId="700"/>
          <ac:spMkLst>
            <pc:docMk/>
            <pc:sldMk cId="3970061109" sldId="944"/>
            <ac:spMk id="2" creationId="{0A9E24EC-5AB5-F847-3BC7-0A49A4FDEC3B}"/>
          </ac:spMkLst>
        </pc:spChg>
        <pc:spChg chg="mod ord">
          <ac:chgData name="K M A Solaiman" userId="61bfeae8-ea51-45f4-81f4-79631245f48b" providerId="ADAL" clId="{2998F81A-0CE9-5943-AA46-FA7FB3D9EB93}" dt="2023-07-13T00:40:18.163" v="1213" actId="2710"/>
          <ac:spMkLst>
            <pc:docMk/>
            <pc:sldMk cId="3970061109" sldId="944"/>
            <ac:spMk id="3" creationId="{D2B78B63-A82C-CE94-F73F-A927B57F58B0}"/>
          </ac:spMkLst>
        </pc:spChg>
        <pc:spChg chg="mod ord">
          <ac:chgData name="K M A Solaiman" userId="61bfeae8-ea51-45f4-81f4-79631245f48b" providerId="ADAL" clId="{2998F81A-0CE9-5943-AA46-FA7FB3D9EB93}" dt="2023-07-13T00:31:08.247" v="1136" actId="700"/>
          <ac:spMkLst>
            <pc:docMk/>
            <pc:sldMk cId="3970061109" sldId="944"/>
            <ac:spMk id="4" creationId="{CEC3FB86-E957-C98D-7CB5-626A56F43FB0}"/>
          </ac:spMkLst>
        </pc:spChg>
        <pc:spChg chg="add del mod ord">
          <ac:chgData name="K M A Solaiman" userId="61bfeae8-ea51-45f4-81f4-79631245f48b" providerId="ADAL" clId="{2998F81A-0CE9-5943-AA46-FA7FB3D9EB93}" dt="2023-07-13T00:30:57.477" v="1133" actId="700"/>
          <ac:spMkLst>
            <pc:docMk/>
            <pc:sldMk cId="3970061109" sldId="944"/>
            <ac:spMk id="5" creationId="{34A9BB53-AF8B-EC95-EE95-0831528A1901}"/>
          </ac:spMkLst>
        </pc:spChg>
      </pc:sldChg>
      <pc:sldChg chg="addSp delSp modSp new mod">
        <pc:chgData name="K M A Solaiman" userId="61bfeae8-ea51-45f4-81f4-79631245f48b" providerId="ADAL" clId="{2998F81A-0CE9-5943-AA46-FA7FB3D9EB93}" dt="2023-07-13T03:36:18.174" v="1868" actId="5793"/>
        <pc:sldMkLst>
          <pc:docMk/>
          <pc:sldMk cId="306409608" sldId="945"/>
        </pc:sldMkLst>
        <pc:spChg chg="mod">
          <ac:chgData name="K M A Solaiman" userId="61bfeae8-ea51-45f4-81f4-79631245f48b" providerId="ADAL" clId="{2998F81A-0CE9-5943-AA46-FA7FB3D9EB93}" dt="2023-07-13T00:48:31.211" v="1293"/>
          <ac:spMkLst>
            <pc:docMk/>
            <pc:sldMk cId="306409608" sldId="945"/>
            <ac:spMk id="2" creationId="{3EF19D46-9277-0DFE-968F-2CFF8F6F3DE7}"/>
          </ac:spMkLst>
        </pc:spChg>
        <pc:spChg chg="mod">
          <ac:chgData name="K M A Solaiman" userId="61bfeae8-ea51-45f4-81f4-79631245f48b" providerId="ADAL" clId="{2998F81A-0CE9-5943-AA46-FA7FB3D9EB93}" dt="2023-07-13T03:36:18.174" v="1868" actId="5793"/>
          <ac:spMkLst>
            <pc:docMk/>
            <pc:sldMk cId="306409608" sldId="945"/>
            <ac:spMk id="3" creationId="{F1384A76-BBBF-AEF7-78EC-7245877C5891}"/>
          </ac:spMkLst>
        </pc:spChg>
        <pc:spChg chg="add del mod">
          <ac:chgData name="K M A Solaiman" userId="61bfeae8-ea51-45f4-81f4-79631245f48b" providerId="ADAL" clId="{2998F81A-0CE9-5943-AA46-FA7FB3D9EB93}" dt="2023-07-13T00:49:49.605" v="1312" actId="767"/>
          <ac:spMkLst>
            <pc:docMk/>
            <pc:sldMk cId="306409608" sldId="945"/>
            <ac:spMk id="17" creationId="{94431A80-7E71-29A5-4572-59356888AE46}"/>
          </ac:spMkLst>
        </pc:spChg>
        <pc:grpChg chg="add mod">
          <ac:chgData name="K M A Solaiman" userId="61bfeae8-ea51-45f4-81f4-79631245f48b" providerId="ADAL" clId="{2998F81A-0CE9-5943-AA46-FA7FB3D9EB93}" dt="2023-07-13T00:49:00.092" v="1301"/>
          <ac:grpSpMkLst>
            <pc:docMk/>
            <pc:sldMk cId="306409608" sldId="945"/>
            <ac:grpSpMk id="5" creationId="{7A9904A5-E98B-98EA-E8CD-470F774C44C8}"/>
          </ac:grpSpMkLst>
        </pc:grpChg>
        <pc:grpChg chg="add del mod">
          <ac:chgData name="K M A Solaiman" userId="61bfeae8-ea51-45f4-81f4-79631245f48b" providerId="ADAL" clId="{2998F81A-0CE9-5943-AA46-FA7FB3D9EB93}" dt="2023-07-13T00:49:41.812" v="1310"/>
          <ac:grpSpMkLst>
            <pc:docMk/>
            <pc:sldMk cId="306409608" sldId="945"/>
            <ac:grpSpMk id="11" creationId="{C7332864-A9C6-5649-7ED3-7749B041D918}"/>
          </ac:grpSpMkLst>
        </pc:grpChg>
        <pc:picChg chg="mod">
          <ac:chgData name="K M A Solaiman" userId="61bfeae8-ea51-45f4-81f4-79631245f48b" providerId="ADAL" clId="{2998F81A-0CE9-5943-AA46-FA7FB3D9EB93}" dt="2023-07-13T00:49:00.092" v="1301"/>
          <ac:picMkLst>
            <pc:docMk/>
            <pc:sldMk cId="306409608" sldId="945"/>
            <ac:picMk id="6" creationId="{BDF9520F-6638-6690-F0FE-EB8D9BE39610}"/>
          </ac:picMkLst>
        </pc:picChg>
        <pc:picChg chg="mod">
          <ac:chgData name="K M A Solaiman" userId="61bfeae8-ea51-45f4-81f4-79631245f48b" providerId="ADAL" clId="{2998F81A-0CE9-5943-AA46-FA7FB3D9EB93}" dt="2023-07-13T00:49:00.092" v="1301"/>
          <ac:picMkLst>
            <pc:docMk/>
            <pc:sldMk cId="306409608" sldId="945"/>
            <ac:picMk id="7" creationId="{99956E2E-22F3-803A-7EF9-DDE1D84B2119}"/>
          </ac:picMkLst>
        </pc:picChg>
        <pc:picChg chg="mod">
          <ac:chgData name="K M A Solaiman" userId="61bfeae8-ea51-45f4-81f4-79631245f48b" providerId="ADAL" clId="{2998F81A-0CE9-5943-AA46-FA7FB3D9EB93}" dt="2023-07-13T00:49:00.092" v="1301"/>
          <ac:picMkLst>
            <pc:docMk/>
            <pc:sldMk cId="306409608" sldId="945"/>
            <ac:picMk id="8" creationId="{B7B9242C-893F-AA81-B477-B147968A77BA}"/>
          </ac:picMkLst>
        </pc:picChg>
        <pc:picChg chg="mod">
          <ac:chgData name="K M A Solaiman" userId="61bfeae8-ea51-45f4-81f4-79631245f48b" providerId="ADAL" clId="{2998F81A-0CE9-5943-AA46-FA7FB3D9EB93}" dt="2023-07-13T00:49:00.092" v="1301"/>
          <ac:picMkLst>
            <pc:docMk/>
            <pc:sldMk cId="306409608" sldId="945"/>
            <ac:picMk id="9" creationId="{26BB396C-0CA3-C9FC-D2DB-BB3FFDDC66A1}"/>
          </ac:picMkLst>
        </pc:picChg>
        <pc:picChg chg="mod">
          <ac:chgData name="K M A Solaiman" userId="61bfeae8-ea51-45f4-81f4-79631245f48b" providerId="ADAL" clId="{2998F81A-0CE9-5943-AA46-FA7FB3D9EB93}" dt="2023-07-13T00:49:00.092" v="1301"/>
          <ac:picMkLst>
            <pc:docMk/>
            <pc:sldMk cId="306409608" sldId="945"/>
            <ac:picMk id="10" creationId="{52ADF1F6-B710-DFA1-5EF3-B75C2923B99A}"/>
          </ac:picMkLst>
        </pc:picChg>
        <pc:picChg chg="mod">
          <ac:chgData name="K M A Solaiman" userId="61bfeae8-ea51-45f4-81f4-79631245f48b" providerId="ADAL" clId="{2998F81A-0CE9-5943-AA46-FA7FB3D9EB93}" dt="2023-07-13T00:49:40.536" v="1309"/>
          <ac:picMkLst>
            <pc:docMk/>
            <pc:sldMk cId="306409608" sldId="945"/>
            <ac:picMk id="12" creationId="{AB16AA80-6D6F-9459-0E6D-A2DD5C09B127}"/>
          </ac:picMkLst>
        </pc:picChg>
        <pc:picChg chg="mod">
          <ac:chgData name="K M A Solaiman" userId="61bfeae8-ea51-45f4-81f4-79631245f48b" providerId="ADAL" clId="{2998F81A-0CE9-5943-AA46-FA7FB3D9EB93}" dt="2023-07-13T00:49:40.536" v="1309"/>
          <ac:picMkLst>
            <pc:docMk/>
            <pc:sldMk cId="306409608" sldId="945"/>
            <ac:picMk id="13" creationId="{AB8D9BCE-8697-27D0-C6D0-7BF20061497C}"/>
          </ac:picMkLst>
        </pc:picChg>
        <pc:picChg chg="mod">
          <ac:chgData name="K M A Solaiman" userId="61bfeae8-ea51-45f4-81f4-79631245f48b" providerId="ADAL" clId="{2998F81A-0CE9-5943-AA46-FA7FB3D9EB93}" dt="2023-07-13T00:49:40.536" v="1309"/>
          <ac:picMkLst>
            <pc:docMk/>
            <pc:sldMk cId="306409608" sldId="945"/>
            <ac:picMk id="14" creationId="{E73D29FF-AA3F-4206-1C13-CA1BA53B9A36}"/>
          </ac:picMkLst>
        </pc:picChg>
        <pc:picChg chg="mod">
          <ac:chgData name="K M A Solaiman" userId="61bfeae8-ea51-45f4-81f4-79631245f48b" providerId="ADAL" clId="{2998F81A-0CE9-5943-AA46-FA7FB3D9EB93}" dt="2023-07-13T00:49:40.536" v="1309"/>
          <ac:picMkLst>
            <pc:docMk/>
            <pc:sldMk cId="306409608" sldId="945"/>
            <ac:picMk id="15" creationId="{E24719A4-342A-E48D-1B63-23B5C3E66305}"/>
          </ac:picMkLst>
        </pc:picChg>
        <pc:picChg chg="mod">
          <ac:chgData name="K M A Solaiman" userId="61bfeae8-ea51-45f4-81f4-79631245f48b" providerId="ADAL" clId="{2998F81A-0CE9-5943-AA46-FA7FB3D9EB93}" dt="2023-07-13T00:49:40.536" v="1309"/>
          <ac:picMkLst>
            <pc:docMk/>
            <pc:sldMk cId="306409608" sldId="945"/>
            <ac:picMk id="16" creationId="{CD4DFEBC-7E2A-E4EA-E510-F96D7F33B187}"/>
          </ac:picMkLst>
        </pc:picChg>
      </pc:sldChg>
      <pc:sldChg chg="new del">
        <pc:chgData name="K M A Solaiman" userId="61bfeae8-ea51-45f4-81f4-79631245f48b" providerId="ADAL" clId="{2998F81A-0CE9-5943-AA46-FA7FB3D9EB93}" dt="2023-07-13T00:48:23.011" v="1291" actId="680"/>
        <pc:sldMkLst>
          <pc:docMk/>
          <pc:sldMk cId="3233985283" sldId="945"/>
        </pc:sldMkLst>
      </pc:sldChg>
      <pc:sldChg chg="add del">
        <pc:chgData name="K M A Solaiman" userId="61bfeae8-ea51-45f4-81f4-79631245f48b" providerId="ADAL" clId="{2998F81A-0CE9-5943-AA46-FA7FB3D9EB93}" dt="2023-07-13T05:28:33.352" v="4413" actId="2696"/>
        <pc:sldMkLst>
          <pc:docMk/>
          <pc:sldMk cId="1021304411" sldId="946"/>
        </pc:sldMkLst>
      </pc:sldChg>
      <pc:sldChg chg="add del modAnim">
        <pc:chgData name="K M A Solaiman" userId="61bfeae8-ea51-45f4-81f4-79631245f48b" providerId="ADAL" clId="{2998F81A-0CE9-5943-AA46-FA7FB3D9EB93}" dt="2023-07-13T04:59:55.584" v="3892" actId="2696"/>
        <pc:sldMkLst>
          <pc:docMk/>
          <pc:sldMk cId="3195621023" sldId="946"/>
        </pc:sldMkLst>
      </pc:sldChg>
      <pc:sldChg chg="add del">
        <pc:chgData name="K M A Solaiman" userId="61bfeae8-ea51-45f4-81f4-79631245f48b" providerId="ADAL" clId="{2998F81A-0CE9-5943-AA46-FA7FB3D9EB93}" dt="2023-07-13T03:41:03.398" v="1879"/>
        <pc:sldMkLst>
          <pc:docMk/>
          <pc:sldMk cId="1072692030" sldId="947"/>
        </pc:sldMkLst>
      </pc:sldChg>
      <pc:sldChg chg="add mod modShow">
        <pc:chgData name="K M A Solaiman" userId="61bfeae8-ea51-45f4-81f4-79631245f48b" providerId="ADAL" clId="{2998F81A-0CE9-5943-AA46-FA7FB3D9EB93}" dt="2023-07-13T03:43:59.362" v="1972" actId="729"/>
        <pc:sldMkLst>
          <pc:docMk/>
          <pc:sldMk cId="3940660052" sldId="947"/>
        </pc:sldMkLst>
      </pc:sldChg>
      <pc:sldChg chg="addSp delSp modSp add mod modClrScheme modAnim chgLayout">
        <pc:chgData name="K M A Solaiman" userId="61bfeae8-ea51-45f4-81f4-79631245f48b" providerId="ADAL" clId="{2998F81A-0CE9-5943-AA46-FA7FB3D9EB93}" dt="2023-07-13T04:54:32.656" v="3817"/>
        <pc:sldMkLst>
          <pc:docMk/>
          <pc:sldMk cId="3426958682" sldId="948"/>
        </pc:sldMkLst>
        <pc:spChg chg="mod ord">
          <ac:chgData name="K M A Solaiman" userId="61bfeae8-ea51-45f4-81f4-79631245f48b" providerId="ADAL" clId="{2998F81A-0CE9-5943-AA46-FA7FB3D9EB93}" dt="2023-07-13T04:07:57.009" v="2822" actId="700"/>
          <ac:spMkLst>
            <pc:docMk/>
            <pc:sldMk cId="3426958682" sldId="948"/>
            <ac:spMk id="2" creationId="{DFC893B2-1DF5-719A-7094-64770A028145}"/>
          </ac:spMkLst>
        </pc:spChg>
        <pc:spChg chg="mod ord">
          <ac:chgData name="K M A Solaiman" userId="61bfeae8-ea51-45f4-81f4-79631245f48b" providerId="ADAL" clId="{2998F81A-0CE9-5943-AA46-FA7FB3D9EB93}" dt="2023-07-13T04:09:21.527" v="2850" actId="113"/>
          <ac:spMkLst>
            <pc:docMk/>
            <pc:sldMk cId="3426958682" sldId="948"/>
            <ac:spMk id="3" creationId="{2B5AE80C-BE83-C829-B3A1-794AC0F62756}"/>
          </ac:spMkLst>
        </pc:spChg>
        <pc:spChg chg="mod ord">
          <ac:chgData name="K M A Solaiman" userId="61bfeae8-ea51-45f4-81f4-79631245f48b" providerId="ADAL" clId="{2998F81A-0CE9-5943-AA46-FA7FB3D9EB93}" dt="2023-07-13T04:07:57.009" v="2822" actId="700"/>
          <ac:spMkLst>
            <pc:docMk/>
            <pc:sldMk cId="3426958682" sldId="948"/>
            <ac:spMk id="4" creationId="{0C2470B5-5950-8B3F-8DCD-CB0B5AE1F18F}"/>
          </ac:spMkLst>
        </pc:spChg>
        <pc:spChg chg="mod">
          <ac:chgData name="K M A Solaiman" userId="61bfeae8-ea51-45f4-81f4-79631245f48b" providerId="ADAL" clId="{2998F81A-0CE9-5943-AA46-FA7FB3D9EB93}" dt="2023-07-13T04:07:39.143" v="2820" actId="1076"/>
          <ac:spMkLst>
            <pc:docMk/>
            <pc:sldMk cId="3426958682" sldId="948"/>
            <ac:spMk id="5" creationId="{D3CCE757-DA15-63D0-931D-00B05730BAFD}"/>
          </ac:spMkLst>
        </pc:spChg>
        <pc:spChg chg="add del mod ord">
          <ac:chgData name="K M A Solaiman" userId="61bfeae8-ea51-45f4-81f4-79631245f48b" providerId="ADAL" clId="{2998F81A-0CE9-5943-AA46-FA7FB3D9EB93}" dt="2023-07-13T04:07:12.417" v="2802" actId="478"/>
          <ac:spMkLst>
            <pc:docMk/>
            <pc:sldMk cId="3426958682" sldId="948"/>
            <ac:spMk id="6" creationId="{F22B78CC-826E-88C0-2BF5-104A93AB6E0C}"/>
          </ac:spMkLst>
        </pc:spChg>
        <pc:spChg chg="add del mod ord">
          <ac:chgData name="K M A Solaiman" userId="61bfeae8-ea51-45f4-81f4-79631245f48b" providerId="ADAL" clId="{2998F81A-0CE9-5943-AA46-FA7FB3D9EB93}" dt="2023-07-13T04:07:57.009" v="2822" actId="700"/>
          <ac:spMkLst>
            <pc:docMk/>
            <pc:sldMk cId="3426958682" sldId="948"/>
            <ac:spMk id="8" creationId="{F5E56A39-9D7E-830B-F611-392AB305FBE5}"/>
          </ac:spMkLst>
        </pc:spChg>
      </pc:sldChg>
      <pc:sldChg chg="addSp delSp modSp new mod modClrScheme delAnim modAnim modShow chgLayout">
        <pc:chgData name="K M A Solaiman" userId="61bfeae8-ea51-45f4-81f4-79631245f48b" providerId="ADAL" clId="{2998F81A-0CE9-5943-AA46-FA7FB3D9EB93}" dt="2023-07-13T04:38:12.355" v="3523" actId="403"/>
        <pc:sldMkLst>
          <pc:docMk/>
          <pc:sldMk cId="4066580257" sldId="949"/>
        </pc:sldMkLst>
        <pc:spChg chg="del">
          <ac:chgData name="K M A Solaiman" userId="61bfeae8-ea51-45f4-81f4-79631245f48b" providerId="ADAL" clId="{2998F81A-0CE9-5943-AA46-FA7FB3D9EB93}" dt="2023-07-13T04:30:59.534" v="3216" actId="700"/>
          <ac:spMkLst>
            <pc:docMk/>
            <pc:sldMk cId="4066580257" sldId="949"/>
            <ac:spMk id="2" creationId="{BD2D2905-F5BA-520D-27D7-2AE226D7ACC2}"/>
          </ac:spMkLst>
        </pc:spChg>
        <pc:spChg chg="mod ord">
          <ac:chgData name="K M A Solaiman" userId="61bfeae8-ea51-45f4-81f4-79631245f48b" providerId="ADAL" clId="{2998F81A-0CE9-5943-AA46-FA7FB3D9EB93}" dt="2023-07-13T04:37:12.010" v="3513" actId="700"/>
          <ac:spMkLst>
            <pc:docMk/>
            <pc:sldMk cId="4066580257" sldId="949"/>
            <ac:spMk id="3" creationId="{EA3D2D2C-12CC-D1CF-615F-2DD85142EFCE}"/>
          </ac:spMkLst>
        </pc:spChg>
        <pc:spChg chg="mod ord">
          <ac:chgData name="K M A Solaiman" userId="61bfeae8-ea51-45f4-81f4-79631245f48b" providerId="ADAL" clId="{2998F81A-0CE9-5943-AA46-FA7FB3D9EB93}" dt="2023-07-13T04:38:12.355" v="3523" actId="403"/>
          <ac:spMkLst>
            <pc:docMk/>
            <pc:sldMk cId="4066580257" sldId="949"/>
            <ac:spMk id="4" creationId="{0B6211C2-136E-EDB4-2D6E-CC476A7DF289}"/>
          </ac:spMkLst>
        </pc:spChg>
        <pc:spChg chg="mod ord">
          <ac:chgData name="K M A Solaiman" userId="61bfeae8-ea51-45f4-81f4-79631245f48b" providerId="ADAL" clId="{2998F81A-0CE9-5943-AA46-FA7FB3D9EB93}" dt="2023-07-13T04:37:47.543" v="3520" actId="255"/>
          <ac:spMkLst>
            <pc:docMk/>
            <pc:sldMk cId="4066580257" sldId="949"/>
            <ac:spMk id="5" creationId="{EF998DD9-3525-A13E-6EDE-6D011FDC1C98}"/>
          </ac:spMkLst>
        </pc:spChg>
        <pc:spChg chg="add del mod">
          <ac:chgData name="K M A Solaiman" userId="61bfeae8-ea51-45f4-81f4-79631245f48b" providerId="ADAL" clId="{2998F81A-0CE9-5943-AA46-FA7FB3D9EB93}" dt="2023-07-13T04:25:46.415" v="3034" actId="478"/>
          <ac:spMkLst>
            <pc:docMk/>
            <pc:sldMk cId="4066580257" sldId="949"/>
            <ac:spMk id="6" creationId="{1C591362-F4C1-6C8F-8835-6E867E2C58FC}"/>
          </ac:spMkLst>
        </pc:spChg>
        <pc:spChg chg="add mod ord">
          <ac:chgData name="K M A Solaiman" userId="61bfeae8-ea51-45f4-81f4-79631245f48b" providerId="ADAL" clId="{2998F81A-0CE9-5943-AA46-FA7FB3D9EB93}" dt="2023-07-13T04:37:12.010" v="3513" actId="700"/>
          <ac:spMkLst>
            <pc:docMk/>
            <pc:sldMk cId="4066580257" sldId="949"/>
            <ac:spMk id="7" creationId="{8283AEFF-3520-CA33-1401-405BD4FA96FD}"/>
          </ac:spMkLst>
        </pc:spChg>
        <pc:spChg chg="add del mod ord">
          <ac:chgData name="K M A Solaiman" userId="61bfeae8-ea51-45f4-81f4-79631245f48b" providerId="ADAL" clId="{2998F81A-0CE9-5943-AA46-FA7FB3D9EB93}" dt="2023-07-13T04:37:12.010" v="3513" actId="700"/>
          <ac:spMkLst>
            <pc:docMk/>
            <pc:sldMk cId="4066580257" sldId="949"/>
            <ac:spMk id="8" creationId="{EBC34711-88A8-9C6A-5C5D-A40748146554}"/>
          </ac:spMkLst>
        </pc:spChg>
      </pc:sldChg>
      <pc:sldChg chg="add del">
        <pc:chgData name="K M A Solaiman" userId="61bfeae8-ea51-45f4-81f4-79631245f48b" providerId="ADAL" clId="{2998F81A-0CE9-5943-AA46-FA7FB3D9EB93}" dt="2023-07-13T04:45:11.004" v="3546"/>
        <pc:sldMkLst>
          <pc:docMk/>
          <pc:sldMk cId="2921957568" sldId="950"/>
        </pc:sldMkLst>
      </pc:sldChg>
      <pc:sldChg chg="add mod modShow">
        <pc:chgData name="K M A Solaiman" userId="61bfeae8-ea51-45f4-81f4-79631245f48b" providerId="ADAL" clId="{2998F81A-0CE9-5943-AA46-FA7FB3D9EB93}" dt="2023-07-13T04:46:06.803" v="3563" actId="729"/>
        <pc:sldMkLst>
          <pc:docMk/>
          <pc:sldMk cId="2948126220" sldId="950"/>
        </pc:sldMkLst>
      </pc:sldChg>
      <pc:sldChg chg="add del">
        <pc:chgData name="K M A Solaiman" userId="61bfeae8-ea51-45f4-81f4-79631245f48b" providerId="ADAL" clId="{2998F81A-0CE9-5943-AA46-FA7FB3D9EB93}" dt="2023-07-13T04:45:11.004" v="3546"/>
        <pc:sldMkLst>
          <pc:docMk/>
          <pc:sldMk cId="481172966" sldId="951"/>
        </pc:sldMkLst>
      </pc:sldChg>
      <pc:sldChg chg="add mod modShow">
        <pc:chgData name="K M A Solaiman" userId="61bfeae8-ea51-45f4-81f4-79631245f48b" providerId="ADAL" clId="{2998F81A-0CE9-5943-AA46-FA7FB3D9EB93}" dt="2023-07-13T04:46:06.803" v="3563" actId="729"/>
        <pc:sldMkLst>
          <pc:docMk/>
          <pc:sldMk cId="1517867561" sldId="951"/>
        </pc:sldMkLst>
      </pc:sldChg>
      <pc:sldMasterChg chg="addSldLayout delSldLayout modSldLayout">
        <pc:chgData name="K M A Solaiman" userId="61bfeae8-ea51-45f4-81f4-79631245f48b" providerId="ADAL" clId="{2998F81A-0CE9-5943-AA46-FA7FB3D9EB93}" dt="2023-07-13T05:39:35.022" v="4694" actId="1076"/>
        <pc:sldMasterMkLst>
          <pc:docMk/>
          <pc:sldMasterMk cId="4065821451" sldId="2147483660"/>
        </pc:sldMasterMkLst>
        <pc:sldLayoutChg chg="del">
          <pc:chgData name="K M A Solaiman" userId="61bfeae8-ea51-45f4-81f4-79631245f48b" providerId="ADAL" clId="{2998F81A-0CE9-5943-AA46-FA7FB3D9EB93}" dt="2023-07-13T00:19:17.675" v="988" actId="2696"/>
          <pc:sldLayoutMkLst>
            <pc:docMk/>
            <pc:sldMasterMk cId="4065821451" sldId="2147483660"/>
            <pc:sldLayoutMk cId="4232014481" sldId="2147483661"/>
          </pc:sldLayoutMkLst>
        </pc:sldLayoutChg>
        <pc:sldLayoutChg chg="del">
          <pc:chgData name="K M A Solaiman" userId="61bfeae8-ea51-45f4-81f4-79631245f48b" providerId="ADAL" clId="{2998F81A-0CE9-5943-AA46-FA7FB3D9EB93}" dt="2023-07-13T00:19:14.652" v="986" actId="2696"/>
          <pc:sldLayoutMkLst>
            <pc:docMk/>
            <pc:sldMasterMk cId="4065821451" sldId="2147483660"/>
            <pc:sldLayoutMk cId="306304169" sldId="2147483662"/>
          </pc:sldLayoutMkLst>
        </pc:sldLayoutChg>
        <pc:sldLayoutChg chg="del">
          <pc:chgData name="K M A Solaiman" userId="61bfeae8-ea51-45f4-81f4-79631245f48b" providerId="ADAL" clId="{2998F81A-0CE9-5943-AA46-FA7FB3D9EB93}" dt="2023-07-13T00:19:16.435" v="987" actId="2696"/>
          <pc:sldLayoutMkLst>
            <pc:docMk/>
            <pc:sldMasterMk cId="4065821451" sldId="2147483660"/>
            <pc:sldLayoutMk cId="2781010266" sldId="2147483663"/>
          </pc:sldLayoutMkLst>
        </pc:sldLayoutChg>
        <pc:sldLayoutChg chg="addSp modSp mod">
          <pc:chgData name="K M A Solaiman" userId="61bfeae8-ea51-45f4-81f4-79631245f48b" providerId="ADAL" clId="{2998F81A-0CE9-5943-AA46-FA7FB3D9EB93}" dt="2023-07-13T00:20:43.731" v="990" actId="6014"/>
          <pc:sldLayoutMkLst>
            <pc:docMk/>
            <pc:sldMasterMk cId="4065821451" sldId="2147483660"/>
            <pc:sldLayoutMk cId="2545171255" sldId="2147483664"/>
          </pc:sldLayoutMkLst>
          <pc:spChg chg="add mod">
            <ac:chgData name="K M A Solaiman" userId="61bfeae8-ea51-45f4-81f4-79631245f48b" providerId="ADAL" clId="{2998F81A-0CE9-5943-AA46-FA7FB3D9EB93}" dt="2023-07-12T23:31:25.483" v="296"/>
            <ac:spMkLst>
              <pc:docMk/>
              <pc:sldMasterMk cId="4065821451" sldId="2147483660"/>
              <pc:sldLayoutMk cId="2545171255" sldId="2147483664"/>
              <ac:spMk id="2" creationId="{36C2D8E1-1680-1115-16B1-CFD6EF1AB2C2}"/>
            </ac:spMkLst>
          </pc:spChg>
          <pc:spChg chg="mod">
            <ac:chgData name="K M A Solaiman" userId="61bfeae8-ea51-45f4-81f4-79631245f48b" providerId="ADAL" clId="{2998F81A-0CE9-5943-AA46-FA7FB3D9EB93}" dt="2023-07-12T23:31:21.475" v="295"/>
            <ac:spMkLst>
              <pc:docMk/>
              <pc:sldMasterMk cId="4065821451" sldId="2147483660"/>
              <pc:sldLayoutMk cId="2545171255" sldId="2147483664"/>
              <ac:spMk id="3" creationId="{00000000-0000-0000-0000-000000000000}"/>
            </ac:spMkLst>
          </pc:spChg>
          <pc:spChg chg="add mod">
            <ac:chgData name="K M A Solaiman" userId="61bfeae8-ea51-45f4-81f4-79631245f48b" providerId="ADAL" clId="{2998F81A-0CE9-5943-AA46-FA7FB3D9EB93}" dt="2023-07-12T23:31:25.483" v="296"/>
            <ac:spMkLst>
              <pc:docMk/>
              <pc:sldMasterMk cId="4065821451" sldId="2147483660"/>
              <pc:sldLayoutMk cId="2545171255" sldId="2147483664"/>
              <ac:spMk id="4" creationId="{714C7D02-58F3-DEA6-3014-BCD59848427F}"/>
            </ac:spMkLst>
          </pc:spChg>
          <pc:spChg chg="add mod">
            <ac:chgData name="K M A Solaiman" userId="61bfeae8-ea51-45f4-81f4-79631245f48b" providerId="ADAL" clId="{2998F81A-0CE9-5943-AA46-FA7FB3D9EB93}" dt="2023-07-12T23:31:25.483" v="296"/>
            <ac:spMkLst>
              <pc:docMk/>
              <pc:sldMasterMk cId="4065821451" sldId="2147483660"/>
              <pc:sldLayoutMk cId="2545171255" sldId="2147483664"/>
              <ac:spMk id="5" creationId="{77FC99F3-D532-00B0-2DB3-9548B0DA3DB9}"/>
            </ac:spMkLst>
          </pc:spChg>
        </pc:sldLayoutChg>
        <pc:sldLayoutChg chg="addSp delSp modSp del">
          <pc:chgData name="K M A Solaiman" userId="61bfeae8-ea51-45f4-81f4-79631245f48b" providerId="ADAL" clId="{2998F81A-0CE9-5943-AA46-FA7FB3D9EB93}" dt="2023-07-13T05:27:37.417" v="4409" actId="2696"/>
          <pc:sldLayoutMkLst>
            <pc:docMk/>
            <pc:sldMasterMk cId="4065821451" sldId="2147483660"/>
            <pc:sldLayoutMk cId="2499846723" sldId="2147483668"/>
          </pc:sldLayoutMkLst>
          <pc:spChg chg="del">
            <ac:chgData name="K M A Solaiman" userId="61bfeae8-ea51-45f4-81f4-79631245f48b" providerId="ADAL" clId="{2998F81A-0CE9-5943-AA46-FA7FB3D9EB93}" dt="2023-07-13T00:22:06.172" v="992"/>
            <ac:spMkLst>
              <pc:docMk/>
              <pc:sldMasterMk cId="4065821451" sldId="2147483660"/>
              <pc:sldLayoutMk cId="2499846723" sldId="2147483668"/>
              <ac:spMk id="2" creationId="{00000000-0000-0000-0000-000000000000}"/>
            </ac:spMkLst>
          </pc:spChg>
          <pc:spChg chg="del">
            <ac:chgData name="K M A Solaiman" userId="61bfeae8-ea51-45f4-81f4-79631245f48b" providerId="ADAL" clId="{2998F81A-0CE9-5943-AA46-FA7FB3D9EB93}" dt="2023-07-13T00:22:06.172" v="992"/>
            <ac:spMkLst>
              <pc:docMk/>
              <pc:sldMasterMk cId="4065821451" sldId="2147483660"/>
              <pc:sldLayoutMk cId="2499846723" sldId="2147483668"/>
              <ac:spMk id="4" creationId="{00000000-0000-0000-0000-000000000000}"/>
            </ac:spMkLst>
          </pc:spChg>
          <pc:spChg chg="del">
            <ac:chgData name="K M A Solaiman" userId="61bfeae8-ea51-45f4-81f4-79631245f48b" providerId="ADAL" clId="{2998F81A-0CE9-5943-AA46-FA7FB3D9EB93}" dt="2023-07-13T00:22:06.172" v="992"/>
            <ac:spMkLst>
              <pc:docMk/>
              <pc:sldMasterMk cId="4065821451" sldId="2147483660"/>
              <pc:sldLayoutMk cId="2499846723" sldId="2147483668"/>
              <ac:spMk id="5" creationId="{00000000-0000-0000-0000-000000000000}"/>
            </ac:spMkLst>
          </pc:spChg>
          <pc:spChg chg="add mod">
            <ac:chgData name="K M A Solaiman" userId="61bfeae8-ea51-45f4-81f4-79631245f48b" providerId="ADAL" clId="{2998F81A-0CE9-5943-AA46-FA7FB3D9EB93}" dt="2023-07-13T00:22:07.445" v="993"/>
            <ac:spMkLst>
              <pc:docMk/>
              <pc:sldMasterMk cId="4065821451" sldId="2147483660"/>
              <pc:sldLayoutMk cId="2499846723" sldId="2147483668"/>
              <ac:spMk id="6" creationId="{DBCE5A75-5FB6-33F6-A668-2629A8FED757}"/>
            </ac:spMkLst>
          </pc:spChg>
          <pc:spChg chg="add mod">
            <ac:chgData name="K M A Solaiman" userId="61bfeae8-ea51-45f4-81f4-79631245f48b" providerId="ADAL" clId="{2998F81A-0CE9-5943-AA46-FA7FB3D9EB93}" dt="2023-07-13T00:22:07.445" v="993"/>
            <ac:spMkLst>
              <pc:docMk/>
              <pc:sldMasterMk cId="4065821451" sldId="2147483660"/>
              <pc:sldLayoutMk cId="2499846723" sldId="2147483668"/>
              <ac:spMk id="7" creationId="{D3267BA4-2F48-F87D-2CBF-4A96B265FA0A}"/>
            </ac:spMkLst>
          </pc:spChg>
          <pc:spChg chg="add mod">
            <ac:chgData name="K M A Solaiman" userId="61bfeae8-ea51-45f4-81f4-79631245f48b" providerId="ADAL" clId="{2998F81A-0CE9-5943-AA46-FA7FB3D9EB93}" dt="2023-07-13T00:22:07.445" v="993"/>
            <ac:spMkLst>
              <pc:docMk/>
              <pc:sldMasterMk cId="4065821451" sldId="2147483660"/>
              <pc:sldLayoutMk cId="2499846723" sldId="2147483668"/>
              <ac:spMk id="8" creationId="{2BB9FFB9-D722-4D98-1BBE-BC0CD86B64EF}"/>
            </ac:spMkLst>
          </pc:spChg>
        </pc:sldLayoutChg>
        <pc:sldLayoutChg chg="del">
          <pc:chgData name="K M A Solaiman" userId="61bfeae8-ea51-45f4-81f4-79631245f48b" providerId="ADAL" clId="{2998F81A-0CE9-5943-AA46-FA7FB3D9EB93}" dt="2023-07-13T05:27:38.516" v="4410" actId="2696"/>
          <pc:sldLayoutMkLst>
            <pc:docMk/>
            <pc:sldMasterMk cId="4065821451" sldId="2147483660"/>
            <pc:sldLayoutMk cId="3980588051" sldId="2147483669"/>
          </pc:sldLayoutMkLst>
        </pc:sldLayoutChg>
        <pc:sldLayoutChg chg="del">
          <pc:chgData name="K M A Solaiman" userId="61bfeae8-ea51-45f4-81f4-79631245f48b" providerId="ADAL" clId="{2998F81A-0CE9-5943-AA46-FA7FB3D9EB93}" dt="2023-07-13T00:22:22.210" v="994" actId="2696"/>
          <pc:sldLayoutMkLst>
            <pc:docMk/>
            <pc:sldMasterMk cId="4065821451" sldId="2147483660"/>
            <pc:sldLayoutMk cId="2432597843" sldId="2147483670"/>
          </pc:sldLayoutMkLst>
        </pc:sldLayoutChg>
        <pc:sldLayoutChg chg="del">
          <pc:chgData name="K M A Solaiman" userId="61bfeae8-ea51-45f4-81f4-79631245f48b" providerId="ADAL" clId="{2998F81A-0CE9-5943-AA46-FA7FB3D9EB93}" dt="2023-07-13T05:00:10.923" v="3894" actId="2696"/>
          <pc:sldLayoutMkLst>
            <pc:docMk/>
            <pc:sldMasterMk cId="4065821451" sldId="2147483660"/>
            <pc:sldLayoutMk cId="172406266" sldId="2147483672"/>
          </pc:sldLayoutMkLst>
        </pc:sldLayoutChg>
        <pc:sldLayoutChg chg="del">
          <pc:chgData name="K M A Solaiman" userId="61bfeae8-ea51-45f4-81f4-79631245f48b" providerId="ADAL" clId="{2998F81A-0CE9-5943-AA46-FA7FB3D9EB93}" dt="2023-07-13T05:00:08.309" v="3893" actId="2696"/>
          <pc:sldLayoutMkLst>
            <pc:docMk/>
            <pc:sldMasterMk cId="4065821451" sldId="2147483660"/>
            <pc:sldLayoutMk cId="2787043339" sldId="2147483673"/>
          </pc:sldLayoutMkLst>
        </pc:sldLayoutChg>
        <pc:sldLayoutChg chg="del">
          <pc:chgData name="K M A Solaiman" userId="61bfeae8-ea51-45f4-81f4-79631245f48b" providerId="ADAL" clId="{2998F81A-0CE9-5943-AA46-FA7FB3D9EB93}" dt="2023-07-13T00:22:39.325" v="995" actId="2696"/>
          <pc:sldLayoutMkLst>
            <pc:docMk/>
            <pc:sldMasterMk cId="4065821451" sldId="2147483660"/>
            <pc:sldLayoutMk cId="346019312" sldId="2147483674"/>
          </pc:sldLayoutMkLst>
        </pc:sldLayoutChg>
        <pc:sldLayoutChg chg="del">
          <pc:chgData name="K M A Solaiman" userId="61bfeae8-ea51-45f4-81f4-79631245f48b" providerId="ADAL" clId="{2998F81A-0CE9-5943-AA46-FA7FB3D9EB93}" dt="2023-07-13T04:59:25.258" v="3890" actId="2696"/>
          <pc:sldLayoutMkLst>
            <pc:docMk/>
            <pc:sldMasterMk cId="4065821451" sldId="2147483660"/>
            <pc:sldLayoutMk cId="56354359" sldId="2147483679"/>
          </pc:sldLayoutMkLst>
        </pc:sldLayoutChg>
        <pc:sldLayoutChg chg="del">
          <pc:chgData name="K M A Solaiman" userId="61bfeae8-ea51-45f4-81f4-79631245f48b" providerId="ADAL" clId="{2998F81A-0CE9-5943-AA46-FA7FB3D9EB93}" dt="2023-07-13T04:59:27.002" v="3891" actId="2696"/>
          <pc:sldLayoutMkLst>
            <pc:docMk/>
            <pc:sldMasterMk cId="4065821451" sldId="2147483660"/>
            <pc:sldLayoutMk cId="1781327132" sldId="2147483680"/>
          </pc:sldLayoutMkLst>
        </pc:sldLayoutChg>
        <pc:sldLayoutChg chg="modSp mod">
          <pc:chgData name="K M A Solaiman" userId="61bfeae8-ea51-45f4-81f4-79631245f48b" providerId="ADAL" clId="{2998F81A-0CE9-5943-AA46-FA7FB3D9EB93}" dt="2023-07-13T05:38:21.052" v="4688" actId="1076"/>
          <pc:sldLayoutMkLst>
            <pc:docMk/>
            <pc:sldMasterMk cId="4065821451" sldId="2147483660"/>
            <pc:sldLayoutMk cId="2911670906" sldId="2147483719"/>
          </pc:sldLayoutMkLst>
          <pc:spChg chg="mod">
            <ac:chgData name="K M A Solaiman" userId="61bfeae8-ea51-45f4-81f4-79631245f48b" providerId="ADAL" clId="{2998F81A-0CE9-5943-AA46-FA7FB3D9EB93}" dt="2023-07-13T05:38:21.052" v="4688" actId="1076"/>
            <ac:spMkLst>
              <pc:docMk/>
              <pc:sldMasterMk cId="4065821451" sldId="2147483660"/>
              <pc:sldLayoutMk cId="2911670906" sldId="2147483719"/>
              <ac:spMk id="5" creationId="{00000000-0000-0000-0000-000000000000}"/>
            </ac:spMkLst>
          </pc:spChg>
          <pc:spChg chg="mod">
            <ac:chgData name="K M A Solaiman" userId="61bfeae8-ea51-45f4-81f4-79631245f48b" providerId="ADAL" clId="{2998F81A-0CE9-5943-AA46-FA7FB3D9EB93}" dt="2023-07-13T05:36:49.897" v="4683" actId="1076"/>
            <ac:spMkLst>
              <pc:docMk/>
              <pc:sldMasterMk cId="4065821451" sldId="2147483660"/>
              <pc:sldLayoutMk cId="2911670906" sldId="2147483719"/>
              <ac:spMk id="20" creationId="{923C8992-C80B-1D48-83D3-2F4448BDCE34}"/>
            </ac:spMkLst>
          </pc:spChg>
        </pc:sldLayoutChg>
        <pc:sldLayoutChg chg="modSp mod">
          <pc:chgData name="K M A Solaiman" userId="61bfeae8-ea51-45f4-81f4-79631245f48b" providerId="ADAL" clId="{2998F81A-0CE9-5943-AA46-FA7FB3D9EB93}" dt="2023-07-13T05:04:07.368" v="3915" actId="14100"/>
          <pc:sldLayoutMkLst>
            <pc:docMk/>
            <pc:sldMasterMk cId="4065821451" sldId="2147483660"/>
            <pc:sldLayoutMk cId="3503638254" sldId="2147483720"/>
          </pc:sldLayoutMkLst>
          <pc:spChg chg="mod">
            <ac:chgData name="K M A Solaiman" userId="61bfeae8-ea51-45f4-81f4-79631245f48b" providerId="ADAL" clId="{2998F81A-0CE9-5943-AA46-FA7FB3D9EB93}" dt="2023-07-13T00:40:18.411" v="1216" actId="14100"/>
            <ac:spMkLst>
              <pc:docMk/>
              <pc:sldMasterMk cId="4065821451" sldId="2147483660"/>
              <pc:sldLayoutMk cId="3503638254" sldId="2147483720"/>
              <ac:spMk id="3" creationId="{00000000-0000-0000-0000-000000000000}"/>
            </ac:spMkLst>
          </pc:spChg>
          <pc:spChg chg="mod">
            <ac:chgData name="K M A Solaiman" userId="61bfeae8-ea51-45f4-81f4-79631245f48b" providerId="ADAL" clId="{2998F81A-0CE9-5943-AA46-FA7FB3D9EB93}" dt="2023-07-13T05:04:07.368" v="3915" actId="14100"/>
            <ac:spMkLst>
              <pc:docMk/>
              <pc:sldMasterMk cId="4065821451" sldId="2147483660"/>
              <pc:sldLayoutMk cId="3503638254" sldId="2147483720"/>
              <ac:spMk id="16" creationId="{35E095C2-C635-DA4D-ABA6-B9EFFB7DB553}"/>
            </ac:spMkLst>
          </pc:spChg>
        </pc:sldLayoutChg>
        <pc:sldLayoutChg chg="del">
          <pc:chgData name="K M A Solaiman" userId="61bfeae8-ea51-45f4-81f4-79631245f48b" providerId="ADAL" clId="{2998F81A-0CE9-5943-AA46-FA7FB3D9EB93}" dt="2023-07-13T00:21:31.767" v="991" actId="2696"/>
          <pc:sldLayoutMkLst>
            <pc:docMk/>
            <pc:sldMasterMk cId="4065821451" sldId="2147483660"/>
            <pc:sldLayoutMk cId="4009589334" sldId="2147483721"/>
          </pc:sldLayoutMkLst>
        </pc:sldLayoutChg>
        <pc:sldLayoutChg chg="modSp mod">
          <pc:chgData name="K M A Solaiman" userId="61bfeae8-ea51-45f4-81f4-79631245f48b" providerId="ADAL" clId="{2998F81A-0CE9-5943-AA46-FA7FB3D9EB93}" dt="2023-07-13T05:07:44.604" v="3950" actId="14100"/>
          <pc:sldLayoutMkLst>
            <pc:docMk/>
            <pc:sldMasterMk cId="4065821451" sldId="2147483660"/>
            <pc:sldLayoutMk cId="4213395436" sldId="2147483722"/>
          </pc:sldLayoutMkLst>
          <pc:spChg chg="mod">
            <ac:chgData name="K M A Solaiman" userId="61bfeae8-ea51-45f4-81f4-79631245f48b" providerId="ADAL" clId="{2998F81A-0CE9-5943-AA46-FA7FB3D9EB93}" dt="2023-07-13T05:07:44.604" v="3950" actId="14100"/>
            <ac:spMkLst>
              <pc:docMk/>
              <pc:sldMasterMk cId="4065821451" sldId="2147483660"/>
              <pc:sldLayoutMk cId="4213395436" sldId="2147483722"/>
              <ac:spMk id="16" creationId="{35E095C2-C635-DA4D-ABA6-B9EFFB7DB553}"/>
            </ac:spMkLst>
          </pc:spChg>
        </pc:sldLayoutChg>
        <pc:sldLayoutChg chg="modSp mod">
          <pc:chgData name="K M A Solaiman" userId="61bfeae8-ea51-45f4-81f4-79631245f48b" providerId="ADAL" clId="{2998F81A-0CE9-5943-AA46-FA7FB3D9EB93}" dt="2023-07-13T05:03:55.098" v="3911" actId="14100"/>
          <pc:sldLayoutMkLst>
            <pc:docMk/>
            <pc:sldMasterMk cId="4065821451" sldId="2147483660"/>
            <pc:sldLayoutMk cId="2992349774" sldId="2147483723"/>
          </pc:sldLayoutMkLst>
          <pc:spChg chg="mod">
            <ac:chgData name="K M A Solaiman" userId="61bfeae8-ea51-45f4-81f4-79631245f48b" providerId="ADAL" clId="{2998F81A-0CE9-5943-AA46-FA7FB3D9EB93}" dt="2023-07-13T02:12:48.210" v="1376" actId="948"/>
            <ac:spMkLst>
              <pc:docMk/>
              <pc:sldMasterMk cId="4065821451" sldId="2147483660"/>
              <pc:sldLayoutMk cId="2992349774" sldId="2147483723"/>
              <ac:spMk id="3" creationId="{6A9A3483-AAD8-42F4-9698-45E01989BEDB}"/>
            </ac:spMkLst>
          </pc:spChg>
          <pc:spChg chg="mod">
            <ac:chgData name="K M A Solaiman" userId="61bfeae8-ea51-45f4-81f4-79631245f48b" providerId="ADAL" clId="{2998F81A-0CE9-5943-AA46-FA7FB3D9EB93}" dt="2023-07-13T05:03:55.098" v="3911" actId="14100"/>
            <ac:spMkLst>
              <pc:docMk/>
              <pc:sldMasterMk cId="4065821451" sldId="2147483660"/>
              <pc:sldLayoutMk cId="2992349774" sldId="2147483723"/>
              <ac:spMk id="16" creationId="{35E095C2-C635-DA4D-ABA6-B9EFFB7DB553}"/>
            </ac:spMkLst>
          </pc:spChg>
        </pc:sldLayoutChg>
        <pc:sldLayoutChg chg="modSp mod">
          <pc:chgData name="K M A Solaiman" userId="61bfeae8-ea51-45f4-81f4-79631245f48b" providerId="ADAL" clId="{2998F81A-0CE9-5943-AA46-FA7FB3D9EB93}" dt="2023-07-13T05:39:22.037" v="4692" actId="1076"/>
          <pc:sldLayoutMkLst>
            <pc:docMk/>
            <pc:sldMasterMk cId="4065821451" sldId="2147483660"/>
            <pc:sldLayoutMk cId="35811747" sldId="2147483725"/>
          </pc:sldLayoutMkLst>
          <pc:spChg chg="mod">
            <ac:chgData name="K M A Solaiman" userId="61bfeae8-ea51-45f4-81f4-79631245f48b" providerId="ADAL" clId="{2998F81A-0CE9-5943-AA46-FA7FB3D9EB93}" dt="2023-07-13T05:39:22.037" v="4692" actId="1076"/>
            <ac:spMkLst>
              <pc:docMk/>
              <pc:sldMasterMk cId="4065821451" sldId="2147483660"/>
              <pc:sldLayoutMk cId="35811747" sldId="2147483725"/>
              <ac:spMk id="9" creationId="{3886CE9E-EB04-DC49-B621-EC8CE09B64E2}"/>
            </ac:spMkLst>
          </pc:spChg>
        </pc:sldLayoutChg>
        <pc:sldLayoutChg chg="del">
          <pc:chgData name="K M A Solaiman" userId="61bfeae8-ea51-45f4-81f4-79631245f48b" providerId="ADAL" clId="{2998F81A-0CE9-5943-AA46-FA7FB3D9EB93}" dt="2023-07-13T04:59:55.584" v="3892" actId="2696"/>
          <pc:sldLayoutMkLst>
            <pc:docMk/>
            <pc:sldMasterMk cId="4065821451" sldId="2147483660"/>
            <pc:sldLayoutMk cId="1917882563" sldId="2147483726"/>
          </pc:sldLayoutMkLst>
        </pc:sldLayoutChg>
        <pc:sldLayoutChg chg="del">
          <pc:chgData name="K M A Solaiman" userId="61bfeae8-ea51-45f4-81f4-79631245f48b" providerId="ADAL" clId="{2998F81A-0CE9-5943-AA46-FA7FB3D9EB93}" dt="2023-07-13T05:27:44.849" v="4411" actId="2696"/>
          <pc:sldLayoutMkLst>
            <pc:docMk/>
            <pc:sldMasterMk cId="4065821451" sldId="2147483660"/>
            <pc:sldLayoutMk cId="4008729877" sldId="2147483727"/>
          </pc:sldLayoutMkLst>
        </pc:sldLayoutChg>
        <pc:sldLayoutChg chg="del">
          <pc:chgData name="K M A Solaiman" userId="61bfeae8-ea51-45f4-81f4-79631245f48b" providerId="ADAL" clId="{2998F81A-0CE9-5943-AA46-FA7FB3D9EB93}" dt="2023-07-13T04:59:55.584" v="3892" actId="2696"/>
          <pc:sldLayoutMkLst>
            <pc:docMk/>
            <pc:sldMasterMk cId="4065821451" sldId="2147483660"/>
            <pc:sldLayoutMk cId="3326891416" sldId="2147483729"/>
          </pc:sldLayoutMkLst>
        </pc:sldLayoutChg>
        <pc:sldLayoutChg chg="modSp mod modAnim">
          <pc:chgData name="K M A Solaiman" userId="61bfeae8-ea51-45f4-81f4-79631245f48b" providerId="ADAL" clId="{2998F81A-0CE9-5943-AA46-FA7FB3D9EB93}" dt="2023-07-13T05:39:35.022" v="4694" actId="1076"/>
          <pc:sldLayoutMkLst>
            <pc:docMk/>
            <pc:sldMasterMk cId="4065821451" sldId="2147483660"/>
            <pc:sldLayoutMk cId="3584802861" sldId="2147483731"/>
          </pc:sldLayoutMkLst>
          <pc:spChg chg="mod">
            <ac:chgData name="K M A Solaiman" userId="61bfeae8-ea51-45f4-81f4-79631245f48b" providerId="ADAL" clId="{2998F81A-0CE9-5943-AA46-FA7FB3D9EB93}" dt="2023-07-13T05:39:35.022" v="4694" actId="1076"/>
            <ac:spMkLst>
              <pc:docMk/>
              <pc:sldMasterMk cId="4065821451" sldId="2147483660"/>
              <pc:sldLayoutMk cId="3584802861" sldId="2147483731"/>
              <ac:spMk id="9" creationId="{3886CE9E-EB04-DC49-B621-EC8CE09B64E2}"/>
            </ac:spMkLst>
          </pc:spChg>
        </pc:sldLayoutChg>
        <pc:sldLayoutChg chg="del">
          <pc:chgData name="K M A Solaiman" userId="61bfeae8-ea51-45f4-81f4-79631245f48b" providerId="ADAL" clId="{2998F81A-0CE9-5943-AA46-FA7FB3D9EB93}" dt="2023-07-13T04:59:55.584" v="3892" actId="2696"/>
          <pc:sldLayoutMkLst>
            <pc:docMk/>
            <pc:sldMasterMk cId="4065821451" sldId="2147483660"/>
            <pc:sldLayoutMk cId="538272552" sldId="2147483732"/>
          </pc:sldLayoutMkLst>
        </pc:sldLayoutChg>
        <pc:sldLayoutChg chg="del">
          <pc:chgData name="K M A Solaiman" userId="61bfeae8-ea51-45f4-81f4-79631245f48b" providerId="ADAL" clId="{2998F81A-0CE9-5943-AA46-FA7FB3D9EB93}" dt="2023-07-13T05:00:58.068" v="3897" actId="2696"/>
          <pc:sldLayoutMkLst>
            <pc:docMk/>
            <pc:sldMasterMk cId="4065821451" sldId="2147483660"/>
            <pc:sldLayoutMk cId="2831509667" sldId="2147483732"/>
          </pc:sldLayoutMkLst>
        </pc:sldLayoutChg>
        <pc:sldLayoutChg chg="add del">
          <pc:chgData name="K M A Solaiman" userId="61bfeae8-ea51-45f4-81f4-79631245f48b" providerId="ADAL" clId="{2998F81A-0CE9-5943-AA46-FA7FB3D9EB93}" dt="2023-07-13T05:28:33.352" v="4413" actId="2696"/>
          <pc:sldLayoutMkLst>
            <pc:docMk/>
            <pc:sldMasterMk cId="4065821451" sldId="2147483660"/>
            <pc:sldLayoutMk cId="1902543023" sldId="2147483733"/>
          </pc:sldLayoutMkLst>
        </pc:sldLayoutChg>
        <pc:sldLayoutChg chg="add del">
          <pc:chgData name="K M A Solaiman" userId="61bfeae8-ea51-45f4-81f4-79631245f48b" providerId="ADAL" clId="{2998F81A-0CE9-5943-AA46-FA7FB3D9EB93}" dt="2023-07-13T05:28:33.352" v="4413" actId="2696"/>
          <pc:sldLayoutMkLst>
            <pc:docMk/>
            <pc:sldMasterMk cId="4065821451" sldId="2147483660"/>
            <pc:sldLayoutMk cId="3273389452" sldId="2147483734"/>
          </pc:sldLayoutMkLst>
        </pc:sldLayoutChg>
        <pc:sldLayoutChg chg="add del">
          <pc:chgData name="K M A Solaiman" userId="61bfeae8-ea51-45f4-81f4-79631245f48b" providerId="ADAL" clId="{2998F81A-0CE9-5943-AA46-FA7FB3D9EB93}" dt="2023-07-13T05:28:33.352" v="4413" actId="2696"/>
          <pc:sldLayoutMkLst>
            <pc:docMk/>
            <pc:sldMasterMk cId="4065821451" sldId="2147483660"/>
            <pc:sldLayoutMk cId="1317963260" sldId="2147483735"/>
          </pc:sldLayoutMkLst>
        </pc:sldLayoutChg>
      </pc:sldMasterChg>
    </pc:docChg>
  </pc:docChgLst>
  <pc:docChgLst>
    <pc:chgData name="Solaiman, K M A" userId="61bfeae8-ea51-45f4-81f4-79631245f48b" providerId="ADAL" clId="{54A7B5D0-EC09-F147-8B0E-D26D9554E07B}"/>
    <pc:docChg chg="undo redo custSel addSld delSld modSld">
      <pc:chgData name="Solaiman, K M A" userId="61bfeae8-ea51-45f4-81f4-79631245f48b" providerId="ADAL" clId="{54A7B5D0-EC09-F147-8B0E-D26D9554E07B}" dt="2023-07-14T16:54:14.165" v="720" actId="20577"/>
      <pc:docMkLst>
        <pc:docMk/>
      </pc:docMkLst>
      <pc:sldChg chg="add del">
        <pc:chgData name="Solaiman, K M A" userId="61bfeae8-ea51-45f4-81f4-79631245f48b" providerId="ADAL" clId="{54A7B5D0-EC09-F147-8B0E-D26D9554E07B}" dt="2023-07-14T02:53:51.971" v="585" actId="2696"/>
        <pc:sldMkLst>
          <pc:docMk/>
          <pc:sldMk cId="3345167016" sldId="262"/>
        </pc:sldMkLst>
      </pc:sldChg>
      <pc:sldChg chg="add del">
        <pc:chgData name="Solaiman, K M A" userId="61bfeae8-ea51-45f4-81f4-79631245f48b" providerId="ADAL" clId="{54A7B5D0-EC09-F147-8B0E-D26D9554E07B}" dt="2023-07-14T02:53:51.958" v="580" actId="2696"/>
        <pc:sldMkLst>
          <pc:docMk/>
          <pc:sldMk cId="2384455814" sldId="263"/>
        </pc:sldMkLst>
      </pc:sldChg>
      <pc:sldChg chg="add del">
        <pc:chgData name="Solaiman, K M A" userId="61bfeae8-ea51-45f4-81f4-79631245f48b" providerId="ADAL" clId="{54A7B5D0-EC09-F147-8B0E-D26D9554E07B}" dt="2023-07-14T02:53:51.992" v="592" actId="2696"/>
        <pc:sldMkLst>
          <pc:docMk/>
          <pc:sldMk cId="3617418193" sldId="264"/>
        </pc:sldMkLst>
      </pc:sldChg>
      <pc:sldChg chg="add del">
        <pc:chgData name="Solaiman, K M A" userId="61bfeae8-ea51-45f4-81f4-79631245f48b" providerId="ADAL" clId="{54A7B5D0-EC09-F147-8B0E-D26D9554E07B}" dt="2023-07-14T02:53:51.982" v="589" actId="2696"/>
        <pc:sldMkLst>
          <pc:docMk/>
          <pc:sldMk cId="3720041768" sldId="268"/>
        </pc:sldMkLst>
      </pc:sldChg>
      <pc:sldChg chg="add del">
        <pc:chgData name="Solaiman, K M A" userId="61bfeae8-ea51-45f4-81f4-79631245f48b" providerId="ADAL" clId="{54A7B5D0-EC09-F147-8B0E-D26D9554E07B}" dt="2023-07-14T02:53:51.994" v="593" actId="2696"/>
        <pc:sldMkLst>
          <pc:docMk/>
          <pc:sldMk cId="2369946114" sldId="269"/>
        </pc:sldMkLst>
      </pc:sldChg>
      <pc:sldChg chg="modSp mod modNotesTx">
        <pc:chgData name="Solaiman, K M A" userId="61bfeae8-ea51-45f4-81f4-79631245f48b" providerId="ADAL" clId="{54A7B5D0-EC09-F147-8B0E-D26D9554E07B}" dt="2023-07-13T21:18:31.168" v="390" actId="27636"/>
        <pc:sldMkLst>
          <pc:docMk/>
          <pc:sldMk cId="1373191598" sldId="283"/>
        </pc:sldMkLst>
        <pc:spChg chg="mod">
          <ac:chgData name="Solaiman, K M A" userId="61bfeae8-ea51-45f4-81f4-79631245f48b" providerId="ADAL" clId="{54A7B5D0-EC09-F147-8B0E-D26D9554E07B}" dt="2023-07-13T21:18:31.168" v="390" actId="27636"/>
          <ac:spMkLst>
            <pc:docMk/>
            <pc:sldMk cId="1373191598" sldId="283"/>
            <ac:spMk id="9" creationId="{4C974683-2EF1-767F-31F7-BB29AC4B33A5}"/>
          </ac:spMkLst>
        </pc:spChg>
      </pc:sldChg>
      <pc:sldChg chg="modSp mod">
        <pc:chgData name="Solaiman, K M A" userId="61bfeae8-ea51-45f4-81f4-79631245f48b" providerId="ADAL" clId="{54A7B5D0-EC09-F147-8B0E-D26D9554E07B}" dt="2023-07-14T16:49:33.035" v="697" actId="113"/>
        <pc:sldMkLst>
          <pc:docMk/>
          <pc:sldMk cId="3300208530" sldId="284"/>
        </pc:sldMkLst>
        <pc:spChg chg="mod">
          <ac:chgData name="Solaiman, K M A" userId="61bfeae8-ea51-45f4-81f4-79631245f48b" providerId="ADAL" clId="{54A7B5D0-EC09-F147-8B0E-D26D9554E07B}" dt="2023-07-14T16:49:33.035" v="697" actId="113"/>
          <ac:spMkLst>
            <pc:docMk/>
            <pc:sldMk cId="3300208530" sldId="284"/>
            <ac:spMk id="3" creationId="{0B175955-D6BE-FE25-C485-462768C4D437}"/>
          </ac:spMkLst>
        </pc:spChg>
      </pc:sldChg>
      <pc:sldChg chg="add del">
        <pc:chgData name="Solaiman, K M A" userId="61bfeae8-ea51-45f4-81f4-79631245f48b" providerId="ADAL" clId="{54A7B5D0-EC09-F147-8B0E-D26D9554E07B}" dt="2023-07-14T02:53:51.942" v="576" actId="2696"/>
        <pc:sldMkLst>
          <pc:docMk/>
          <pc:sldMk cId="2956514145" sldId="295"/>
        </pc:sldMkLst>
      </pc:sldChg>
      <pc:sldChg chg="del mod modShow">
        <pc:chgData name="Solaiman, K M A" userId="61bfeae8-ea51-45f4-81f4-79631245f48b" providerId="ADAL" clId="{54A7B5D0-EC09-F147-8B0E-D26D9554E07B}" dt="2023-07-13T19:28:24.184" v="168" actId="2696"/>
        <pc:sldMkLst>
          <pc:docMk/>
          <pc:sldMk cId="3183256604" sldId="328"/>
        </pc:sldMkLst>
      </pc:sldChg>
      <pc:sldChg chg="add del">
        <pc:chgData name="Solaiman, K M A" userId="61bfeae8-ea51-45f4-81f4-79631245f48b" providerId="ADAL" clId="{54A7B5D0-EC09-F147-8B0E-D26D9554E07B}" dt="2023-07-14T02:53:51.997" v="594" actId="2696"/>
        <pc:sldMkLst>
          <pc:docMk/>
          <pc:sldMk cId="134597313" sldId="339"/>
        </pc:sldMkLst>
      </pc:sldChg>
      <pc:sldChg chg="add del">
        <pc:chgData name="Solaiman, K M A" userId="61bfeae8-ea51-45f4-81f4-79631245f48b" providerId="ADAL" clId="{54A7B5D0-EC09-F147-8B0E-D26D9554E07B}" dt="2023-07-14T02:53:51.999" v="595" actId="2696"/>
        <pc:sldMkLst>
          <pc:docMk/>
          <pc:sldMk cId="1709687794" sldId="409"/>
        </pc:sldMkLst>
      </pc:sldChg>
      <pc:sldChg chg="add del">
        <pc:chgData name="Solaiman, K M A" userId="61bfeae8-ea51-45f4-81f4-79631245f48b" providerId="ADAL" clId="{54A7B5D0-EC09-F147-8B0E-D26D9554E07B}" dt="2023-07-14T02:53:51.877" v="559" actId="2696"/>
        <pc:sldMkLst>
          <pc:docMk/>
          <pc:sldMk cId="864309911" sldId="440"/>
        </pc:sldMkLst>
      </pc:sldChg>
      <pc:sldChg chg="add del">
        <pc:chgData name="Solaiman, K M A" userId="61bfeae8-ea51-45f4-81f4-79631245f48b" providerId="ADAL" clId="{54A7B5D0-EC09-F147-8B0E-D26D9554E07B}" dt="2023-07-14T02:53:51.874" v="558" actId="2696"/>
        <pc:sldMkLst>
          <pc:docMk/>
          <pc:sldMk cId="2925338411" sldId="470"/>
        </pc:sldMkLst>
      </pc:sldChg>
      <pc:sldChg chg="add del">
        <pc:chgData name="Solaiman, K M A" userId="61bfeae8-ea51-45f4-81f4-79631245f48b" providerId="ADAL" clId="{54A7B5D0-EC09-F147-8B0E-D26D9554E07B}" dt="2023-07-14T02:53:51.965" v="583" actId="2696"/>
        <pc:sldMkLst>
          <pc:docMk/>
          <pc:sldMk cId="1195486957" sldId="537"/>
        </pc:sldMkLst>
      </pc:sldChg>
      <pc:sldChg chg="add del">
        <pc:chgData name="Solaiman, K M A" userId="61bfeae8-ea51-45f4-81f4-79631245f48b" providerId="ADAL" clId="{54A7B5D0-EC09-F147-8B0E-D26D9554E07B}" dt="2023-07-14T02:53:51.920" v="570" actId="2696"/>
        <pc:sldMkLst>
          <pc:docMk/>
          <pc:sldMk cId="2082991093" sldId="542"/>
        </pc:sldMkLst>
      </pc:sldChg>
      <pc:sldChg chg="add del">
        <pc:chgData name="Solaiman, K M A" userId="61bfeae8-ea51-45f4-81f4-79631245f48b" providerId="ADAL" clId="{54A7B5D0-EC09-F147-8B0E-D26D9554E07B}" dt="2023-07-14T02:53:51.945" v="577" actId="2696"/>
        <pc:sldMkLst>
          <pc:docMk/>
          <pc:sldMk cId="15379331" sldId="663"/>
        </pc:sldMkLst>
      </pc:sldChg>
      <pc:sldChg chg="add del">
        <pc:chgData name="Solaiman, K M A" userId="61bfeae8-ea51-45f4-81f4-79631245f48b" providerId="ADAL" clId="{54A7B5D0-EC09-F147-8B0E-D26D9554E07B}" dt="2023-07-14T02:53:51.879" v="560" actId="2696"/>
        <pc:sldMkLst>
          <pc:docMk/>
          <pc:sldMk cId="1324099744" sldId="668"/>
        </pc:sldMkLst>
      </pc:sldChg>
      <pc:sldChg chg="add del">
        <pc:chgData name="Solaiman, K M A" userId="61bfeae8-ea51-45f4-81f4-79631245f48b" providerId="ADAL" clId="{54A7B5D0-EC09-F147-8B0E-D26D9554E07B}" dt="2023-07-14T02:53:51.963" v="582" actId="2696"/>
        <pc:sldMkLst>
          <pc:docMk/>
          <pc:sldMk cId="2740963930" sldId="712"/>
        </pc:sldMkLst>
      </pc:sldChg>
      <pc:sldChg chg="add del">
        <pc:chgData name="Solaiman, K M A" userId="61bfeae8-ea51-45f4-81f4-79631245f48b" providerId="ADAL" clId="{54A7B5D0-EC09-F147-8B0E-D26D9554E07B}" dt="2023-07-14T02:53:51.967" v="584" actId="2696"/>
        <pc:sldMkLst>
          <pc:docMk/>
          <pc:sldMk cId="537428748" sldId="713"/>
        </pc:sldMkLst>
      </pc:sldChg>
      <pc:sldChg chg="add del">
        <pc:chgData name="Solaiman, K M A" userId="61bfeae8-ea51-45f4-81f4-79631245f48b" providerId="ADAL" clId="{54A7B5D0-EC09-F147-8B0E-D26D9554E07B}" dt="2023-07-14T02:53:51.957" v="579" actId="2696"/>
        <pc:sldMkLst>
          <pc:docMk/>
          <pc:sldMk cId="51019883" sldId="722"/>
        </pc:sldMkLst>
      </pc:sldChg>
      <pc:sldChg chg="modSp modAnim">
        <pc:chgData name="Solaiman, K M A" userId="61bfeae8-ea51-45f4-81f4-79631245f48b" providerId="ADAL" clId="{54A7B5D0-EC09-F147-8B0E-D26D9554E07B}" dt="2023-07-14T16:33:35.157" v="599" actId="20577"/>
        <pc:sldMkLst>
          <pc:docMk/>
          <pc:sldMk cId="1043434143" sldId="731"/>
        </pc:sldMkLst>
        <pc:spChg chg="mod">
          <ac:chgData name="Solaiman, K M A" userId="61bfeae8-ea51-45f4-81f4-79631245f48b" providerId="ADAL" clId="{54A7B5D0-EC09-F147-8B0E-D26D9554E07B}" dt="2023-07-14T16:33:35.157" v="599" actId="20577"/>
          <ac:spMkLst>
            <pc:docMk/>
            <pc:sldMk cId="1043434143" sldId="731"/>
            <ac:spMk id="8" creationId="{73D6A896-2B6D-15ED-523B-3037DE37615E}"/>
          </ac:spMkLst>
        </pc:spChg>
      </pc:sldChg>
      <pc:sldChg chg="add del">
        <pc:chgData name="Solaiman, K M A" userId="61bfeae8-ea51-45f4-81f4-79631245f48b" providerId="ADAL" clId="{54A7B5D0-EC09-F147-8B0E-D26D9554E07B}" dt="2023-07-14T02:53:51.913" v="569" actId="2696"/>
        <pc:sldMkLst>
          <pc:docMk/>
          <pc:sldMk cId="2143649467" sldId="735"/>
        </pc:sldMkLst>
      </pc:sldChg>
      <pc:sldChg chg="add del">
        <pc:chgData name="Solaiman, K M A" userId="61bfeae8-ea51-45f4-81f4-79631245f48b" providerId="ADAL" clId="{54A7B5D0-EC09-F147-8B0E-D26D9554E07B}" dt="2023-07-14T02:53:51.932" v="573" actId="2696"/>
        <pc:sldMkLst>
          <pc:docMk/>
          <pc:sldMk cId="169774048" sldId="736"/>
        </pc:sldMkLst>
      </pc:sldChg>
      <pc:sldChg chg="add del">
        <pc:chgData name="Solaiman, K M A" userId="61bfeae8-ea51-45f4-81f4-79631245f48b" providerId="ADAL" clId="{54A7B5D0-EC09-F147-8B0E-D26D9554E07B}" dt="2023-07-14T02:53:52.010" v="598" actId="2696"/>
        <pc:sldMkLst>
          <pc:docMk/>
          <pc:sldMk cId="593137288" sldId="737"/>
        </pc:sldMkLst>
      </pc:sldChg>
      <pc:sldChg chg="add del">
        <pc:chgData name="Solaiman, K M A" userId="61bfeae8-ea51-45f4-81f4-79631245f48b" providerId="ADAL" clId="{54A7B5D0-EC09-F147-8B0E-D26D9554E07B}" dt="2023-07-14T02:53:51.980" v="588" actId="2696"/>
        <pc:sldMkLst>
          <pc:docMk/>
          <pc:sldMk cId="1746406083" sldId="791"/>
        </pc:sldMkLst>
      </pc:sldChg>
      <pc:sldChg chg="add del">
        <pc:chgData name="Solaiman, K M A" userId="61bfeae8-ea51-45f4-81f4-79631245f48b" providerId="ADAL" clId="{54A7B5D0-EC09-F147-8B0E-D26D9554E07B}" dt="2023-07-14T02:53:52.008" v="597" actId="2696"/>
        <pc:sldMkLst>
          <pc:docMk/>
          <pc:sldMk cId="3061009907" sldId="813"/>
        </pc:sldMkLst>
      </pc:sldChg>
      <pc:sldChg chg="add del">
        <pc:chgData name="Solaiman, K M A" userId="61bfeae8-ea51-45f4-81f4-79631245f48b" providerId="ADAL" clId="{54A7B5D0-EC09-F147-8B0E-D26D9554E07B}" dt="2023-07-14T02:53:51.935" v="574" actId="2696"/>
        <pc:sldMkLst>
          <pc:docMk/>
          <pc:sldMk cId="2837813495" sldId="816"/>
        </pc:sldMkLst>
      </pc:sldChg>
      <pc:sldChg chg="add del">
        <pc:chgData name="Solaiman, K M A" userId="61bfeae8-ea51-45f4-81f4-79631245f48b" providerId="ADAL" clId="{54A7B5D0-EC09-F147-8B0E-D26D9554E07B}" dt="2023-07-14T02:53:51.960" v="581" actId="2696"/>
        <pc:sldMkLst>
          <pc:docMk/>
          <pc:sldMk cId="1014833217" sldId="817"/>
        </pc:sldMkLst>
      </pc:sldChg>
      <pc:sldChg chg="add del">
        <pc:chgData name="Solaiman, K M A" userId="61bfeae8-ea51-45f4-81f4-79631245f48b" providerId="ADAL" clId="{54A7B5D0-EC09-F147-8B0E-D26D9554E07B}" dt="2023-07-14T02:53:51.977" v="587" actId="2696"/>
        <pc:sldMkLst>
          <pc:docMk/>
          <pc:sldMk cId="4235257246" sldId="832"/>
        </pc:sldMkLst>
      </pc:sldChg>
      <pc:sldChg chg="add del">
        <pc:chgData name="Solaiman, K M A" userId="61bfeae8-ea51-45f4-81f4-79631245f48b" providerId="ADAL" clId="{54A7B5D0-EC09-F147-8B0E-D26D9554E07B}" dt="2023-07-14T02:53:51.907" v="568" actId="2696"/>
        <pc:sldMkLst>
          <pc:docMk/>
          <pc:sldMk cId="1398692632" sldId="845"/>
        </pc:sldMkLst>
      </pc:sldChg>
      <pc:sldChg chg="add del">
        <pc:chgData name="Solaiman, K M A" userId="61bfeae8-ea51-45f4-81f4-79631245f48b" providerId="ADAL" clId="{54A7B5D0-EC09-F147-8B0E-D26D9554E07B}" dt="2023-07-14T02:53:52.003" v="596" actId="2696"/>
        <pc:sldMkLst>
          <pc:docMk/>
          <pc:sldMk cId="2959102536" sldId="861"/>
        </pc:sldMkLst>
      </pc:sldChg>
      <pc:sldChg chg="add del">
        <pc:chgData name="Solaiman, K M A" userId="61bfeae8-ea51-45f4-81f4-79631245f48b" providerId="ADAL" clId="{54A7B5D0-EC09-F147-8B0E-D26D9554E07B}" dt="2023-07-14T02:53:51.901" v="567" actId="2696"/>
        <pc:sldMkLst>
          <pc:docMk/>
          <pc:sldMk cId="3495053078" sldId="865"/>
        </pc:sldMkLst>
      </pc:sldChg>
      <pc:sldChg chg="addSp delSp modSp mod delAnim modAnim">
        <pc:chgData name="Solaiman, K M A" userId="61bfeae8-ea51-45f4-81f4-79631245f48b" providerId="ADAL" clId="{54A7B5D0-EC09-F147-8B0E-D26D9554E07B}" dt="2023-07-14T16:38:20.592" v="633" actId="1076"/>
        <pc:sldMkLst>
          <pc:docMk/>
          <pc:sldMk cId="399393802" sldId="870"/>
        </pc:sldMkLst>
        <pc:spChg chg="del">
          <ac:chgData name="Solaiman, K M A" userId="61bfeae8-ea51-45f4-81f4-79631245f48b" providerId="ADAL" clId="{54A7B5D0-EC09-F147-8B0E-D26D9554E07B}" dt="2023-07-13T19:10:43.397" v="28" actId="478"/>
          <ac:spMkLst>
            <pc:docMk/>
            <pc:sldMk cId="399393802" sldId="870"/>
            <ac:spMk id="3" creationId="{7D59F435-CD65-81B2-6C6C-8AA3712B6509}"/>
          </ac:spMkLst>
        </pc:spChg>
        <pc:spChg chg="mod">
          <ac:chgData name="Solaiman, K M A" userId="61bfeae8-ea51-45f4-81f4-79631245f48b" providerId="ADAL" clId="{54A7B5D0-EC09-F147-8B0E-D26D9554E07B}" dt="2023-07-14T16:38:20.592" v="633" actId="1076"/>
          <ac:spMkLst>
            <pc:docMk/>
            <pc:sldMk cId="399393802" sldId="870"/>
            <ac:spMk id="4" creationId="{84C1094F-2190-9D8D-9ABE-1878B86BFB06}"/>
          </ac:spMkLst>
        </pc:spChg>
        <pc:spChg chg="mod">
          <ac:chgData name="Solaiman, K M A" userId="61bfeae8-ea51-45f4-81f4-79631245f48b" providerId="ADAL" clId="{54A7B5D0-EC09-F147-8B0E-D26D9554E07B}" dt="2023-07-13T19:18:22.085" v="104" actId="1076"/>
          <ac:spMkLst>
            <pc:docMk/>
            <pc:sldMk cId="399393802" sldId="870"/>
            <ac:spMk id="6" creationId="{8FC0D014-AB64-1B3E-EFDB-AC600750CD91}"/>
          </ac:spMkLst>
        </pc:spChg>
        <pc:spChg chg="mod">
          <ac:chgData name="Solaiman, K M A" userId="61bfeae8-ea51-45f4-81f4-79631245f48b" providerId="ADAL" clId="{54A7B5D0-EC09-F147-8B0E-D26D9554E07B}" dt="2023-07-13T19:14:19.706" v="72" actId="14100"/>
          <ac:spMkLst>
            <pc:docMk/>
            <pc:sldMk cId="399393802" sldId="870"/>
            <ac:spMk id="8" creationId="{E6087C81-053D-9801-4C89-AA8FF64E9F2D}"/>
          </ac:spMkLst>
        </pc:spChg>
        <pc:spChg chg="mod">
          <ac:chgData name="Solaiman, K M A" userId="61bfeae8-ea51-45f4-81f4-79631245f48b" providerId="ADAL" clId="{54A7B5D0-EC09-F147-8B0E-D26D9554E07B}" dt="2023-07-13T19:20:03.428" v="133" actId="14100"/>
          <ac:spMkLst>
            <pc:docMk/>
            <pc:sldMk cId="399393802" sldId="870"/>
            <ac:spMk id="11" creationId="{E1777264-B132-0B7B-B8F2-F4127D4EAE4B}"/>
          </ac:spMkLst>
        </pc:spChg>
        <pc:spChg chg="mod">
          <ac:chgData name="Solaiman, K M A" userId="61bfeae8-ea51-45f4-81f4-79631245f48b" providerId="ADAL" clId="{54A7B5D0-EC09-F147-8B0E-D26D9554E07B}" dt="2023-07-13T19:17:58.014" v="103" actId="1076"/>
          <ac:spMkLst>
            <pc:docMk/>
            <pc:sldMk cId="399393802" sldId="870"/>
            <ac:spMk id="12" creationId="{8509D57A-F17A-3C61-4376-0A2C1B5F15A5}"/>
          </ac:spMkLst>
        </pc:spChg>
        <pc:spChg chg="mod">
          <ac:chgData name="Solaiman, K M A" userId="61bfeae8-ea51-45f4-81f4-79631245f48b" providerId="ADAL" clId="{54A7B5D0-EC09-F147-8B0E-D26D9554E07B}" dt="2023-07-13T19:18:32.618" v="108" actId="1076"/>
          <ac:spMkLst>
            <pc:docMk/>
            <pc:sldMk cId="399393802" sldId="870"/>
            <ac:spMk id="13" creationId="{D6A55342-529E-6B72-FA49-F7CB76F4F07F}"/>
          </ac:spMkLst>
        </pc:spChg>
        <pc:spChg chg="mod">
          <ac:chgData name="Solaiman, K M A" userId="61bfeae8-ea51-45f4-81f4-79631245f48b" providerId="ADAL" clId="{54A7B5D0-EC09-F147-8B0E-D26D9554E07B}" dt="2023-07-13T19:18:37.861" v="109" actId="1076"/>
          <ac:spMkLst>
            <pc:docMk/>
            <pc:sldMk cId="399393802" sldId="870"/>
            <ac:spMk id="14" creationId="{4D28A0BC-5893-4EB8-2977-7910D4CECADC}"/>
          </ac:spMkLst>
        </pc:spChg>
        <pc:picChg chg="add mod">
          <ac:chgData name="Solaiman, K M A" userId="61bfeae8-ea51-45f4-81f4-79631245f48b" providerId="ADAL" clId="{54A7B5D0-EC09-F147-8B0E-D26D9554E07B}" dt="2023-07-13T19:16:14.264" v="94" actId="167"/>
          <ac:picMkLst>
            <pc:docMk/>
            <pc:sldMk cId="399393802" sldId="870"/>
            <ac:picMk id="7" creationId="{B865DF45-9CC8-B055-E071-4054846F2978}"/>
          </ac:picMkLst>
        </pc:picChg>
        <pc:picChg chg="add mod">
          <ac:chgData name="Solaiman, K M A" userId="61bfeae8-ea51-45f4-81f4-79631245f48b" providerId="ADAL" clId="{54A7B5D0-EC09-F147-8B0E-D26D9554E07B}" dt="2023-07-13T19:18:28.515" v="107" actId="1076"/>
          <ac:picMkLst>
            <pc:docMk/>
            <pc:sldMk cId="399393802" sldId="870"/>
            <ac:picMk id="9" creationId="{8BCB55C4-F1F0-826A-B2AD-5B40A2CC4428}"/>
          </ac:picMkLst>
        </pc:picChg>
        <pc:picChg chg="mod modCrop">
          <ac:chgData name="Solaiman, K M A" userId="61bfeae8-ea51-45f4-81f4-79631245f48b" providerId="ADAL" clId="{54A7B5D0-EC09-F147-8B0E-D26D9554E07B}" dt="2023-07-13T19:18:22.085" v="104" actId="1076"/>
          <ac:picMkLst>
            <pc:docMk/>
            <pc:sldMk cId="399393802" sldId="870"/>
            <ac:picMk id="10" creationId="{C3DA2847-22FB-2E49-A984-B2519D24E7DA}"/>
          </ac:picMkLst>
        </pc:picChg>
        <pc:picChg chg="add mod">
          <ac:chgData name="Solaiman, K M A" userId="61bfeae8-ea51-45f4-81f4-79631245f48b" providerId="ADAL" clId="{54A7B5D0-EC09-F147-8B0E-D26D9554E07B}" dt="2023-07-13T19:13:54.374" v="66" actId="1076"/>
          <ac:picMkLst>
            <pc:docMk/>
            <pc:sldMk cId="399393802" sldId="870"/>
            <ac:picMk id="15" creationId="{BAC1498C-8270-A92E-0DDD-B3A91FF84AB2}"/>
          </ac:picMkLst>
        </pc:picChg>
        <pc:picChg chg="del">
          <ac:chgData name="Solaiman, K M A" userId="61bfeae8-ea51-45f4-81f4-79631245f48b" providerId="ADAL" clId="{54A7B5D0-EC09-F147-8B0E-D26D9554E07B}" dt="2023-07-13T19:12:22.667" v="43" actId="21"/>
          <ac:picMkLst>
            <pc:docMk/>
            <pc:sldMk cId="399393802" sldId="870"/>
            <ac:picMk id="20" creationId="{7A95973C-CA0E-7F4C-879C-D432AD00D0CA}"/>
          </ac:picMkLst>
        </pc:picChg>
        <pc:picChg chg="del mod">
          <ac:chgData name="Solaiman, K M A" userId="61bfeae8-ea51-45f4-81f4-79631245f48b" providerId="ADAL" clId="{54A7B5D0-EC09-F147-8B0E-D26D9554E07B}" dt="2023-07-13T19:13:27.041" v="58" actId="478"/>
          <ac:picMkLst>
            <pc:docMk/>
            <pc:sldMk cId="399393802" sldId="870"/>
            <ac:picMk id="22" creationId="{39CEA5F1-B854-F44D-8EE6-B8D5CD0AF7B9}"/>
          </ac:picMkLst>
        </pc:picChg>
      </pc:sldChg>
      <pc:sldChg chg="modSp mod">
        <pc:chgData name="Solaiman, K M A" userId="61bfeae8-ea51-45f4-81f4-79631245f48b" providerId="ADAL" clId="{54A7B5D0-EC09-F147-8B0E-D26D9554E07B}" dt="2023-07-13T19:21:41.830" v="139" actId="207"/>
        <pc:sldMkLst>
          <pc:docMk/>
          <pc:sldMk cId="2436696414" sldId="871"/>
        </pc:sldMkLst>
        <pc:spChg chg="mod">
          <ac:chgData name="Solaiman, K M A" userId="61bfeae8-ea51-45f4-81f4-79631245f48b" providerId="ADAL" clId="{54A7B5D0-EC09-F147-8B0E-D26D9554E07B}" dt="2023-07-13T19:21:41.830" v="139" actId="207"/>
          <ac:spMkLst>
            <pc:docMk/>
            <pc:sldMk cId="2436696414" sldId="871"/>
            <ac:spMk id="23" creationId="{C51E9996-1048-0A11-2E2B-20775EE1FC33}"/>
          </ac:spMkLst>
        </pc:spChg>
      </pc:sldChg>
      <pc:sldChg chg="add del">
        <pc:chgData name="Solaiman, K M A" userId="61bfeae8-ea51-45f4-81f4-79631245f48b" providerId="ADAL" clId="{54A7B5D0-EC09-F147-8B0E-D26D9554E07B}" dt="2023-07-14T02:53:51.895" v="566" actId="2696"/>
        <pc:sldMkLst>
          <pc:docMk/>
          <pc:sldMk cId="4102063851" sldId="888"/>
        </pc:sldMkLst>
      </pc:sldChg>
      <pc:sldChg chg="add del">
        <pc:chgData name="Solaiman, K M A" userId="61bfeae8-ea51-45f4-81f4-79631245f48b" providerId="ADAL" clId="{54A7B5D0-EC09-F147-8B0E-D26D9554E07B}" dt="2023-07-14T02:53:51.893" v="565" actId="2696"/>
        <pc:sldMkLst>
          <pc:docMk/>
          <pc:sldMk cId="2926461588" sldId="889"/>
        </pc:sldMkLst>
      </pc:sldChg>
      <pc:sldChg chg="add del">
        <pc:chgData name="Solaiman, K M A" userId="61bfeae8-ea51-45f4-81f4-79631245f48b" providerId="ADAL" clId="{54A7B5D0-EC09-F147-8B0E-D26D9554E07B}" dt="2023-07-14T02:53:51.984" v="590" actId="2696"/>
        <pc:sldMkLst>
          <pc:docMk/>
          <pc:sldMk cId="1710622326" sldId="893"/>
        </pc:sldMkLst>
      </pc:sldChg>
      <pc:sldChg chg="modAnim">
        <pc:chgData name="Solaiman, K M A" userId="61bfeae8-ea51-45f4-81f4-79631245f48b" providerId="ADAL" clId="{54A7B5D0-EC09-F147-8B0E-D26D9554E07B}" dt="2023-07-13T19:23:54.497" v="146"/>
        <pc:sldMkLst>
          <pc:docMk/>
          <pc:sldMk cId="2414890235" sldId="901"/>
        </pc:sldMkLst>
      </pc:sldChg>
      <pc:sldChg chg="modSp">
        <pc:chgData name="Solaiman, K M A" userId="61bfeae8-ea51-45f4-81f4-79631245f48b" providerId="ADAL" clId="{54A7B5D0-EC09-F147-8B0E-D26D9554E07B}" dt="2023-07-14T16:44:51.624" v="694" actId="20577"/>
        <pc:sldMkLst>
          <pc:docMk/>
          <pc:sldMk cId="840604190" sldId="902"/>
        </pc:sldMkLst>
        <pc:spChg chg="mod">
          <ac:chgData name="Solaiman, K M A" userId="61bfeae8-ea51-45f4-81f4-79631245f48b" providerId="ADAL" clId="{54A7B5D0-EC09-F147-8B0E-D26D9554E07B}" dt="2023-07-14T16:44:51.624" v="694" actId="20577"/>
          <ac:spMkLst>
            <pc:docMk/>
            <pc:sldMk cId="840604190" sldId="902"/>
            <ac:spMk id="4" creationId="{AE227B29-EA42-7AB5-9D64-26D843CA54C8}"/>
          </ac:spMkLst>
        </pc:spChg>
      </pc:sldChg>
      <pc:sldChg chg="add del">
        <pc:chgData name="Solaiman, K M A" userId="61bfeae8-ea51-45f4-81f4-79631245f48b" providerId="ADAL" clId="{54A7B5D0-EC09-F147-8B0E-D26D9554E07B}" dt="2023-07-14T02:53:51.889" v="563" actId="2696"/>
        <pc:sldMkLst>
          <pc:docMk/>
          <pc:sldMk cId="1155827699" sldId="906"/>
        </pc:sldMkLst>
      </pc:sldChg>
      <pc:sldChg chg="add del">
        <pc:chgData name="Solaiman, K M A" userId="61bfeae8-ea51-45f4-81f4-79631245f48b" providerId="ADAL" clId="{54A7B5D0-EC09-F147-8B0E-D26D9554E07B}" dt="2023-07-14T02:53:51.885" v="562" actId="2696"/>
        <pc:sldMkLst>
          <pc:docMk/>
          <pc:sldMk cId="3176187703" sldId="907"/>
        </pc:sldMkLst>
      </pc:sldChg>
      <pc:sldChg chg="modSp">
        <pc:chgData name="Solaiman, K M A" userId="61bfeae8-ea51-45f4-81f4-79631245f48b" providerId="ADAL" clId="{54A7B5D0-EC09-F147-8B0E-D26D9554E07B}" dt="2023-07-13T21:22:10.459" v="429" actId="20577"/>
        <pc:sldMkLst>
          <pc:docMk/>
          <pc:sldMk cId="1896852893" sldId="911"/>
        </pc:sldMkLst>
        <pc:spChg chg="mod">
          <ac:chgData name="Solaiman, K M A" userId="61bfeae8-ea51-45f4-81f4-79631245f48b" providerId="ADAL" clId="{54A7B5D0-EC09-F147-8B0E-D26D9554E07B}" dt="2023-07-13T21:22:10.459" v="429" actId="20577"/>
          <ac:spMkLst>
            <pc:docMk/>
            <pc:sldMk cId="1896852893" sldId="911"/>
            <ac:spMk id="3" creationId="{7559C2B8-0028-403F-097A-92DA3BA17896}"/>
          </ac:spMkLst>
        </pc:spChg>
      </pc:sldChg>
      <pc:sldChg chg="modSp modAnim">
        <pc:chgData name="Solaiman, K M A" userId="61bfeae8-ea51-45f4-81f4-79631245f48b" providerId="ADAL" clId="{54A7B5D0-EC09-F147-8B0E-D26D9554E07B}" dt="2023-07-13T19:45:33.043" v="183" actId="20577"/>
        <pc:sldMkLst>
          <pc:docMk/>
          <pc:sldMk cId="3624946890" sldId="914"/>
        </pc:sldMkLst>
        <pc:graphicFrameChg chg="mod">
          <ac:chgData name="Solaiman, K M A" userId="61bfeae8-ea51-45f4-81f4-79631245f48b" providerId="ADAL" clId="{54A7B5D0-EC09-F147-8B0E-D26D9554E07B}" dt="2023-07-13T19:45:33.043" v="183" actId="20577"/>
          <ac:graphicFrameMkLst>
            <pc:docMk/>
            <pc:sldMk cId="3624946890" sldId="914"/>
            <ac:graphicFrameMk id="21" creationId="{A00AAA64-531A-0C94-6539-D224BE2FF528}"/>
          </ac:graphicFrameMkLst>
        </pc:graphicFrameChg>
      </pc:sldChg>
      <pc:sldChg chg="add del">
        <pc:chgData name="Solaiman, K M A" userId="61bfeae8-ea51-45f4-81f4-79631245f48b" providerId="ADAL" clId="{54A7B5D0-EC09-F147-8B0E-D26D9554E07B}" dt="2023-07-14T02:53:51.988" v="591" actId="2696"/>
        <pc:sldMkLst>
          <pc:docMk/>
          <pc:sldMk cId="2980543461" sldId="921"/>
        </pc:sldMkLst>
      </pc:sldChg>
      <pc:sldChg chg="add del">
        <pc:chgData name="Solaiman, K M A" userId="61bfeae8-ea51-45f4-81f4-79631245f48b" providerId="ADAL" clId="{54A7B5D0-EC09-F147-8B0E-D26D9554E07B}" dt="2023-07-14T02:53:51.921" v="571" actId="2696"/>
        <pc:sldMkLst>
          <pc:docMk/>
          <pc:sldMk cId="3031068084" sldId="922"/>
        </pc:sldMkLst>
      </pc:sldChg>
      <pc:sldChg chg="add del">
        <pc:chgData name="Solaiman, K M A" userId="61bfeae8-ea51-45f4-81f4-79631245f48b" providerId="ADAL" clId="{54A7B5D0-EC09-F147-8B0E-D26D9554E07B}" dt="2023-07-14T02:53:51.881" v="561" actId="2696"/>
        <pc:sldMkLst>
          <pc:docMk/>
          <pc:sldMk cId="2372153064" sldId="926"/>
        </pc:sldMkLst>
      </pc:sldChg>
      <pc:sldChg chg="add del">
        <pc:chgData name="Solaiman, K M A" userId="61bfeae8-ea51-45f4-81f4-79631245f48b" providerId="ADAL" clId="{54A7B5D0-EC09-F147-8B0E-D26D9554E07B}" dt="2023-07-14T02:53:51.939" v="575" actId="2696"/>
        <pc:sldMkLst>
          <pc:docMk/>
          <pc:sldMk cId="1896430092" sldId="929"/>
        </pc:sldMkLst>
      </pc:sldChg>
      <pc:sldChg chg="modSp mod">
        <pc:chgData name="Solaiman, K M A" userId="61bfeae8-ea51-45f4-81f4-79631245f48b" providerId="ADAL" clId="{54A7B5D0-EC09-F147-8B0E-D26D9554E07B}" dt="2023-07-13T19:26:51.653" v="159" actId="1037"/>
        <pc:sldMkLst>
          <pc:docMk/>
          <pc:sldMk cId="1093164994" sldId="930"/>
        </pc:sldMkLst>
        <pc:picChg chg="mod">
          <ac:chgData name="Solaiman, K M A" userId="61bfeae8-ea51-45f4-81f4-79631245f48b" providerId="ADAL" clId="{54A7B5D0-EC09-F147-8B0E-D26D9554E07B}" dt="2023-07-13T19:26:51.653" v="159" actId="1037"/>
          <ac:picMkLst>
            <pc:docMk/>
            <pc:sldMk cId="1093164994" sldId="930"/>
            <ac:picMk id="6" creationId="{9D97DC96-99DB-CB44-A785-322FDA9B6011}"/>
          </ac:picMkLst>
        </pc:picChg>
      </pc:sldChg>
      <pc:sldChg chg="addSp delSp modSp mod">
        <pc:chgData name="Solaiman, K M A" userId="61bfeae8-ea51-45f4-81f4-79631245f48b" providerId="ADAL" clId="{54A7B5D0-EC09-F147-8B0E-D26D9554E07B}" dt="2023-07-13T19:27:56.870" v="167" actId="1076"/>
        <pc:sldMkLst>
          <pc:docMk/>
          <pc:sldMk cId="2145199294" sldId="931"/>
        </pc:sldMkLst>
        <pc:spChg chg="add del mod">
          <ac:chgData name="Solaiman, K M A" userId="61bfeae8-ea51-45f4-81f4-79631245f48b" providerId="ADAL" clId="{54A7B5D0-EC09-F147-8B0E-D26D9554E07B}" dt="2023-07-13T19:27:37.493" v="163" actId="478"/>
          <ac:spMkLst>
            <pc:docMk/>
            <pc:sldMk cId="2145199294" sldId="931"/>
            <ac:spMk id="9" creationId="{2A551E02-EA07-399A-1C96-EC26EBCBB121}"/>
          </ac:spMkLst>
        </pc:spChg>
        <pc:spChg chg="add mod">
          <ac:chgData name="Solaiman, K M A" userId="61bfeae8-ea51-45f4-81f4-79631245f48b" providerId="ADAL" clId="{54A7B5D0-EC09-F147-8B0E-D26D9554E07B}" dt="2023-07-13T19:27:56.870" v="167" actId="1076"/>
          <ac:spMkLst>
            <pc:docMk/>
            <pc:sldMk cId="2145199294" sldId="931"/>
            <ac:spMk id="13" creationId="{78190198-CE35-F49A-84E3-41E035A24FA0}"/>
          </ac:spMkLst>
        </pc:spChg>
      </pc:sldChg>
      <pc:sldChg chg="add del">
        <pc:chgData name="Solaiman, K M A" userId="61bfeae8-ea51-45f4-81f4-79631245f48b" providerId="ADAL" clId="{54A7B5D0-EC09-F147-8B0E-D26D9554E07B}" dt="2023-07-14T02:53:51.951" v="578" actId="2696"/>
        <pc:sldMkLst>
          <pc:docMk/>
          <pc:sldMk cId="2904630734" sldId="934"/>
        </pc:sldMkLst>
      </pc:sldChg>
      <pc:sldChg chg="mod modShow">
        <pc:chgData name="Solaiman, K M A" userId="61bfeae8-ea51-45f4-81f4-79631245f48b" providerId="ADAL" clId="{54A7B5D0-EC09-F147-8B0E-D26D9554E07B}" dt="2023-07-13T21:19:48.154" v="392" actId="729"/>
        <pc:sldMkLst>
          <pc:docMk/>
          <pc:sldMk cId="4164874540" sldId="935"/>
        </pc:sldMkLst>
      </pc:sldChg>
      <pc:sldChg chg="modSp mod">
        <pc:chgData name="Solaiman, K M A" userId="61bfeae8-ea51-45f4-81f4-79631245f48b" providerId="ADAL" clId="{54A7B5D0-EC09-F147-8B0E-D26D9554E07B}" dt="2023-07-13T18:52:06.312" v="12" actId="167"/>
        <pc:sldMkLst>
          <pc:docMk/>
          <pc:sldMk cId="3118194059" sldId="939"/>
        </pc:sldMkLst>
        <pc:spChg chg="mod">
          <ac:chgData name="Solaiman, K M A" userId="61bfeae8-ea51-45f4-81f4-79631245f48b" providerId="ADAL" clId="{54A7B5D0-EC09-F147-8B0E-D26D9554E07B}" dt="2023-07-13T18:50:46.563" v="1"/>
          <ac:spMkLst>
            <pc:docMk/>
            <pc:sldMk cId="3118194059" sldId="939"/>
            <ac:spMk id="6" creationId="{8448B3A4-15CF-3A98-4DA0-BE7C1B32A06E}"/>
          </ac:spMkLst>
        </pc:spChg>
        <pc:spChg chg="mod">
          <ac:chgData name="Solaiman, K M A" userId="61bfeae8-ea51-45f4-81f4-79631245f48b" providerId="ADAL" clId="{54A7B5D0-EC09-F147-8B0E-D26D9554E07B}" dt="2023-07-13T18:52:06.312" v="12" actId="167"/>
          <ac:spMkLst>
            <pc:docMk/>
            <pc:sldMk cId="3118194059" sldId="939"/>
            <ac:spMk id="10" creationId="{72209942-7B2C-E0C0-5142-E492FACB7AE6}"/>
          </ac:spMkLst>
        </pc:spChg>
      </pc:sldChg>
      <pc:sldChg chg="addSp delSp modSp del mod chgLayout">
        <pc:chgData name="Solaiman, K M A" userId="61bfeae8-ea51-45f4-81f4-79631245f48b" providerId="ADAL" clId="{54A7B5D0-EC09-F147-8B0E-D26D9554E07B}" dt="2023-07-14T16:36:23.227" v="628" actId="2696"/>
        <pc:sldMkLst>
          <pc:docMk/>
          <pc:sldMk cId="3970061109" sldId="944"/>
        </pc:sldMkLst>
        <pc:spChg chg="mod ord">
          <ac:chgData name="Solaiman, K M A" userId="61bfeae8-ea51-45f4-81f4-79631245f48b" providerId="ADAL" clId="{54A7B5D0-EC09-F147-8B0E-D26D9554E07B}" dt="2023-07-14T16:35:56.386" v="614" actId="6264"/>
          <ac:spMkLst>
            <pc:docMk/>
            <pc:sldMk cId="3970061109" sldId="944"/>
            <ac:spMk id="2" creationId="{0A9E24EC-5AB5-F847-3BC7-0A49A4FDEC3B}"/>
          </ac:spMkLst>
        </pc:spChg>
        <pc:spChg chg="mod ord">
          <ac:chgData name="Solaiman, K M A" userId="61bfeae8-ea51-45f4-81f4-79631245f48b" providerId="ADAL" clId="{54A7B5D0-EC09-F147-8B0E-D26D9554E07B}" dt="2023-07-14T16:36:05.294" v="626" actId="27636"/>
          <ac:spMkLst>
            <pc:docMk/>
            <pc:sldMk cId="3970061109" sldId="944"/>
            <ac:spMk id="3" creationId="{D2B78B63-A82C-CE94-F73F-A927B57F58B0}"/>
          </ac:spMkLst>
        </pc:spChg>
        <pc:spChg chg="mod ord">
          <ac:chgData name="Solaiman, K M A" userId="61bfeae8-ea51-45f4-81f4-79631245f48b" providerId="ADAL" clId="{54A7B5D0-EC09-F147-8B0E-D26D9554E07B}" dt="2023-07-14T16:35:56.386" v="614" actId="6264"/>
          <ac:spMkLst>
            <pc:docMk/>
            <pc:sldMk cId="3970061109" sldId="944"/>
            <ac:spMk id="4" creationId="{CEC3FB86-E957-C98D-7CB5-626A56F43FB0}"/>
          </ac:spMkLst>
        </pc:spChg>
        <pc:spChg chg="add del mod">
          <ac:chgData name="Solaiman, K M A" userId="61bfeae8-ea51-45f4-81f4-79631245f48b" providerId="ADAL" clId="{54A7B5D0-EC09-F147-8B0E-D26D9554E07B}" dt="2023-07-14T16:35:56.386" v="614" actId="6264"/>
          <ac:spMkLst>
            <pc:docMk/>
            <pc:sldMk cId="3970061109" sldId="944"/>
            <ac:spMk id="5" creationId="{1B945B9A-A6EC-40DF-7650-E6216D5820C4}"/>
          </ac:spMkLst>
        </pc:spChg>
        <pc:spChg chg="add del mod">
          <ac:chgData name="Solaiman, K M A" userId="61bfeae8-ea51-45f4-81f4-79631245f48b" providerId="ADAL" clId="{54A7B5D0-EC09-F147-8B0E-D26D9554E07B}" dt="2023-07-14T16:35:56.386" v="614" actId="6264"/>
          <ac:spMkLst>
            <pc:docMk/>
            <pc:sldMk cId="3970061109" sldId="944"/>
            <ac:spMk id="6" creationId="{4BDC06B9-89C6-7BEC-80C0-CCCC4B24CEC4}"/>
          </ac:spMkLst>
        </pc:spChg>
        <pc:spChg chg="add del mod">
          <ac:chgData name="Solaiman, K M A" userId="61bfeae8-ea51-45f4-81f4-79631245f48b" providerId="ADAL" clId="{54A7B5D0-EC09-F147-8B0E-D26D9554E07B}" dt="2023-07-14T16:35:56.386" v="614" actId="6264"/>
          <ac:spMkLst>
            <pc:docMk/>
            <pc:sldMk cId="3970061109" sldId="944"/>
            <ac:spMk id="7" creationId="{2667C035-B8B8-E048-4C5F-617E56BED089}"/>
          </ac:spMkLst>
        </pc:spChg>
      </pc:sldChg>
      <pc:sldChg chg="modSp mod">
        <pc:chgData name="Solaiman, K M A" userId="61bfeae8-ea51-45f4-81f4-79631245f48b" providerId="ADAL" clId="{54A7B5D0-EC09-F147-8B0E-D26D9554E07B}" dt="2023-07-14T16:54:14.165" v="720" actId="20577"/>
        <pc:sldMkLst>
          <pc:docMk/>
          <pc:sldMk cId="306409608" sldId="945"/>
        </pc:sldMkLst>
        <pc:spChg chg="mod">
          <ac:chgData name="Solaiman, K M A" userId="61bfeae8-ea51-45f4-81f4-79631245f48b" providerId="ADAL" clId="{54A7B5D0-EC09-F147-8B0E-D26D9554E07B}" dt="2023-07-14T16:54:14.165" v="720" actId="20577"/>
          <ac:spMkLst>
            <pc:docMk/>
            <pc:sldMk cId="306409608" sldId="945"/>
            <ac:spMk id="3" creationId="{F1384A76-BBBF-AEF7-78EC-7245877C5891}"/>
          </ac:spMkLst>
        </pc:spChg>
      </pc:sldChg>
      <pc:sldChg chg="add del">
        <pc:chgData name="Solaiman, K M A" userId="61bfeae8-ea51-45f4-81f4-79631245f48b" providerId="ADAL" clId="{54A7B5D0-EC09-F147-8B0E-D26D9554E07B}" dt="2023-07-14T02:53:51.927" v="572" actId="2696"/>
        <pc:sldMkLst>
          <pc:docMk/>
          <pc:sldMk cId="1021304411" sldId="946"/>
        </pc:sldMkLst>
      </pc:sldChg>
      <pc:sldChg chg="addSp modSp new mod modShow">
        <pc:chgData name="Solaiman, K M A" userId="61bfeae8-ea51-45f4-81f4-79631245f48b" providerId="ADAL" clId="{54A7B5D0-EC09-F147-8B0E-D26D9554E07B}" dt="2023-07-13T19:20:08.345" v="134" actId="729"/>
        <pc:sldMkLst>
          <pc:docMk/>
          <pc:sldMk cId="89662123" sldId="952"/>
        </pc:sldMkLst>
        <pc:picChg chg="add mod">
          <ac:chgData name="Solaiman, K M A" userId="61bfeae8-ea51-45f4-81f4-79631245f48b" providerId="ADAL" clId="{54A7B5D0-EC09-F147-8B0E-D26D9554E07B}" dt="2023-07-13T19:12:33.640" v="49" actId="1076"/>
          <ac:picMkLst>
            <pc:docMk/>
            <pc:sldMk cId="89662123" sldId="952"/>
            <ac:picMk id="4" creationId="{0CDEEB65-A4F8-A016-99F4-A63F4CB376F8}"/>
          </ac:picMkLst>
        </pc:picChg>
        <pc:picChg chg="add mod">
          <ac:chgData name="Solaiman, K M A" userId="61bfeae8-ea51-45f4-81f4-79631245f48b" providerId="ADAL" clId="{54A7B5D0-EC09-F147-8B0E-D26D9554E07B}" dt="2023-07-13T19:12:40.880" v="52" actId="1076"/>
          <ac:picMkLst>
            <pc:docMk/>
            <pc:sldMk cId="89662123" sldId="952"/>
            <ac:picMk id="5" creationId="{E1E23081-F4B7-8FE3-C83D-5D81045C11DC}"/>
          </ac:picMkLst>
        </pc:picChg>
      </pc:sldChg>
      <pc:sldChg chg="modSp add mod modAnim">
        <pc:chgData name="Solaiman, K M A" userId="61bfeae8-ea51-45f4-81f4-79631245f48b" providerId="ADAL" clId="{54A7B5D0-EC09-F147-8B0E-D26D9554E07B}" dt="2023-07-13T21:20:57.322" v="408" actId="1076"/>
        <pc:sldMkLst>
          <pc:docMk/>
          <pc:sldMk cId="3768505789" sldId="953"/>
        </pc:sldMkLst>
        <pc:spChg chg="mod">
          <ac:chgData name="Solaiman, K M A" userId="61bfeae8-ea51-45f4-81f4-79631245f48b" providerId="ADAL" clId="{54A7B5D0-EC09-F147-8B0E-D26D9554E07B}" dt="2023-07-13T21:20:57.322" v="408" actId="1076"/>
          <ac:spMkLst>
            <pc:docMk/>
            <pc:sldMk cId="3768505789" sldId="953"/>
            <ac:spMk id="7" creationId="{59D1C86A-3696-7ABF-AF79-844EBD512C95}"/>
          </ac:spMkLst>
        </pc:spChg>
        <pc:spChg chg="mod">
          <ac:chgData name="Solaiman, K M A" userId="61bfeae8-ea51-45f4-81f4-79631245f48b" providerId="ADAL" clId="{54A7B5D0-EC09-F147-8B0E-D26D9554E07B}" dt="2023-07-13T21:20:54.655" v="407" actId="1076"/>
          <ac:spMkLst>
            <pc:docMk/>
            <pc:sldMk cId="3768505789" sldId="953"/>
            <ac:spMk id="8" creationId="{5BFF1C59-4252-AC53-0E9D-6EFE4E612001}"/>
          </ac:spMkLst>
        </pc:spChg>
      </pc:sldChg>
      <pc:sldChg chg="modSp add mod">
        <pc:chgData name="Solaiman, K M A" userId="61bfeae8-ea51-45f4-81f4-79631245f48b" providerId="ADAL" clId="{54A7B5D0-EC09-F147-8B0E-D26D9554E07B}" dt="2023-07-14T16:36:29.619" v="632" actId="27636"/>
        <pc:sldMkLst>
          <pc:docMk/>
          <pc:sldMk cId="3751587162" sldId="954"/>
        </pc:sldMkLst>
        <pc:spChg chg="mod">
          <ac:chgData name="Solaiman, K M A" userId="61bfeae8-ea51-45f4-81f4-79631245f48b" providerId="ADAL" clId="{54A7B5D0-EC09-F147-8B0E-D26D9554E07B}" dt="2023-07-14T16:36:29.619" v="632" actId="27636"/>
          <ac:spMkLst>
            <pc:docMk/>
            <pc:sldMk cId="3751587162" sldId="954"/>
            <ac:spMk id="3" creationId="{D2B78B63-A82C-CE94-F73F-A927B57F58B0}"/>
          </ac:spMkLst>
        </pc:spChg>
      </pc:sldChg>
      <pc:sldMasterChg chg="addSldLayout delSldLayout">
        <pc:chgData name="Solaiman, K M A" userId="61bfeae8-ea51-45f4-81f4-79631245f48b" providerId="ADAL" clId="{54A7B5D0-EC09-F147-8B0E-D26D9554E07B}" dt="2023-07-14T02:53:51.975" v="586" actId="2696"/>
        <pc:sldMasterMkLst>
          <pc:docMk/>
          <pc:sldMasterMk cId="4065821451" sldId="2147483660"/>
        </pc:sldMasterMkLst>
        <pc:sldLayoutChg chg="add del">
          <pc:chgData name="Solaiman, K M A" userId="61bfeae8-ea51-45f4-81f4-79631245f48b" providerId="ADAL" clId="{54A7B5D0-EC09-F147-8B0E-D26D9554E07B}" dt="2023-07-14T02:53:51.871" v="557" actId="2696"/>
          <pc:sldLayoutMkLst>
            <pc:docMk/>
            <pc:sldMasterMk cId="4065821451" sldId="2147483660"/>
            <pc:sldLayoutMk cId="1902543023" sldId="2147483733"/>
          </pc:sldLayoutMkLst>
        </pc:sldLayoutChg>
        <pc:sldLayoutChg chg="add del">
          <pc:chgData name="Solaiman, K M A" userId="61bfeae8-ea51-45f4-81f4-79631245f48b" providerId="ADAL" clId="{54A7B5D0-EC09-F147-8B0E-D26D9554E07B}" dt="2023-07-14T02:53:51.891" v="564" actId="2696"/>
          <pc:sldLayoutMkLst>
            <pc:docMk/>
            <pc:sldMasterMk cId="4065821451" sldId="2147483660"/>
            <pc:sldLayoutMk cId="3273389452" sldId="2147483734"/>
          </pc:sldLayoutMkLst>
        </pc:sldLayoutChg>
        <pc:sldLayoutChg chg="add del">
          <pc:chgData name="Solaiman, K M A" userId="61bfeae8-ea51-45f4-81f4-79631245f48b" providerId="ADAL" clId="{54A7B5D0-EC09-F147-8B0E-D26D9554E07B}" dt="2023-07-14T02:53:51.975" v="586" actId="2696"/>
          <pc:sldLayoutMkLst>
            <pc:docMk/>
            <pc:sldMasterMk cId="4065821451" sldId="2147483660"/>
            <pc:sldLayoutMk cId="1317963260" sldId="2147483735"/>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Neural Network Training</a:t>
            </a:r>
            <a:r>
              <a:rPr lang="en-US" baseline="0"/>
              <a:t> Experimental Results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6580927384076991E-2"/>
          <c:y val="0.17171296296296298"/>
          <c:w val="0.90286351706036749"/>
          <c:h val="0.61498432487605714"/>
        </c:manualLayout>
      </c:layout>
      <c:barChart>
        <c:barDir val="col"/>
        <c:grouping val="clustered"/>
        <c:varyColors val="0"/>
        <c:ser>
          <c:idx val="0"/>
          <c:order val="0"/>
          <c:tx>
            <c:strRef>
              <c:f>[Book1]Sheet1!$B$3</c:f>
              <c:strCache>
                <c:ptCount val="1"/>
                <c:pt idx="0">
                  <c:v>YOLO v3</c:v>
                </c:pt>
              </c:strCache>
            </c:strRef>
          </c:tx>
          <c:spPr>
            <a:solidFill>
              <a:schemeClr val="accent1"/>
            </a:solidFill>
            <a:ln>
              <a:noFill/>
            </a:ln>
            <a:effectLst/>
          </c:spPr>
          <c:invertIfNegative val="0"/>
          <c:cat>
            <c:strRef>
              <c:f>[Book1]Sheet1!$A$4:$A$6</c:f>
              <c:strCache>
                <c:ptCount val="2"/>
                <c:pt idx="0">
                  <c:v>gender</c:v>
                </c:pt>
                <c:pt idx="1">
                  <c:v>clothes with color</c:v>
                </c:pt>
              </c:strCache>
            </c:strRef>
          </c:cat>
          <c:val>
            <c:numRef>
              <c:f>[Book1]Sheet1!$B$4:$B$6</c:f>
              <c:numCache>
                <c:formatCode>General</c:formatCode>
                <c:ptCount val="2"/>
                <c:pt idx="0">
                  <c:v>61</c:v>
                </c:pt>
                <c:pt idx="1">
                  <c:v>55.5</c:v>
                </c:pt>
              </c:numCache>
            </c:numRef>
          </c:val>
          <c:extLst>
            <c:ext xmlns:c16="http://schemas.microsoft.com/office/drawing/2014/chart" uri="{C3380CC4-5D6E-409C-BE32-E72D297353CC}">
              <c16:uniqueId val="{00000000-4608-43D1-96B9-BCD68D1F7F24}"/>
            </c:ext>
          </c:extLst>
        </c:ser>
        <c:ser>
          <c:idx val="1"/>
          <c:order val="1"/>
          <c:tx>
            <c:strRef>
              <c:f>[Book1]Sheet1!$C$3</c:f>
              <c:strCache>
                <c:ptCount val="1"/>
                <c:pt idx="0">
                  <c:v>YOLO v4</c:v>
                </c:pt>
              </c:strCache>
            </c:strRef>
          </c:tx>
          <c:spPr>
            <a:solidFill>
              <a:schemeClr val="accent2"/>
            </a:solidFill>
            <a:ln>
              <a:noFill/>
            </a:ln>
            <a:effectLst/>
          </c:spPr>
          <c:invertIfNegative val="0"/>
          <c:cat>
            <c:strRef>
              <c:f>[Book1]Sheet1!$A$4:$A$6</c:f>
              <c:strCache>
                <c:ptCount val="2"/>
                <c:pt idx="0">
                  <c:v>gender</c:v>
                </c:pt>
                <c:pt idx="1">
                  <c:v>clothes with color</c:v>
                </c:pt>
              </c:strCache>
            </c:strRef>
          </c:cat>
          <c:val>
            <c:numRef>
              <c:f>[Book1]Sheet1!$C$4:$C$6</c:f>
              <c:numCache>
                <c:formatCode>General</c:formatCode>
                <c:ptCount val="2"/>
                <c:pt idx="0">
                  <c:v>67</c:v>
                </c:pt>
                <c:pt idx="1">
                  <c:v>66.5</c:v>
                </c:pt>
              </c:numCache>
            </c:numRef>
          </c:val>
          <c:extLst>
            <c:ext xmlns:c16="http://schemas.microsoft.com/office/drawing/2014/chart" uri="{C3380CC4-5D6E-409C-BE32-E72D297353CC}">
              <c16:uniqueId val="{00000001-4608-43D1-96B9-BCD68D1F7F24}"/>
            </c:ext>
          </c:extLst>
        </c:ser>
        <c:dLbls>
          <c:showLegendKey val="0"/>
          <c:showVal val="0"/>
          <c:showCatName val="0"/>
          <c:showSerName val="0"/>
          <c:showPercent val="0"/>
          <c:showBubbleSize val="0"/>
        </c:dLbls>
        <c:gapWidth val="219"/>
        <c:overlap val="-27"/>
        <c:axId val="-1248188880"/>
        <c:axId val="-1248191600"/>
      </c:barChart>
      <c:catAx>
        <c:axId val="-1248188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8191600"/>
        <c:crosses val="autoZero"/>
        <c:auto val="1"/>
        <c:lblAlgn val="ctr"/>
        <c:lblOffset val="100"/>
        <c:noMultiLvlLbl val="0"/>
      </c:catAx>
      <c:valAx>
        <c:axId val="-1248191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8188880"/>
        <c:crosses val="autoZero"/>
        <c:crossBetween val="between"/>
      </c:valAx>
      <c:spPr>
        <a:noFill/>
        <a:ln>
          <a:noFill/>
        </a:ln>
        <a:effectLst/>
      </c:spPr>
    </c:plotArea>
    <c:legend>
      <c:legendPos val="b"/>
      <c:layout>
        <c:manualLayout>
          <c:xMode val="edge"/>
          <c:yMode val="edge"/>
          <c:x val="0.30185558791922229"/>
          <c:y val="0.89068963116742383"/>
          <c:w val="0.34079669319332939"/>
          <c:h val="0.1093103688325761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ata4.xml.rels><?xml version="1.0" encoding="UTF-8" standalone="yes"?>
<Relationships xmlns="http://schemas.openxmlformats.org/package/2006/relationships"><Relationship Id="rId1" Type="http://schemas.openxmlformats.org/officeDocument/2006/relationships/hyperlink" Target="https://www.crimemapping.com/" TargetMode="External"/></Relationships>
</file>

<file path=ppt/diagrams/_rels/data5.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diagrams/_rels/data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diagrams/_rels/data9.xml.rels><?xml version="1.0" encoding="UTF-8" standalone="yes"?>
<Relationships xmlns="http://schemas.openxmlformats.org/package/2006/relationships"><Relationship Id="rId1" Type="http://schemas.openxmlformats.org/officeDocument/2006/relationships/image" Target="../media/image156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rawing4.xml.rels><?xml version="1.0" encoding="UTF-8" standalone="yes"?>
<Relationships xmlns="http://schemas.openxmlformats.org/package/2006/relationships"><Relationship Id="rId1" Type="http://schemas.openxmlformats.org/officeDocument/2006/relationships/hyperlink" Target="https://www.crimemapping.com/"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822239-1CDB-40E9-86DD-1949245788DE}"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F0350114-B8CA-4CCB-888A-62C5D311E624}">
      <dgm:prSet/>
      <dgm:spPr/>
      <dgm:t>
        <a:bodyPr/>
        <a:lstStyle/>
        <a:p>
          <a:r>
            <a:rPr lang="en-US" baseline="0"/>
            <a:t>Different nodes and edges has different change cost</a:t>
          </a:r>
          <a:endParaRPr lang="en-US"/>
        </a:p>
      </dgm:t>
    </dgm:pt>
    <dgm:pt modelId="{7C5A10DD-DD3C-4811-9EAE-1BE232148516}" type="parTrans" cxnId="{5BE50B36-DB26-42DA-BF21-A33ACB887EBC}">
      <dgm:prSet/>
      <dgm:spPr/>
      <dgm:t>
        <a:bodyPr/>
        <a:lstStyle/>
        <a:p>
          <a:endParaRPr lang="en-US"/>
        </a:p>
      </dgm:t>
    </dgm:pt>
    <dgm:pt modelId="{E4996C3D-2BDA-4D03-81A2-FEC1E8603BA0}" type="sibTrans" cxnId="{5BE50B36-DB26-42DA-BF21-A33ACB887EBC}">
      <dgm:prSet/>
      <dgm:spPr/>
      <dgm:t>
        <a:bodyPr/>
        <a:lstStyle/>
        <a:p>
          <a:endParaRPr lang="en-US"/>
        </a:p>
      </dgm:t>
    </dgm:pt>
    <dgm:pt modelId="{61CD2361-E823-4194-A72F-B98FA90CC434}">
      <dgm:prSet/>
      <dgm:spPr/>
      <dgm:t>
        <a:bodyPr/>
        <a:lstStyle/>
        <a:p>
          <a:r>
            <a:rPr lang="en-US" baseline="0"/>
            <a:t>Feature </a:t>
          </a:r>
          <a:r>
            <a:rPr lang="en-US" baseline="0" dirty="0"/>
            <a:t>replacement cost is an input</a:t>
          </a:r>
          <a:endParaRPr lang="en-US" dirty="0"/>
        </a:p>
      </dgm:t>
    </dgm:pt>
    <dgm:pt modelId="{10A7C748-99D4-4173-A53A-94FD39CBC771}" type="parTrans" cxnId="{17EABF8E-3D9C-4147-AB77-8BD3F1FF7D3F}">
      <dgm:prSet/>
      <dgm:spPr/>
      <dgm:t>
        <a:bodyPr/>
        <a:lstStyle/>
        <a:p>
          <a:endParaRPr lang="en-US"/>
        </a:p>
      </dgm:t>
    </dgm:pt>
    <dgm:pt modelId="{ECE60DAD-7438-43B8-A986-AC36B9E8011D}" type="sibTrans" cxnId="{17EABF8E-3D9C-4147-AB77-8BD3F1FF7D3F}">
      <dgm:prSet/>
      <dgm:spPr/>
      <dgm:t>
        <a:bodyPr/>
        <a:lstStyle/>
        <a:p>
          <a:endParaRPr lang="en-US"/>
        </a:p>
      </dgm:t>
    </dgm:pt>
    <dgm:pt modelId="{B85BEF02-CB26-4DCA-A887-FB3DB5F1C9F0}">
      <dgm:prSet/>
      <dgm:spPr/>
      <dgm:t>
        <a:bodyPr/>
        <a:lstStyle/>
        <a:p>
          <a:r>
            <a:rPr lang="en-US" baseline="0"/>
            <a:t>GED calculation algorithms (A*-search, VJ, or Beam) speed increase with #nodes</a:t>
          </a:r>
          <a:endParaRPr lang="en-US"/>
        </a:p>
      </dgm:t>
    </dgm:pt>
    <dgm:pt modelId="{60389B22-2633-4622-B778-D2E6BB5B1AF7}" type="parTrans" cxnId="{D2B3E3C8-200E-4E4F-ADB7-7AB52F5A9918}">
      <dgm:prSet/>
      <dgm:spPr/>
      <dgm:t>
        <a:bodyPr/>
        <a:lstStyle/>
        <a:p>
          <a:endParaRPr lang="en-US"/>
        </a:p>
      </dgm:t>
    </dgm:pt>
    <dgm:pt modelId="{C5CE92DB-D6B9-47A7-8313-8C1360168541}" type="sibTrans" cxnId="{D2B3E3C8-200E-4E4F-ADB7-7AB52F5A9918}">
      <dgm:prSet/>
      <dgm:spPr/>
      <dgm:t>
        <a:bodyPr/>
        <a:lstStyle/>
        <a:p>
          <a:endParaRPr lang="en-US"/>
        </a:p>
      </dgm:t>
    </dgm:pt>
    <dgm:pt modelId="{6C7924BE-65F1-42AA-BFCC-3D9A44C94A9D}">
      <dgm:prSet/>
      <dgm:spPr/>
      <dgm:t>
        <a:bodyPr/>
        <a:lstStyle/>
        <a:p>
          <a:r>
            <a:rPr lang="en-US" baseline="0"/>
            <a:t>HARG is variable sized</a:t>
          </a:r>
          <a:endParaRPr lang="en-US"/>
        </a:p>
      </dgm:t>
    </dgm:pt>
    <dgm:pt modelId="{54CE4F33-F208-4A19-98B0-FD9DA8C3D9FD}" type="parTrans" cxnId="{E493A3E7-4976-4797-B2B5-3FE903FCF2B8}">
      <dgm:prSet/>
      <dgm:spPr/>
      <dgm:t>
        <a:bodyPr/>
        <a:lstStyle/>
        <a:p>
          <a:endParaRPr lang="en-US"/>
        </a:p>
      </dgm:t>
    </dgm:pt>
    <dgm:pt modelId="{22F5E8AA-2296-482D-AD4A-89E71B86EA6F}" type="sibTrans" cxnId="{E493A3E7-4976-4797-B2B5-3FE903FCF2B8}">
      <dgm:prSet/>
      <dgm:spPr/>
      <dgm:t>
        <a:bodyPr/>
        <a:lstStyle/>
        <a:p>
          <a:endParaRPr lang="en-US"/>
        </a:p>
      </dgm:t>
    </dgm:pt>
    <dgm:pt modelId="{F9B81661-F6F8-4B96-99F9-64BBE39FB047}">
      <dgm:prSet/>
      <dgm:spPr/>
      <dgm:t>
        <a:bodyPr/>
        <a:lstStyle/>
        <a:p>
          <a:r>
            <a:rPr lang="en-US" baseline="0" dirty="0"/>
            <a:t>Edge replacement cost considers both participating nodes</a:t>
          </a:r>
          <a:endParaRPr lang="en-US" dirty="0"/>
        </a:p>
      </dgm:t>
    </dgm:pt>
    <dgm:pt modelId="{C8D6FFEA-EAAA-4278-8176-196EFE0376FA}" type="parTrans" cxnId="{4A21DEF4-5770-4779-BFD4-C8A5C2409A8D}">
      <dgm:prSet/>
      <dgm:spPr/>
      <dgm:t>
        <a:bodyPr/>
        <a:lstStyle/>
        <a:p>
          <a:endParaRPr lang="en-US"/>
        </a:p>
      </dgm:t>
    </dgm:pt>
    <dgm:pt modelId="{BE6E7CE5-F1EE-4BA6-A293-5DF0A0332DAA}" type="sibTrans" cxnId="{4A21DEF4-5770-4779-BFD4-C8A5C2409A8D}">
      <dgm:prSet/>
      <dgm:spPr/>
      <dgm:t>
        <a:bodyPr/>
        <a:lstStyle/>
        <a:p>
          <a:endParaRPr lang="en-US"/>
        </a:p>
      </dgm:t>
    </dgm:pt>
    <dgm:pt modelId="{544B7A49-64B7-44DE-ADBB-29612009E927}">
      <dgm:prSet/>
      <dgm:spPr/>
      <dgm:t>
        <a:bodyPr/>
        <a:lstStyle/>
        <a:p>
          <a:r>
            <a:rPr lang="en-US" baseline="0"/>
            <a:t>Multi-valued features need change cost, not replacement cost</a:t>
          </a:r>
          <a:endParaRPr lang="en-US"/>
        </a:p>
      </dgm:t>
    </dgm:pt>
    <dgm:pt modelId="{AF2BD89E-E788-4362-A105-46350C551A85}" type="parTrans" cxnId="{4CF94EC8-8C71-407A-AE4C-DDB0C4D451A2}">
      <dgm:prSet/>
      <dgm:spPr/>
      <dgm:t>
        <a:bodyPr/>
        <a:lstStyle/>
        <a:p>
          <a:endParaRPr lang="en-US"/>
        </a:p>
      </dgm:t>
    </dgm:pt>
    <dgm:pt modelId="{58DE72C5-1E29-4BD5-8008-26B0A5815220}" type="sibTrans" cxnId="{4CF94EC8-8C71-407A-AE4C-DDB0C4D451A2}">
      <dgm:prSet/>
      <dgm:spPr/>
      <dgm:t>
        <a:bodyPr/>
        <a:lstStyle/>
        <a:p>
          <a:endParaRPr lang="en-US"/>
        </a:p>
      </dgm:t>
    </dgm:pt>
    <dgm:pt modelId="{068C9F61-E6E8-3847-9282-204ED7BE392E}" type="pres">
      <dgm:prSet presAssocID="{3D822239-1CDB-40E9-86DD-1949245788DE}" presName="diagram" presStyleCnt="0">
        <dgm:presLayoutVars>
          <dgm:dir/>
          <dgm:resizeHandles val="exact"/>
        </dgm:presLayoutVars>
      </dgm:prSet>
      <dgm:spPr/>
    </dgm:pt>
    <dgm:pt modelId="{37827572-F1CD-9347-BF44-2E830D4803B7}" type="pres">
      <dgm:prSet presAssocID="{F0350114-B8CA-4CCB-888A-62C5D311E624}" presName="node" presStyleLbl="node1" presStyleIdx="0" presStyleCnt="6">
        <dgm:presLayoutVars>
          <dgm:bulletEnabled val="1"/>
        </dgm:presLayoutVars>
      </dgm:prSet>
      <dgm:spPr/>
    </dgm:pt>
    <dgm:pt modelId="{AFF4848D-6C47-3C41-BC7A-9EF50DD2E6C4}" type="pres">
      <dgm:prSet presAssocID="{E4996C3D-2BDA-4D03-81A2-FEC1E8603BA0}" presName="sibTrans" presStyleCnt="0"/>
      <dgm:spPr/>
    </dgm:pt>
    <dgm:pt modelId="{3ADC2025-2728-D146-9D90-BBFBB954E84B}" type="pres">
      <dgm:prSet presAssocID="{61CD2361-E823-4194-A72F-B98FA90CC434}" presName="node" presStyleLbl="node1" presStyleIdx="1" presStyleCnt="6">
        <dgm:presLayoutVars>
          <dgm:bulletEnabled val="1"/>
        </dgm:presLayoutVars>
      </dgm:prSet>
      <dgm:spPr/>
    </dgm:pt>
    <dgm:pt modelId="{4156CEDB-C2ED-7140-BF03-DDD157546C2B}" type="pres">
      <dgm:prSet presAssocID="{ECE60DAD-7438-43B8-A986-AC36B9E8011D}" presName="sibTrans" presStyleCnt="0"/>
      <dgm:spPr/>
    </dgm:pt>
    <dgm:pt modelId="{79DCDC16-920B-A643-AC8C-CABA41A1FB43}" type="pres">
      <dgm:prSet presAssocID="{B85BEF02-CB26-4DCA-A887-FB3DB5F1C9F0}" presName="node" presStyleLbl="node1" presStyleIdx="2" presStyleCnt="6">
        <dgm:presLayoutVars>
          <dgm:bulletEnabled val="1"/>
        </dgm:presLayoutVars>
      </dgm:prSet>
      <dgm:spPr/>
    </dgm:pt>
    <dgm:pt modelId="{A525E40B-B0E0-0E4D-A274-84FC6C77787C}" type="pres">
      <dgm:prSet presAssocID="{C5CE92DB-D6B9-47A7-8313-8C1360168541}" presName="sibTrans" presStyleCnt="0"/>
      <dgm:spPr/>
    </dgm:pt>
    <dgm:pt modelId="{A0CC47B2-EEEE-CD42-B90B-310D1E548C1B}" type="pres">
      <dgm:prSet presAssocID="{6C7924BE-65F1-42AA-BFCC-3D9A44C94A9D}" presName="node" presStyleLbl="node1" presStyleIdx="3" presStyleCnt="6">
        <dgm:presLayoutVars>
          <dgm:bulletEnabled val="1"/>
        </dgm:presLayoutVars>
      </dgm:prSet>
      <dgm:spPr/>
    </dgm:pt>
    <dgm:pt modelId="{AF361335-3028-5B4D-8740-4836E1864CD9}" type="pres">
      <dgm:prSet presAssocID="{22F5E8AA-2296-482D-AD4A-89E71B86EA6F}" presName="sibTrans" presStyleCnt="0"/>
      <dgm:spPr/>
    </dgm:pt>
    <dgm:pt modelId="{9E4D329D-D422-CF40-9CA9-B0BB3760D5FF}" type="pres">
      <dgm:prSet presAssocID="{F9B81661-F6F8-4B96-99F9-64BBE39FB047}" presName="node" presStyleLbl="node1" presStyleIdx="4" presStyleCnt="6">
        <dgm:presLayoutVars>
          <dgm:bulletEnabled val="1"/>
        </dgm:presLayoutVars>
      </dgm:prSet>
      <dgm:spPr/>
    </dgm:pt>
    <dgm:pt modelId="{84C2B8A0-0C0A-C545-9E5F-BA8D5D5C1B02}" type="pres">
      <dgm:prSet presAssocID="{BE6E7CE5-F1EE-4BA6-A293-5DF0A0332DAA}" presName="sibTrans" presStyleCnt="0"/>
      <dgm:spPr/>
    </dgm:pt>
    <dgm:pt modelId="{8248AFC4-2D08-434A-84A2-D6AABB85C233}" type="pres">
      <dgm:prSet presAssocID="{544B7A49-64B7-44DE-ADBB-29612009E927}" presName="node" presStyleLbl="node1" presStyleIdx="5" presStyleCnt="6">
        <dgm:presLayoutVars>
          <dgm:bulletEnabled val="1"/>
        </dgm:presLayoutVars>
      </dgm:prSet>
      <dgm:spPr/>
    </dgm:pt>
  </dgm:ptLst>
  <dgm:cxnLst>
    <dgm:cxn modelId="{409F0E04-C779-1142-B4EE-5EB4DB2771F3}" type="presOf" srcId="{3D822239-1CDB-40E9-86DD-1949245788DE}" destId="{068C9F61-E6E8-3847-9282-204ED7BE392E}" srcOrd="0" destOrd="0" presId="urn:microsoft.com/office/officeart/2005/8/layout/default"/>
    <dgm:cxn modelId="{70296A0A-4471-5944-93DA-5FAB34F16B8D}" type="presOf" srcId="{F9B81661-F6F8-4B96-99F9-64BBE39FB047}" destId="{9E4D329D-D422-CF40-9CA9-B0BB3760D5FF}" srcOrd="0" destOrd="0" presId="urn:microsoft.com/office/officeart/2005/8/layout/default"/>
    <dgm:cxn modelId="{65B62C1D-E390-8B4C-995E-59B41C4EA9D0}" type="presOf" srcId="{F0350114-B8CA-4CCB-888A-62C5D311E624}" destId="{37827572-F1CD-9347-BF44-2E830D4803B7}" srcOrd="0" destOrd="0" presId="urn:microsoft.com/office/officeart/2005/8/layout/default"/>
    <dgm:cxn modelId="{7D1BD322-4990-7D46-8640-67CAF3A78803}" type="presOf" srcId="{6C7924BE-65F1-42AA-BFCC-3D9A44C94A9D}" destId="{A0CC47B2-EEEE-CD42-B90B-310D1E548C1B}" srcOrd="0" destOrd="0" presId="urn:microsoft.com/office/officeart/2005/8/layout/default"/>
    <dgm:cxn modelId="{5BE50B36-DB26-42DA-BF21-A33ACB887EBC}" srcId="{3D822239-1CDB-40E9-86DD-1949245788DE}" destId="{F0350114-B8CA-4CCB-888A-62C5D311E624}" srcOrd="0" destOrd="0" parTransId="{7C5A10DD-DD3C-4811-9EAE-1BE232148516}" sibTransId="{E4996C3D-2BDA-4D03-81A2-FEC1E8603BA0}"/>
    <dgm:cxn modelId="{B8666681-7B4C-9E46-849C-E0BAE09B408E}" type="presOf" srcId="{544B7A49-64B7-44DE-ADBB-29612009E927}" destId="{8248AFC4-2D08-434A-84A2-D6AABB85C233}" srcOrd="0" destOrd="0" presId="urn:microsoft.com/office/officeart/2005/8/layout/default"/>
    <dgm:cxn modelId="{17EABF8E-3D9C-4147-AB77-8BD3F1FF7D3F}" srcId="{3D822239-1CDB-40E9-86DD-1949245788DE}" destId="{61CD2361-E823-4194-A72F-B98FA90CC434}" srcOrd="1" destOrd="0" parTransId="{10A7C748-99D4-4173-A53A-94FD39CBC771}" sibTransId="{ECE60DAD-7438-43B8-A986-AC36B9E8011D}"/>
    <dgm:cxn modelId="{781859BE-A199-C946-B6DF-DFB1A18BACEF}" type="presOf" srcId="{B85BEF02-CB26-4DCA-A887-FB3DB5F1C9F0}" destId="{79DCDC16-920B-A643-AC8C-CABA41A1FB43}" srcOrd="0" destOrd="0" presId="urn:microsoft.com/office/officeart/2005/8/layout/default"/>
    <dgm:cxn modelId="{4CF94EC8-8C71-407A-AE4C-DDB0C4D451A2}" srcId="{3D822239-1CDB-40E9-86DD-1949245788DE}" destId="{544B7A49-64B7-44DE-ADBB-29612009E927}" srcOrd="5" destOrd="0" parTransId="{AF2BD89E-E788-4362-A105-46350C551A85}" sibTransId="{58DE72C5-1E29-4BD5-8008-26B0A5815220}"/>
    <dgm:cxn modelId="{D2B3E3C8-200E-4E4F-ADB7-7AB52F5A9918}" srcId="{3D822239-1CDB-40E9-86DD-1949245788DE}" destId="{B85BEF02-CB26-4DCA-A887-FB3DB5F1C9F0}" srcOrd="2" destOrd="0" parTransId="{60389B22-2633-4622-B778-D2E6BB5B1AF7}" sibTransId="{C5CE92DB-D6B9-47A7-8313-8C1360168541}"/>
    <dgm:cxn modelId="{E493A3E7-4976-4797-B2B5-3FE903FCF2B8}" srcId="{3D822239-1CDB-40E9-86DD-1949245788DE}" destId="{6C7924BE-65F1-42AA-BFCC-3D9A44C94A9D}" srcOrd="3" destOrd="0" parTransId="{54CE4F33-F208-4A19-98B0-FD9DA8C3D9FD}" sibTransId="{22F5E8AA-2296-482D-AD4A-89E71B86EA6F}"/>
    <dgm:cxn modelId="{136D49E8-9155-C846-93FA-71C2084D2F4B}" type="presOf" srcId="{61CD2361-E823-4194-A72F-B98FA90CC434}" destId="{3ADC2025-2728-D146-9D90-BBFBB954E84B}" srcOrd="0" destOrd="0" presId="urn:microsoft.com/office/officeart/2005/8/layout/default"/>
    <dgm:cxn modelId="{4A21DEF4-5770-4779-BFD4-C8A5C2409A8D}" srcId="{3D822239-1CDB-40E9-86DD-1949245788DE}" destId="{F9B81661-F6F8-4B96-99F9-64BBE39FB047}" srcOrd="4" destOrd="0" parTransId="{C8D6FFEA-EAAA-4278-8176-196EFE0376FA}" sibTransId="{BE6E7CE5-F1EE-4BA6-A293-5DF0A0332DAA}"/>
    <dgm:cxn modelId="{92E044F5-5A2E-5A4D-A8DA-67F25D003BC4}" type="presParOf" srcId="{068C9F61-E6E8-3847-9282-204ED7BE392E}" destId="{37827572-F1CD-9347-BF44-2E830D4803B7}" srcOrd="0" destOrd="0" presId="urn:microsoft.com/office/officeart/2005/8/layout/default"/>
    <dgm:cxn modelId="{1B04FEEF-969E-FF44-A482-8BA34D3FC270}" type="presParOf" srcId="{068C9F61-E6E8-3847-9282-204ED7BE392E}" destId="{AFF4848D-6C47-3C41-BC7A-9EF50DD2E6C4}" srcOrd="1" destOrd="0" presId="urn:microsoft.com/office/officeart/2005/8/layout/default"/>
    <dgm:cxn modelId="{D7A85412-B0F1-214A-9BA8-2DCD2C066D3B}" type="presParOf" srcId="{068C9F61-E6E8-3847-9282-204ED7BE392E}" destId="{3ADC2025-2728-D146-9D90-BBFBB954E84B}" srcOrd="2" destOrd="0" presId="urn:microsoft.com/office/officeart/2005/8/layout/default"/>
    <dgm:cxn modelId="{5D7E893E-DD77-B048-B0A8-427CDAC92DC8}" type="presParOf" srcId="{068C9F61-E6E8-3847-9282-204ED7BE392E}" destId="{4156CEDB-C2ED-7140-BF03-DDD157546C2B}" srcOrd="3" destOrd="0" presId="urn:microsoft.com/office/officeart/2005/8/layout/default"/>
    <dgm:cxn modelId="{968275B7-BE26-F143-8E6B-A7AD1066C901}" type="presParOf" srcId="{068C9F61-E6E8-3847-9282-204ED7BE392E}" destId="{79DCDC16-920B-A643-AC8C-CABA41A1FB43}" srcOrd="4" destOrd="0" presId="urn:microsoft.com/office/officeart/2005/8/layout/default"/>
    <dgm:cxn modelId="{DDCCDCE8-10C3-EF4A-8E7B-535F784E9890}" type="presParOf" srcId="{068C9F61-E6E8-3847-9282-204ED7BE392E}" destId="{A525E40B-B0E0-0E4D-A274-84FC6C77787C}" srcOrd="5" destOrd="0" presId="urn:microsoft.com/office/officeart/2005/8/layout/default"/>
    <dgm:cxn modelId="{2F87CA75-2E76-B54B-BB56-0278958B21F6}" type="presParOf" srcId="{068C9F61-E6E8-3847-9282-204ED7BE392E}" destId="{A0CC47B2-EEEE-CD42-B90B-310D1E548C1B}" srcOrd="6" destOrd="0" presId="urn:microsoft.com/office/officeart/2005/8/layout/default"/>
    <dgm:cxn modelId="{BE7821AF-FE0C-B848-80D8-0E5A15B0B866}" type="presParOf" srcId="{068C9F61-E6E8-3847-9282-204ED7BE392E}" destId="{AF361335-3028-5B4D-8740-4836E1864CD9}" srcOrd="7" destOrd="0" presId="urn:microsoft.com/office/officeart/2005/8/layout/default"/>
    <dgm:cxn modelId="{BD3DA13B-36DA-4E4A-B183-99D76AE00A49}" type="presParOf" srcId="{068C9F61-E6E8-3847-9282-204ED7BE392E}" destId="{9E4D329D-D422-CF40-9CA9-B0BB3760D5FF}" srcOrd="8" destOrd="0" presId="urn:microsoft.com/office/officeart/2005/8/layout/default"/>
    <dgm:cxn modelId="{F06576B0-B5FF-D746-8FC1-BE647549D566}" type="presParOf" srcId="{068C9F61-E6E8-3847-9282-204ED7BE392E}" destId="{84C2B8A0-0C0A-C545-9E5F-BA8D5D5C1B02}" srcOrd="9" destOrd="0" presId="urn:microsoft.com/office/officeart/2005/8/layout/default"/>
    <dgm:cxn modelId="{4B6792EF-3D8C-5246-8645-90F3EC8B92A7}" type="presParOf" srcId="{068C9F61-E6E8-3847-9282-204ED7BE392E}" destId="{8248AFC4-2D08-434A-84A2-D6AABB85C233}"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3FFA28-25EB-400C-9E3A-B2DFB1A5E38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766CCB8-4F9B-42A3-B555-CE58749B1481}">
      <dgm:prSet/>
      <dgm:spPr/>
      <dgm:t>
        <a:bodyPr/>
        <a:lstStyle/>
        <a:p>
          <a:pPr>
            <a:lnSpc>
              <a:spcPct val="100000"/>
            </a:lnSpc>
          </a:pPr>
          <a:r>
            <a:rPr lang="en-US"/>
            <a:t>Dimensionality</a:t>
          </a:r>
        </a:p>
      </dgm:t>
    </dgm:pt>
    <dgm:pt modelId="{79014370-F26C-4A30-A49F-FC3ABFD49B96}" type="parTrans" cxnId="{7EA4ACCC-C8B6-4732-B56A-A5F90E7762F9}">
      <dgm:prSet/>
      <dgm:spPr/>
      <dgm:t>
        <a:bodyPr/>
        <a:lstStyle/>
        <a:p>
          <a:endParaRPr lang="en-US"/>
        </a:p>
      </dgm:t>
    </dgm:pt>
    <dgm:pt modelId="{01AC8355-9C2D-4C88-8276-BFC89E72D683}" type="sibTrans" cxnId="{7EA4ACCC-C8B6-4732-B56A-A5F90E7762F9}">
      <dgm:prSet/>
      <dgm:spPr/>
      <dgm:t>
        <a:bodyPr/>
        <a:lstStyle/>
        <a:p>
          <a:endParaRPr lang="en-US"/>
        </a:p>
      </dgm:t>
    </dgm:pt>
    <dgm:pt modelId="{9AD29702-60C1-4672-BD97-0FF6BCB91BBF}">
      <dgm:prSet custT="1"/>
      <dgm:spPr/>
      <dgm:t>
        <a:bodyPr/>
        <a:lstStyle/>
        <a:p>
          <a:pPr>
            <a:lnSpc>
              <a:spcPct val="100000"/>
            </a:lnSpc>
          </a:pPr>
          <a:r>
            <a:rPr lang="en-US" sz="2000" dirty="0"/>
            <a:t>1) Environment complexity (EC)</a:t>
          </a:r>
        </a:p>
      </dgm:t>
    </dgm:pt>
    <dgm:pt modelId="{7C27D335-015B-42D0-89B6-A7E145DED11B}" type="parTrans" cxnId="{2DB7E5C2-B2BD-42AB-98B0-9E8AB6BF05EC}">
      <dgm:prSet/>
      <dgm:spPr/>
      <dgm:t>
        <a:bodyPr/>
        <a:lstStyle/>
        <a:p>
          <a:endParaRPr lang="en-US"/>
        </a:p>
      </dgm:t>
    </dgm:pt>
    <dgm:pt modelId="{60508557-757A-4B1F-8CDF-7CAFEFBC2439}" type="sibTrans" cxnId="{2DB7E5C2-B2BD-42AB-98B0-9E8AB6BF05EC}">
      <dgm:prSet/>
      <dgm:spPr/>
      <dgm:t>
        <a:bodyPr/>
        <a:lstStyle/>
        <a:p>
          <a:endParaRPr lang="en-US"/>
        </a:p>
      </dgm:t>
    </dgm:pt>
    <dgm:pt modelId="{69C5A857-13C4-49AB-B03A-825D4E3EDB67}">
      <dgm:prSet/>
      <dgm:spPr/>
      <dgm:t>
        <a:bodyPr/>
        <a:lstStyle/>
        <a:p>
          <a:pPr>
            <a:lnSpc>
              <a:spcPct val="100000"/>
            </a:lnSpc>
          </a:pPr>
          <a:r>
            <a:rPr lang="en-US" dirty="0"/>
            <a:t>Sparsity </a:t>
          </a:r>
        </a:p>
      </dgm:t>
    </dgm:pt>
    <dgm:pt modelId="{91FDDF42-14A7-4FD9-AD9B-9107F1B346BA}" type="parTrans" cxnId="{81C24059-67C9-4F79-B8D8-A89D31A87B4B}">
      <dgm:prSet/>
      <dgm:spPr/>
      <dgm:t>
        <a:bodyPr/>
        <a:lstStyle/>
        <a:p>
          <a:endParaRPr lang="en-US"/>
        </a:p>
      </dgm:t>
    </dgm:pt>
    <dgm:pt modelId="{AC22952B-73AB-4000-BEF2-C2B092C166CC}" type="sibTrans" cxnId="{81C24059-67C9-4F79-B8D8-A89D31A87B4B}">
      <dgm:prSet/>
      <dgm:spPr/>
      <dgm:t>
        <a:bodyPr/>
        <a:lstStyle/>
        <a:p>
          <a:endParaRPr lang="en-US"/>
        </a:p>
      </dgm:t>
    </dgm:pt>
    <dgm:pt modelId="{9A222BBF-0DC5-4BC6-A4A2-D076189EAC1F}">
      <dgm:prSet custT="1"/>
      <dgm:spPr/>
      <dgm:t>
        <a:bodyPr/>
        <a:lstStyle/>
        <a:p>
          <a:pPr>
            <a:lnSpc>
              <a:spcPct val="100000"/>
            </a:lnSpc>
          </a:pPr>
          <a:r>
            <a:rPr lang="en-US" sz="2000" dirty="0"/>
            <a:t>1) Environment representation</a:t>
          </a:r>
        </a:p>
      </dgm:t>
    </dgm:pt>
    <dgm:pt modelId="{C4DFD090-64D9-4C52-9A7E-87E28DFE5F95}" type="parTrans" cxnId="{F3A6CB76-3554-4411-88BC-5D6C9296DD7C}">
      <dgm:prSet/>
      <dgm:spPr/>
      <dgm:t>
        <a:bodyPr/>
        <a:lstStyle/>
        <a:p>
          <a:endParaRPr lang="en-US"/>
        </a:p>
      </dgm:t>
    </dgm:pt>
    <dgm:pt modelId="{0EBE3B2A-7638-4359-B172-EBA412F8D139}" type="sibTrans" cxnId="{F3A6CB76-3554-4411-88BC-5D6C9296DD7C}">
      <dgm:prSet/>
      <dgm:spPr/>
      <dgm:t>
        <a:bodyPr/>
        <a:lstStyle/>
        <a:p>
          <a:endParaRPr lang="en-US"/>
        </a:p>
      </dgm:t>
    </dgm:pt>
    <dgm:pt modelId="{A4342490-FB65-4369-95D4-FCBEDADD9E48}">
      <dgm:prSet custT="1"/>
      <dgm:spPr/>
      <dgm:t>
        <a:bodyPr/>
        <a:lstStyle/>
        <a:p>
          <a:pPr>
            <a:lnSpc>
              <a:spcPct val="100000"/>
            </a:lnSpc>
          </a:pPr>
          <a:r>
            <a:rPr lang="en-US" sz="2000" dirty="0"/>
            <a:t>2) Principal Component Analysis (PCA)</a:t>
          </a:r>
        </a:p>
      </dgm:t>
    </dgm:pt>
    <dgm:pt modelId="{21E14D1B-F3F3-4219-A017-30E3EDBBBFF5}" type="parTrans" cxnId="{79DA0367-1977-4193-9F36-37929C70AB40}">
      <dgm:prSet/>
      <dgm:spPr/>
      <dgm:t>
        <a:bodyPr/>
        <a:lstStyle/>
        <a:p>
          <a:endParaRPr lang="en-US"/>
        </a:p>
      </dgm:t>
    </dgm:pt>
    <dgm:pt modelId="{1D725563-21C2-425A-B1D4-F476AA3298FC}" type="sibTrans" cxnId="{79DA0367-1977-4193-9F36-37929C70AB40}">
      <dgm:prSet/>
      <dgm:spPr/>
      <dgm:t>
        <a:bodyPr/>
        <a:lstStyle/>
        <a:p>
          <a:endParaRPr lang="en-US"/>
        </a:p>
      </dgm:t>
    </dgm:pt>
    <dgm:pt modelId="{207F3A20-634A-436B-9253-81D32BFBAC76}">
      <dgm:prSet/>
      <dgm:spPr/>
      <dgm:t>
        <a:bodyPr/>
        <a:lstStyle/>
        <a:p>
          <a:pPr>
            <a:lnSpc>
              <a:spcPct val="100000"/>
            </a:lnSpc>
          </a:pPr>
          <a:r>
            <a:rPr lang="en-US"/>
            <a:t>Heterogeneity </a:t>
          </a:r>
        </a:p>
      </dgm:t>
    </dgm:pt>
    <dgm:pt modelId="{94823DA7-7A49-4772-A1B7-C3AAF7E310F2}" type="parTrans" cxnId="{CC2A2D48-339B-4360-B7E7-44FB5277A1CA}">
      <dgm:prSet/>
      <dgm:spPr/>
      <dgm:t>
        <a:bodyPr/>
        <a:lstStyle/>
        <a:p>
          <a:endParaRPr lang="en-US"/>
        </a:p>
      </dgm:t>
    </dgm:pt>
    <dgm:pt modelId="{78FE9451-0BC4-4661-9C89-FC0FB3D387B9}" type="sibTrans" cxnId="{CC2A2D48-339B-4360-B7E7-44FB5277A1CA}">
      <dgm:prSet/>
      <dgm:spPr/>
      <dgm:t>
        <a:bodyPr/>
        <a:lstStyle/>
        <a:p>
          <a:endParaRPr lang="en-US"/>
        </a:p>
      </dgm:t>
    </dgm:pt>
    <dgm:pt modelId="{CD6E1FFC-29E1-4574-98DA-BBACC888F473}">
      <dgm:prSet custT="1"/>
      <dgm:spPr/>
      <dgm:t>
        <a:bodyPr/>
        <a:lstStyle/>
        <a:p>
          <a:pPr>
            <a:lnSpc>
              <a:spcPct val="100000"/>
            </a:lnSpc>
          </a:pPr>
          <a:r>
            <a:rPr lang="en-US" sz="2000" dirty="0"/>
            <a:t>- Diversity in Dataset</a:t>
          </a:r>
        </a:p>
        <a:p>
          <a:pPr>
            <a:lnSpc>
              <a:spcPct val="100000"/>
            </a:lnSpc>
          </a:pPr>
          <a:r>
            <a:rPr lang="en-US" sz="2000" dirty="0"/>
            <a:t>- Entropy</a:t>
          </a:r>
        </a:p>
        <a:p>
          <a:pPr>
            <a:lnSpc>
              <a:spcPct val="100000"/>
            </a:lnSpc>
          </a:pPr>
          <a:r>
            <a:rPr lang="en-US" sz="2000" dirty="0"/>
            <a:t>- Shannon Entropy</a:t>
          </a:r>
        </a:p>
      </dgm:t>
    </dgm:pt>
    <dgm:pt modelId="{7E76F430-AEB8-4D35-9B2F-F25277E61951}" type="parTrans" cxnId="{74460F0D-57C1-4289-AB72-91E020CF12DC}">
      <dgm:prSet/>
      <dgm:spPr/>
      <dgm:t>
        <a:bodyPr/>
        <a:lstStyle/>
        <a:p>
          <a:endParaRPr lang="en-US"/>
        </a:p>
      </dgm:t>
    </dgm:pt>
    <dgm:pt modelId="{DBD17F56-AEA6-49F2-9AE8-441316FEB074}" type="sibTrans" cxnId="{74460F0D-57C1-4289-AB72-91E020CF12DC}">
      <dgm:prSet/>
      <dgm:spPr/>
      <dgm:t>
        <a:bodyPr/>
        <a:lstStyle/>
        <a:p>
          <a:endParaRPr lang="en-US"/>
        </a:p>
      </dgm:t>
    </dgm:pt>
    <dgm:pt modelId="{C374CA37-50C3-475C-A5DE-1D9921282C29}">
      <dgm:prSet custT="1"/>
      <dgm:spPr/>
      <dgm:t>
        <a:bodyPr/>
        <a:lstStyle/>
        <a:p>
          <a:r>
            <a:rPr lang="en-US" sz="1800" dirty="0"/>
            <a:t>Dataset size * Reduced Dimension Size + # Labels</a:t>
          </a:r>
        </a:p>
      </dgm:t>
    </dgm:pt>
    <dgm:pt modelId="{6741B383-ED95-4914-80FC-F84C3CF1B2B4}" type="sibTrans" cxnId="{24E76129-6FE5-4E67-8C17-E3D85EE97D36}">
      <dgm:prSet/>
      <dgm:spPr/>
      <dgm:t>
        <a:bodyPr/>
        <a:lstStyle/>
        <a:p>
          <a:endParaRPr lang="en-US"/>
        </a:p>
      </dgm:t>
    </dgm:pt>
    <dgm:pt modelId="{54571FDF-0551-4A0B-B3BD-C6E151030067}" type="parTrans" cxnId="{24E76129-6FE5-4E67-8C17-E3D85EE97D36}">
      <dgm:prSet/>
      <dgm:spPr/>
      <dgm:t>
        <a:bodyPr/>
        <a:lstStyle/>
        <a:p>
          <a:endParaRPr lang="en-US"/>
        </a:p>
      </dgm:t>
    </dgm:pt>
    <dgm:pt modelId="{FA4EC884-C82E-D043-BF4A-15E735C2F62F}">
      <dgm:prSet custT="1"/>
      <dgm:spPr/>
      <dgm:t>
        <a:bodyPr/>
        <a:lstStyle/>
        <a:p>
          <a:pPr>
            <a:lnSpc>
              <a:spcPct val="100000"/>
            </a:lnSpc>
          </a:pPr>
          <a:r>
            <a:rPr lang="en-US" sz="2000" dirty="0"/>
            <a:t>2) Intrinsic dimensionality (ID)</a:t>
          </a:r>
        </a:p>
      </dgm:t>
    </dgm:pt>
    <dgm:pt modelId="{D80BDFF2-47CC-6346-8CBF-EA624318A729}" type="parTrans" cxnId="{56973AF4-C632-A149-8710-73752DCBD6FE}">
      <dgm:prSet/>
      <dgm:spPr/>
      <dgm:t>
        <a:bodyPr/>
        <a:lstStyle/>
        <a:p>
          <a:endParaRPr lang="en-US"/>
        </a:p>
      </dgm:t>
    </dgm:pt>
    <dgm:pt modelId="{146ADEB1-7F7E-964C-9420-3DC5CCF550EE}" type="sibTrans" cxnId="{56973AF4-C632-A149-8710-73752DCBD6FE}">
      <dgm:prSet/>
      <dgm:spPr/>
      <dgm:t>
        <a:bodyPr/>
        <a:lstStyle/>
        <a:p>
          <a:endParaRPr lang="en-US"/>
        </a:p>
      </dgm:t>
    </dgm:pt>
    <dgm:pt modelId="{62CB0AF9-6487-0B4F-A5CE-E0B313F3CCAF}">
      <dgm:prSet custT="1"/>
      <dgm:spPr/>
      <dgm:t>
        <a:bodyPr/>
        <a:lstStyle/>
        <a:p>
          <a:r>
            <a:rPr lang="en-US" sz="1800" dirty="0"/>
            <a:t>as much information as possible </a:t>
          </a:r>
        </a:p>
      </dgm:t>
    </dgm:pt>
    <dgm:pt modelId="{01F0CD1A-FC66-9E41-96F8-F87382060F44}" type="parTrans" cxnId="{9F2F4F31-A9D2-024E-A42B-CF314FECDC9D}">
      <dgm:prSet/>
      <dgm:spPr/>
      <dgm:t>
        <a:bodyPr/>
        <a:lstStyle/>
        <a:p>
          <a:endParaRPr lang="en-US"/>
        </a:p>
      </dgm:t>
    </dgm:pt>
    <dgm:pt modelId="{0E1ACEC4-17EF-3E4A-AF33-F4D5186EC13E}" type="sibTrans" cxnId="{9F2F4F31-A9D2-024E-A42B-CF314FECDC9D}">
      <dgm:prSet/>
      <dgm:spPr/>
      <dgm:t>
        <a:bodyPr/>
        <a:lstStyle/>
        <a:p>
          <a:endParaRPr lang="en-US"/>
        </a:p>
      </dgm:t>
    </dgm:pt>
    <dgm:pt modelId="{0F5187D1-954A-F346-BBD7-82EB0D04B38E}">
      <dgm:prSet custT="1"/>
      <dgm:spPr/>
      <dgm:t>
        <a:bodyPr/>
        <a:lstStyle/>
        <a:p>
          <a:r>
            <a:rPr lang="en-US" sz="1800" dirty="0"/>
            <a:t>as few components as possible</a:t>
          </a:r>
        </a:p>
      </dgm:t>
    </dgm:pt>
    <dgm:pt modelId="{02E4DCB3-063E-8242-9367-127839A0E6C4}" type="parTrans" cxnId="{B1CB1A85-039F-2148-B22B-D722F8550124}">
      <dgm:prSet/>
      <dgm:spPr/>
      <dgm:t>
        <a:bodyPr/>
        <a:lstStyle/>
        <a:p>
          <a:endParaRPr lang="en-US"/>
        </a:p>
      </dgm:t>
    </dgm:pt>
    <dgm:pt modelId="{D6D444B8-5EE1-B14D-BBB9-96B8FA841E4D}" type="sibTrans" cxnId="{B1CB1A85-039F-2148-B22B-D722F8550124}">
      <dgm:prSet/>
      <dgm:spPr/>
      <dgm:t>
        <a:bodyPr/>
        <a:lstStyle/>
        <a:p>
          <a:endParaRPr lang="en-US"/>
        </a:p>
      </dgm:t>
    </dgm:pt>
    <dgm:pt modelId="{78363351-7EA2-4E9B-AEF3-C5708266636B}" type="pres">
      <dgm:prSet presAssocID="{6B3FFA28-25EB-400C-9E3A-B2DFB1A5E38F}" presName="root" presStyleCnt="0">
        <dgm:presLayoutVars>
          <dgm:dir/>
          <dgm:resizeHandles val="exact"/>
        </dgm:presLayoutVars>
      </dgm:prSet>
      <dgm:spPr/>
    </dgm:pt>
    <dgm:pt modelId="{3FA2FAC9-4556-442B-B057-70D4AC414399}" type="pres">
      <dgm:prSet presAssocID="{B766CCB8-4F9B-42A3-B555-CE58749B1481}" presName="compNode" presStyleCnt="0"/>
      <dgm:spPr/>
    </dgm:pt>
    <dgm:pt modelId="{0598A8B4-1205-4264-9533-8B7C67AD66EC}" type="pres">
      <dgm:prSet presAssocID="{B766CCB8-4F9B-42A3-B555-CE58749B1481}" presName="bgRect" presStyleLbl="bgShp" presStyleIdx="0" presStyleCnt="3"/>
      <dgm:spPr/>
    </dgm:pt>
    <dgm:pt modelId="{154B2F03-DDCC-4F6D-89A2-516C155CF55F}" type="pres">
      <dgm:prSet presAssocID="{B766CCB8-4F9B-42A3-B555-CE58749B14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 with Left Arrow"/>
        </a:ext>
      </dgm:extLst>
    </dgm:pt>
    <dgm:pt modelId="{A2804F93-56B9-4EDD-86F1-42037D24D5FA}" type="pres">
      <dgm:prSet presAssocID="{B766CCB8-4F9B-42A3-B555-CE58749B1481}" presName="spaceRect" presStyleCnt="0"/>
      <dgm:spPr/>
    </dgm:pt>
    <dgm:pt modelId="{5C491B24-E29F-4F6C-91B8-3245A423A1C7}" type="pres">
      <dgm:prSet presAssocID="{B766CCB8-4F9B-42A3-B555-CE58749B1481}" presName="parTx" presStyleLbl="revTx" presStyleIdx="0" presStyleCnt="6">
        <dgm:presLayoutVars>
          <dgm:chMax val="0"/>
          <dgm:chPref val="0"/>
        </dgm:presLayoutVars>
      </dgm:prSet>
      <dgm:spPr/>
    </dgm:pt>
    <dgm:pt modelId="{0B57E0C4-4233-473D-9E1F-D50B473C649F}" type="pres">
      <dgm:prSet presAssocID="{B766CCB8-4F9B-42A3-B555-CE58749B1481}" presName="desTx" presStyleLbl="revTx" presStyleIdx="1" presStyleCnt="6" custScaleX="147130">
        <dgm:presLayoutVars/>
      </dgm:prSet>
      <dgm:spPr/>
    </dgm:pt>
    <dgm:pt modelId="{3570A6C0-CCD5-47DF-A95A-976AC5715D9A}" type="pres">
      <dgm:prSet presAssocID="{01AC8355-9C2D-4C88-8276-BFC89E72D683}" presName="sibTrans" presStyleCnt="0"/>
      <dgm:spPr/>
    </dgm:pt>
    <dgm:pt modelId="{697B45A4-DD78-4316-AB16-384C00853AFE}" type="pres">
      <dgm:prSet presAssocID="{69C5A857-13C4-49AB-B03A-825D4E3EDB67}" presName="compNode" presStyleCnt="0"/>
      <dgm:spPr/>
    </dgm:pt>
    <dgm:pt modelId="{370F0C1C-B0DE-4F2A-9B0F-4F93D705C65B}" type="pres">
      <dgm:prSet presAssocID="{69C5A857-13C4-49AB-B03A-825D4E3EDB67}" presName="bgRect" presStyleLbl="bgShp" presStyleIdx="1" presStyleCnt="3" custLinFactNeighborX="5" custLinFactNeighborY="-7849"/>
      <dgm:spPr/>
    </dgm:pt>
    <dgm:pt modelId="{E1A36BE5-41F3-40EF-9961-89FC00724280}" type="pres">
      <dgm:prSet presAssocID="{69C5A857-13C4-49AB-B03A-825D4E3EDB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EA7C392B-771C-48B0-882E-D591D60FBE27}" type="pres">
      <dgm:prSet presAssocID="{69C5A857-13C4-49AB-B03A-825D4E3EDB67}" presName="spaceRect" presStyleCnt="0"/>
      <dgm:spPr/>
    </dgm:pt>
    <dgm:pt modelId="{A7807B27-F491-4335-9120-8D8B9E42B453}" type="pres">
      <dgm:prSet presAssocID="{69C5A857-13C4-49AB-B03A-825D4E3EDB67}" presName="parTx" presStyleLbl="revTx" presStyleIdx="2" presStyleCnt="6">
        <dgm:presLayoutVars>
          <dgm:chMax val="0"/>
          <dgm:chPref val="0"/>
        </dgm:presLayoutVars>
      </dgm:prSet>
      <dgm:spPr/>
    </dgm:pt>
    <dgm:pt modelId="{5EB23F1B-D0DA-41CB-8421-DDE8A8C284BE}" type="pres">
      <dgm:prSet presAssocID="{69C5A857-13C4-49AB-B03A-825D4E3EDB67}" presName="desTx" presStyleLbl="revTx" presStyleIdx="3" presStyleCnt="6" custScaleX="145187" custLinFactNeighborX="-228" custLinFactNeighborY="-10104">
        <dgm:presLayoutVars/>
      </dgm:prSet>
      <dgm:spPr/>
    </dgm:pt>
    <dgm:pt modelId="{9EB58FBD-04DF-4FE6-85DE-7CA05439DD87}" type="pres">
      <dgm:prSet presAssocID="{AC22952B-73AB-4000-BEF2-C2B092C166CC}" presName="sibTrans" presStyleCnt="0"/>
      <dgm:spPr/>
    </dgm:pt>
    <dgm:pt modelId="{F22F4698-41C4-45DC-AC3C-37E4646C6270}" type="pres">
      <dgm:prSet presAssocID="{207F3A20-634A-436B-9253-81D32BFBAC76}" presName="compNode" presStyleCnt="0"/>
      <dgm:spPr/>
    </dgm:pt>
    <dgm:pt modelId="{CE95D8DE-43F4-4EC8-A5B6-AEBD233904B7}" type="pres">
      <dgm:prSet presAssocID="{207F3A20-634A-436B-9253-81D32BFBAC76}" presName="bgRect" presStyleLbl="bgShp" presStyleIdx="2" presStyleCnt="3"/>
      <dgm:spPr/>
    </dgm:pt>
    <dgm:pt modelId="{A1CF3498-E9E1-489A-B882-AFC6A9D161C9}" type="pres">
      <dgm:prSet presAssocID="{207F3A20-634A-436B-9253-81D32BFBAC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B4B4DB79-B6A6-4589-BFA7-1BDCCF434FA2}" type="pres">
      <dgm:prSet presAssocID="{207F3A20-634A-436B-9253-81D32BFBAC76}" presName="spaceRect" presStyleCnt="0"/>
      <dgm:spPr/>
    </dgm:pt>
    <dgm:pt modelId="{737C246F-C526-4ABC-94CC-84BDCE9C9B0B}" type="pres">
      <dgm:prSet presAssocID="{207F3A20-634A-436B-9253-81D32BFBAC76}" presName="parTx" presStyleLbl="revTx" presStyleIdx="4" presStyleCnt="6">
        <dgm:presLayoutVars>
          <dgm:chMax val="0"/>
          <dgm:chPref val="0"/>
        </dgm:presLayoutVars>
      </dgm:prSet>
      <dgm:spPr/>
    </dgm:pt>
    <dgm:pt modelId="{47FCF3BD-84A1-4DB8-8B29-9B305BD2AFEB}" type="pres">
      <dgm:prSet presAssocID="{207F3A20-634A-436B-9253-81D32BFBAC76}" presName="desTx" presStyleLbl="revTx" presStyleIdx="5" presStyleCnt="6" custScaleX="143881">
        <dgm:presLayoutVars/>
      </dgm:prSet>
      <dgm:spPr/>
    </dgm:pt>
  </dgm:ptLst>
  <dgm:cxnLst>
    <dgm:cxn modelId="{74460F0D-57C1-4289-AB72-91E020CF12DC}" srcId="{207F3A20-634A-436B-9253-81D32BFBAC76}" destId="{CD6E1FFC-29E1-4574-98DA-BBACC888F473}" srcOrd="0" destOrd="0" parTransId="{7E76F430-AEB8-4D35-9B2F-F25277E61951}" sibTransId="{DBD17F56-AEA6-49F2-9AE8-441316FEB074}"/>
    <dgm:cxn modelId="{24E76129-6FE5-4E67-8C17-E3D85EE97D36}" srcId="{9AD29702-60C1-4672-BD97-0FF6BCB91BBF}" destId="{C374CA37-50C3-475C-A5DE-1D9921282C29}" srcOrd="0" destOrd="0" parTransId="{54571FDF-0551-4A0B-B3BD-C6E151030067}" sibTransId="{6741B383-ED95-4914-80FC-F84C3CF1B2B4}"/>
    <dgm:cxn modelId="{9F2F4F31-A9D2-024E-A42B-CF314FECDC9D}" srcId="{9A222BBF-0DC5-4BC6-A4A2-D076189EAC1F}" destId="{62CB0AF9-6487-0B4F-A5CE-E0B313F3CCAF}" srcOrd="1" destOrd="0" parTransId="{01F0CD1A-FC66-9E41-96F8-F87382060F44}" sibTransId="{0E1ACEC4-17EF-3E4A-AF33-F4D5186EC13E}"/>
    <dgm:cxn modelId="{8F912A43-311A-6849-86A5-88B79E2B8F56}" type="presOf" srcId="{6B3FFA28-25EB-400C-9E3A-B2DFB1A5E38F}" destId="{78363351-7EA2-4E9B-AEF3-C5708266636B}" srcOrd="0" destOrd="0" presId="urn:microsoft.com/office/officeart/2018/2/layout/IconVerticalSolidList"/>
    <dgm:cxn modelId="{51116C46-8F94-C340-AE15-D2D41696B5A7}" type="presOf" srcId="{9AD29702-60C1-4672-BD97-0FF6BCB91BBF}" destId="{0B57E0C4-4233-473D-9E1F-D50B473C649F}" srcOrd="0" destOrd="0" presId="urn:microsoft.com/office/officeart/2018/2/layout/IconVerticalSolidList"/>
    <dgm:cxn modelId="{2849BC47-30CB-6A4D-8F20-AC642F6E011F}" type="presOf" srcId="{0F5187D1-954A-F346-BBD7-82EB0D04B38E}" destId="{5EB23F1B-D0DA-41CB-8421-DDE8A8C284BE}" srcOrd="0" destOrd="1" presId="urn:microsoft.com/office/officeart/2018/2/layout/IconVerticalSolidList"/>
    <dgm:cxn modelId="{CC2A2D48-339B-4360-B7E7-44FB5277A1CA}" srcId="{6B3FFA28-25EB-400C-9E3A-B2DFB1A5E38F}" destId="{207F3A20-634A-436B-9253-81D32BFBAC76}" srcOrd="2" destOrd="0" parTransId="{94823DA7-7A49-4772-A1B7-C3AAF7E310F2}" sibTransId="{78FE9451-0BC4-4661-9C89-FC0FB3D387B9}"/>
    <dgm:cxn modelId="{FA03AE4A-4533-924B-97CD-F56C1B464ACA}" type="presOf" srcId="{69C5A857-13C4-49AB-B03A-825D4E3EDB67}" destId="{A7807B27-F491-4335-9120-8D8B9E42B453}" srcOrd="0" destOrd="0" presId="urn:microsoft.com/office/officeart/2018/2/layout/IconVerticalSolidList"/>
    <dgm:cxn modelId="{81C24059-67C9-4F79-B8D8-A89D31A87B4B}" srcId="{6B3FFA28-25EB-400C-9E3A-B2DFB1A5E38F}" destId="{69C5A857-13C4-49AB-B03A-825D4E3EDB67}" srcOrd="1" destOrd="0" parTransId="{91FDDF42-14A7-4FD9-AD9B-9107F1B346BA}" sibTransId="{AC22952B-73AB-4000-BEF2-C2B092C166CC}"/>
    <dgm:cxn modelId="{79DA0367-1977-4193-9F36-37929C70AB40}" srcId="{69C5A857-13C4-49AB-B03A-825D4E3EDB67}" destId="{A4342490-FB65-4369-95D4-FCBEDADD9E48}" srcOrd="1" destOrd="0" parTransId="{21E14D1B-F3F3-4219-A017-30E3EDBBBFF5}" sibTransId="{1D725563-21C2-425A-B1D4-F476AA3298FC}"/>
    <dgm:cxn modelId="{F3A6CB76-3554-4411-88BC-5D6C9296DD7C}" srcId="{69C5A857-13C4-49AB-B03A-825D4E3EDB67}" destId="{9A222BBF-0DC5-4BC6-A4A2-D076189EAC1F}" srcOrd="0" destOrd="0" parTransId="{C4DFD090-64D9-4C52-9A7E-87E28DFE5F95}" sibTransId="{0EBE3B2A-7638-4359-B172-EBA412F8D139}"/>
    <dgm:cxn modelId="{1EE3327E-36D9-DE45-A13B-502B8A50BCFD}" type="presOf" srcId="{207F3A20-634A-436B-9253-81D32BFBAC76}" destId="{737C246F-C526-4ABC-94CC-84BDCE9C9B0B}" srcOrd="0" destOrd="0" presId="urn:microsoft.com/office/officeart/2018/2/layout/IconVerticalSolidList"/>
    <dgm:cxn modelId="{B1CB1A85-039F-2148-B22B-D722F8550124}" srcId="{9A222BBF-0DC5-4BC6-A4A2-D076189EAC1F}" destId="{0F5187D1-954A-F346-BBD7-82EB0D04B38E}" srcOrd="0" destOrd="0" parTransId="{02E4DCB3-063E-8242-9367-127839A0E6C4}" sibTransId="{D6D444B8-5EE1-B14D-BBB9-96B8FA841E4D}"/>
    <dgm:cxn modelId="{3AADD0BB-7377-B64F-9684-03E5DE5B067A}" type="presOf" srcId="{CD6E1FFC-29E1-4574-98DA-BBACC888F473}" destId="{47FCF3BD-84A1-4DB8-8B29-9B305BD2AFEB}" srcOrd="0" destOrd="0" presId="urn:microsoft.com/office/officeart/2018/2/layout/IconVerticalSolidList"/>
    <dgm:cxn modelId="{461A3DBD-C856-8F4F-B8B4-04F49DD26B47}" type="presOf" srcId="{C374CA37-50C3-475C-A5DE-1D9921282C29}" destId="{0B57E0C4-4233-473D-9E1F-D50B473C649F}" srcOrd="0" destOrd="1" presId="urn:microsoft.com/office/officeart/2018/2/layout/IconVerticalSolidList"/>
    <dgm:cxn modelId="{2DB7E5C2-B2BD-42AB-98B0-9E8AB6BF05EC}" srcId="{B766CCB8-4F9B-42A3-B555-CE58749B1481}" destId="{9AD29702-60C1-4672-BD97-0FF6BCB91BBF}" srcOrd="0" destOrd="0" parTransId="{7C27D335-015B-42D0-89B6-A7E145DED11B}" sibTransId="{60508557-757A-4B1F-8CDF-7CAFEFBC2439}"/>
    <dgm:cxn modelId="{D5B4B1C7-4162-EB4F-9C94-7791BB7AB3DD}" type="presOf" srcId="{A4342490-FB65-4369-95D4-FCBEDADD9E48}" destId="{5EB23F1B-D0DA-41CB-8421-DDE8A8C284BE}" srcOrd="0" destOrd="3" presId="urn:microsoft.com/office/officeart/2018/2/layout/IconVerticalSolidList"/>
    <dgm:cxn modelId="{35D288CB-4893-3F4C-A568-07E19629E7E9}" type="presOf" srcId="{9A222BBF-0DC5-4BC6-A4A2-D076189EAC1F}" destId="{5EB23F1B-D0DA-41CB-8421-DDE8A8C284BE}" srcOrd="0" destOrd="0" presId="urn:microsoft.com/office/officeart/2018/2/layout/IconVerticalSolidList"/>
    <dgm:cxn modelId="{7EA4ACCC-C8B6-4732-B56A-A5F90E7762F9}" srcId="{6B3FFA28-25EB-400C-9E3A-B2DFB1A5E38F}" destId="{B766CCB8-4F9B-42A3-B555-CE58749B1481}" srcOrd="0" destOrd="0" parTransId="{79014370-F26C-4A30-A49F-FC3ABFD49B96}" sibTransId="{01AC8355-9C2D-4C88-8276-BFC89E72D683}"/>
    <dgm:cxn modelId="{29550CE3-E12F-4D44-A86D-BC0D3035D0F7}" type="presOf" srcId="{62CB0AF9-6487-0B4F-A5CE-E0B313F3CCAF}" destId="{5EB23F1B-D0DA-41CB-8421-DDE8A8C284BE}" srcOrd="0" destOrd="2" presId="urn:microsoft.com/office/officeart/2018/2/layout/IconVerticalSolidList"/>
    <dgm:cxn modelId="{56973AF4-C632-A149-8710-73752DCBD6FE}" srcId="{B766CCB8-4F9B-42A3-B555-CE58749B1481}" destId="{FA4EC884-C82E-D043-BF4A-15E735C2F62F}" srcOrd="1" destOrd="0" parTransId="{D80BDFF2-47CC-6346-8CBF-EA624318A729}" sibTransId="{146ADEB1-7F7E-964C-9420-3DC5CCF550EE}"/>
    <dgm:cxn modelId="{95178EF8-691E-414F-92D4-59BFE09E0875}" type="presOf" srcId="{FA4EC884-C82E-D043-BF4A-15E735C2F62F}" destId="{0B57E0C4-4233-473D-9E1F-D50B473C649F}" srcOrd="0" destOrd="2" presId="urn:microsoft.com/office/officeart/2018/2/layout/IconVerticalSolidList"/>
    <dgm:cxn modelId="{583A62FF-D003-AC44-BFE4-CFD42909B8E1}" type="presOf" srcId="{B766CCB8-4F9B-42A3-B555-CE58749B1481}" destId="{5C491B24-E29F-4F6C-91B8-3245A423A1C7}" srcOrd="0" destOrd="0" presId="urn:microsoft.com/office/officeart/2018/2/layout/IconVerticalSolidList"/>
    <dgm:cxn modelId="{412CF4B1-93C7-8942-89B3-8BC0330D82C8}" type="presParOf" srcId="{78363351-7EA2-4E9B-AEF3-C5708266636B}" destId="{3FA2FAC9-4556-442B-B057-70D4AC414399}" srcOrd="0" destOrd="0" presId="urn:microsoft.com/office/officeart/2018/2/layout/IconVerticalSolidList"/>
    <dgm:cxn modelId="{85F6982D-EB84-9A4D-8EB2-29DBD868F507}" type="presParOf" srcId="{3FA2FAC9-4556-442B-B057-70D4AC414399}" destId="{0598A8B4-1205-4264-9533-8B7C67AD66EC}" srcOrd="0" destOrd="0" presId="urn:microsoft.com/office/officeart/2018/2/layout/IconVerticalSolidList"/>
    <dgm:cxn modelId="{CE25C26A-0D4A-AE4C-B5AA-828A27507DC0}" type="presParOf" srcId="{3FA2FAC9-4556-442B-B057-70D4AC414399}" destId="{154B2F03-DDCC-4F6D-89A2-516C155CF55F}" srcOrd="1" destOrd="0" presId="urn:microsoft.com/office/officeart/2018/2/layout/IconVerticalSolidList"/>
    <dgm:cxn modelId="{AAD8D1A7-DE7D-2A47-A701-EADA6DFA13F9}" type="presParOf" srcId="{3FA2FAC9-4556-442B-B057-70D4AC414399}" destId="{A2804F93-56B9-4EDD-86F1-42037D24D5FA}" srcOrd="2" destOrd="0" presId="urn:microsoft.com/office/officeart/2018/2/layout/IconVerticalSolidList"/>
    <dgm:cxn modelId="{3F9483BA-660E-BD4F-963B-FCA45C667858}" type="presParOf" srcId="{3FA2FAC9-4556-442B-B057-70D4AC414399}" destId="{5C491B24-E29F-4F6C-91B8-3245A423A1C7}" srcOrd="3" destOrd="0" presId="urn:microsoft.com/office/officeart/2018/2/layout/IconVerticalSolidList"/>
    <dgm:cxn modelId="{004A8A7E-A3EC-CD44-B3E4-67B6A0AFE7D4}" type="presParOf" srcId="{3FA2FAC9-4556-442B-B057-70D4AC414399}" destId="{0B57E0C4-4233-473D-9E1F-D50B473C649F}" srcOrd="4" destOrd="0" presId="urn:microsoft.com/office/officeart/2018/2/layout/IconVerticalSolidList"/>
    <dgm:cxn modelId="{CE06FB85-B96F-3D4D-84C9-79C2015D3578}" type="presParOf" srcId="{78363351-7EA2-4E9B-AEF3-C5708266636B}" destId="{3570A6C0-CCD5-47DF-A95A-976AC5715D9A}" srcOrd="1" destOrd="0" presId="urn:microsoft.com/office/officeart/2018/2/layout/IconVerticalSolidList"/>
    <dgm:cxn modelId="{9370E3A3-CB63-4442-BA72-7350A0CD33CE}" type="presParOf" srcId="{78363351-7EA2-4E9B-AEF3-C5708266636B}" destId="{697B45A4-DD78-4316-AB16-384C00853AFE}" srcOrd="2" destOrd="0" presId="urn:microsoft.com/office/officeart/2018/2/layout/IconVerticalSolidList"/>
    <dgm:cxn modelId="{3900B0B4-C475-3C4F-BC4B-C17AA9DA42F5}" type="presParOf" srcId="{697B45A4-DD78-4316-AB16-384C00853AFE}" destId="{370F0C1C-B0DE-4F2A-9B0F-4F93D705C65B}" srcOrd="0" destOrd="0" presId="urn:microsoft.com/office/officeart/2018/2/layout/IconVerticalSolidList"/>
    <dgm:cxn modelId="{8225DB0A-AA59-E441-B15D-72FAD263D816}" type="presParOf" srcId="{697B45A4-DD78-4316-AB16-384C00853AFE}" destId="{E1A36BE5-41F3-40EF-9961-89FC00724280}" srcOrd="1" destOrd="0" presId="urn:microsoft.com/office/officeart/2018/2/layout/IconVerticalSolidList"/>
    <dgm:cxn modelId="{E3FB0914-61E4-B34E-A17E-5044861876B1}" type="presParOf" srcId="{697B45A4-DD78-4316-AB16-384C00853AFE}" destId="{EA7C392B-771C-48B0-882E-D591D60FBE27}" srcOrd="2" destOrd="0" presId="urn:microsoft.com/office/officeart/2018/2/layout/IconVerticalSolidList"/>
    <dgm:cxn modelId="{AC2FCD1B-025B-624F-BD34-4ED8CBD6AC8C}" type="presParOf" srcId="{697B45A4-DD78-4316-AB16-384C00853AFE}" destId="{A7807B27-F491-4335-9120-8D8B9E42B453}" srcOrd="3" destOrd="0" presId="urn:microsoft.com/office/officeart/2018/2/layout/IconVerticalSolidList"/>
    <dgm:cxn modelId="{5FD3ACD7-210B-9840-AB55-1D86C258938B}" type="presParOf" srcId="{697B45A4-DD78-4316-AB16-384C00853AFE}" destId="{5EB23F1B-D0DA-41CB-8421-DDE8A8C284BE}" srcOrd="4" destOrd="0" presId="urn:microsoft.com/office/officeart/2018/2/layout/IconVerticalSolidList"/>
    <dgm:cxn modelId="{18B863D3-87D9-3C49-A290-A73DB348071C}" type="presParOf" srcId="{78363351-7EA2-4E9B-AEF3-C5708266636B}" destId="{9EB58FBD-04DF-4FE6-85DE-7CA05439DD87}" srcOrd="3" destOrd="0" presId="urn:microsoft.com/office/officeart/2018/2/layout/IconVerticalSolidList"/>
    <dgm:cxn modelId="{3D25F63A-E106-2B47-B7BD-F298F50077EE}" type="presParOf" srcId="{78363351-7EA2-4E9B-AEF3-C5708266636B}" destId="{F22F4698-41C4-45DC-AC3C-37E4646C6270}" srcOrd="4" destOrd="0" presId="urn:microsoft.com/office/officeart/2018/2/layout/IconVerticalSolidList"/>
    <dgm:cxn modelId="{2458C11A-E275-F740-BCA1-8AE3AB29EA6E}" type="presParOf" srcId="{F22F4698-41C4-45DC-AC3C-37E4646C6270}" destId="{CE95D8DE-43F4-4EC8-A5B6-AEBD233904B7}" srcOrd="0" destOrd="0" presId="urn:microsoft.com/office/officeart/2018/2/layout/IconVerticalSolidList"/>
    <dgm:cxn modelId="{CCC0490A-36A6-9E42-B885-0B15B1B9EF05}" type="presParOf" srcId="{F22F4698-41C4-45DC-AC3C-37E4646C6270}" destId="{A1CF3498-E9E1-489A-B882-AFC6A9D161C9}" srcOrd="1" destOrd="0" presId="urn:microsoft.com/office/officeart/2018/2/layout/IconVerticalSolidList"/>
    <dgm:cxn modelId="{37868FAA-FE93-2048-BDEB-06255B9A1483}" type="presParOf" srcId="{F22F4698-41C4-45DC-AC3C-37E4646C6270}" destId="{B4B4DB79-B6A6-4589-BFA7-1BDCCF434FA2}" srcOrd="2" destOrd="0" presId="urn:microsoft.com/office/officeart/2018/2/layout/IconVerticalSolidList"/>
    <dgm:cxn modelId="{0A1CB9DC-D181-7844-A555-282EBF2317D5}" type="presParOf" srcId="{F22F4698-41C4-45DC-AC3C-37E4646C6270}" destId="{737C246F-C526-4ABC-94CC-84BDCE9C9B0B}" srcOrd="3" destOrd="0" presId="urn:microsoft.com/office/officeart/2018/2/layout/IconVerticalSolidList"/>
    <dgm:cxn modelId="{8E5B24D6-D146-A341-8E03-E2F1ADA47E73}" type="presParOf" srcId="{F22F4698-41C4-45DC-AC3C-37E4646C6270}" destId="{47FCF3BD-84A1-4DB8-8B29-9B305BD2AFE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987645-CF82-49C6-8FF7-0337874C8FFE}"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202DC717-9B76-4F48-AFE8-6940F986B363}">
      <dgm:prSet/>
      <dgm:spPr/>
      <dgm:t>
        <a:bodyPr/>
        <a:lstStyle/>
        <a:p>
          <a:r>
            <a:rPr lang="en-US" dirty="0"/>
            <a:t>Knowledge Extraction</a:t>
          </a:r>
        </a:p>
      </dgm:t>
    </dgm:pt>
    <dgm:pt modelId="{3BEC9EFD-4525-48B7-9408-0C319FA7B91E}" type="parTrans" cxnId="{072B2AE4-9534-487F-A4DD-A7C68B95836E}">
      <dgm:prSet/>
      <dgm:spPr/>
      <dgm:t>
        <a:bodyPr/>
        <a:lstStyle/>
        <a:p>
          <a:endParaRPr lang="en-US"/>
        </a:p>
      </dgm:t>
    </dgm:pt>
    <dgm:pt modelId="{1396D206-6C21-4216-A3B2-6DF02815235C}" type="sibTrans" cxnId="{072B2AE4-9534-487F-A4DD-A7C68B95836E}">
      <dgm:prSet/>
      <dgm:spPr/>
      <dgm:t>
        <a:bodyPr/>
        <a:lstStyle/>
        <a:p>
          <a:endParaRPr lang="en-US"/>
        </a:p>
      </dgm:t>
    </dgm:pt>
    <dgm:pt modelId="{A6428214-CF11-4FD7-A321-022D1EA01612}">
      <dgm:prSet/>
      <dgm:spPr/>
      <dgm:t>
        <a:bodyPr/>
        <a:lstStyle/>
        <a:p>
          <a:r>
            <a:rPr lang="en-US" dirty="0"/>
            <a:t>Multimodal IR/ Data Integration</a:t>
          </a:r>
        </a:p>
      </dgm:t>
    </dgm:pt>
    <dgm:pt modelId="{8ED63347-0786-4D85-B34A-6095C2D6B2DC}" type="parTrans" cxnId="{F86CF863-5167-414B-8F5F-576C28387C15}">
      <dgm:prSet/>
      <dgm:spPr/>
      <dgm:t>
        <a:bodyPr/>
        <a:lstStyle/>
        <a:p>
          <a:endParaRPr lang="en-US"/>
        </a:p>
      </dgm:t>
    </dgm:pt>
    <dgm:pt modelId="{E6D34143-E83F-476E-B7D3-8153ED511F62}" type="sibTrans" cxnId="{F86CF863-5167-414B-8F5F-576C28387C15}">
      <dgm:prSet/>
      <dgm:spPr/>
      <dgm:t>
        <a:bodyPr/>
        <a:lstStyle/>
        <a:p>
          <a:endParaRPr lang="en-US"/>
        </a:p>
      </dgm:t>
    </dgm:pt>
    <dgm:pt modelId="{AF36508E-3274-4738-90DA-02180DE4C3A7}">
      <dgm:prSet/>
      <dgm:spPr/>
      <dgm:t>
        <a:bodyPr/>
        <a:lstStyle/>
        <a:p>
          <a:r>
            <a:rPr lang="en-US" dirty="0"/>
            <a:t>Uncertainties</a:t>
          </a:r>
        </a:p>
      </dgm:t>
    </dgm:pt>
    <dgm:pt modelId="{A8351E65-87EA-421A-AF90-91A6DE60B769}" type="parTrans" cxnId="{8F8CB116-5EA6-4C64-A999-406BA65C5494}">
      <dgm:prSet/>
      <dgm:spPr/>
      <dgm:t>
        <a:bodyPr/>
        <a:lstStyle/>
        <a:p>
          <a:endParaRPr lang="en-US"/>
        </a:p>
      </dgm:t>
    </dgm:pt>
    <dgm:pt modelId="{95EB390C-A69A-41DF-BCEB-556AD3AF34F8}" type="sibTrans" cxnId="{8F8CB116-5EA6-4C64-A999-406BA65C5494}">
      <dgm:prSet/>
      <dgm:spPr/>
      <dgm:t>
        <a:bodyPr/>
        <a:lstStyle/>
        <a:p>
          <a:endParaRPr lang="en-US"/>
        </a:p>
      </dgm:t>
    </dgm:pt>
    <dgm:pt modelId="{1604A321-7FF3-2648-B60B-A6FD68DE46C5}">
      <dgm:prSet/>
      <dgm:spPr/>
      <dgm:t>
        <a:bodyPr/>
        <a:lstStyle/>
        <a:p>
          <a:r>
            <a:rPr lang="en-US" dirty="0"/>
            <a:t>SKOD</a:t>
          </a:r>
        </a:p>
      </dgm:t>
    </dgm:pt>
    <dgm:pt modelId="{CC709C7A-408E-974C-B58C-D1E54946288A}" type="parTrans" cxnId="{12072D60-A06D-5244-8277-FDC0B6D20099}">
      <dgm:prSet/>
      <dgm:spPr/>
      <dgm:t>
        <a:bodyPr/>
        <a:lstStyle/>
        <a:p>
          <a:endParaRPr lang="en-US"/>
        </a:p>
      </dgm:t>
    </dgm:pt>
    <dgm:pt modelId="{9CD6EF47-FCEB-ED4A-82B0-9244E98D0D50}" type="sibTrans" cxnId="{12072D60-A06D-5244-8277-FDC0B6D20099}">
      <dgm:prSet/>
      <dgm:spPr/>
      <dgm:t>
        <a:bodyPr/>
        <a:lstStyle/>
        <a:p>
          <a:endParaRPr lang="en-US"/>
        </a:p>
      </dgm:t>
    </dgm:pt>
    <dgm:pt modelId="{28237948-E1B2-814A-ABD0-507BD2278ED2}">
      <dgm:prSet/>
      <dgm:spPr/>
      <dgm:t>
        <a:bodyPr/>
        <a:lstStyle/>
        <a:p>
          <a:r>
            <a:rPr lang="en-US" dirty="0" err="1"/>
            <a:t>SurvQ</a:t>
          </a:r>
          <a:endParaRPr lang="en-US" dirty="0"/>
        </a:p>
      </dgm:t>
    </dgm:pt>
    <dgm:pt modelId="{5413480A-A991-C54B-9247-27C7C22A223A}" type="parTrans" cxnId="{93CB290E-B798-4C4A-B07F-C1C50A5EFD4D}">
      <dgm:prSet/>
      <dgm:spPr/>
      <dgm:t>
        <a:bodyPr/>
        <a:lstStyle/>
        <a:p>
          <a:endParaRPr lang="en-US"/>
        </a:p>
      </dgm:t>
    </dgm:pt>
    <dgm:pt modelId="{62C3E23E-9BEB-9942-AF13-C393F4B2BB8E}" type="sibTrans" cxnId="{93CB290E-B798-4C4A-B07F-C1C50A5EFD4D}">
      <dgm:prSet/>
      <dgm:spPr/>
      <dgm:t>
        <a:bodyPr/>
        <a:lstStyle/>
        <a:p>
          <a:endParaRPr lang="en-US"/>
        </a:p>
      </dgm:t>
    </dgm:pt>
    <dgm:pt modelId="{4F8236CC-B7C7-0E4C-84A7-ABD3795B01D2}">
      <dgm:prSet/>
      <dgm:spPr/>
      <dgm:t>
        <a:bodyPr/>
        <a:lstStyle/>
        <a:p>
          <a:r>
            <a:rPr lang="en-US" dirty="0"/>
            <a:t>Find-Them</a:t>
          </a:r>
        </a:p>
      </dgm:t>
    </dgm:pt>
    <dgm:pt modelId="{140BE397-94DA-C748-B080-57EF6C6F94C3}" type="parTrans" cxnId="{7090ECD5-F378-A84E-9207-D904D468EAAB}">
      <dgm:prSet/>
      <dgm:spPr/>
      <dgm:t>
        <a:bodyPr/>
        <a:lstStyle/>
        <a:p>
          <a:endParaRPr lang="en-US"/>
        </a:p>
      </dgm:t>
    </dgm:pt>
    <dgm:pt modelId="{45B1F5D1-0151-A942-B4B7-6FE10B6C000D}" type="sibTrans" cxnId="{7090ECD5-F378-A84E-9207-D904D468EAAB}">
      <dgm:prSet/>
      <dgm:spPr/>
      <dgm:t>
        <a:bodyPr/>
        <a:lstStyle/>
        <a:p>
          <a:endParaRPr lang="en-US"/>
        </a:p>
      </dgm:t>
    </dgm:pt>
    <dgm:pt modelId="{D97AD663-F55B-5F43-A331-A8D033D09148}">
      <dgm:prSet/>
      <dgm:spPr/>
      <dgm:t>
        <a:bodyPr/>
        <a:lstStyle/>
        <a:p>
          <a:r>
            <a:rPr lang="en-US" dirty="0" err="1"/>
            <a:t>FemmIR</a:t>
          </a:r>
          <a:endParaRPr lang="en-US" dirty="0"/>
        </a:p>
      </dgm:t>
    </dgm:pt>
    <dgm:pt modelId="{22691DE6-79FB-DA47-9A69-CD252A19A053}" type="parTrans" cxnId="{545ED328-4C8D-034A-B578-5A83F5CD696E}">
      <dgm:prSet/>
      <dgm:spPr/>
      <dgm:t>
        <a:bodyPr/>
        <a:lstStyle/>
        <a:p>
          <a:endParaRPr lang="en-US"/>
        </a:p>
      </dgm:t>
    </dgm:pt>
    <dgm:pt modelId="{424CC801-37B6-9643-9C42-165ACAF15536}" type="sibTrans" cxnId="{545ED328-4C8D-034A-B578-5A83F5CD696E}">
      <dgm:prSet/>
      <dgm:spPr/>
      <dgm:t>
        <a:bodyPr/>
        <a:lstStyle/>
        <a:p>
          <a:endParaRPr lang="en-US"/>
        </a:p>
      </dgm:t>
    </dgm:pt>
    <dgm:pt modelId="{3C11AFF0-1682-7D4C-8179-B8D3BC8D794C}">
      <dgm:prSet/>
      <dgm:spPr/>
      <dgm:t>
        <a:bodyPr/>
        <a:lstStyle/>
        <a:p>
          <a:r>
            <a:rPr lang="en-US" dirty="0" err="1"/>
            <a:t>WesJeM</a:t>
          </a:r>
          <a:endParaRPr lang="en-US" dirty="0"/>
        </a:p>
      </dgm:t>
    </dgm:pt>
    <dgm:pt modelId="{1F5029DC-477E-EB4A-8F1C-9D449BEB662E}" type="parTrans" cxnId="{0A5D6EC5-CE63-E14F-BFCF-5A72A976994B}">
      <dgm:prSet/>
      <dgm:spPr/>
      <dgm:t>
        <a:bodyPr/>
        <a:lstStyle/>
        <a:p>
          <a:endParaRPr lang="en-US"/>
        </a:p>
      </dgm:t>
    </dgm:pt>
    <dgm:pt modelId="{9B5D8DE3-4038-3C4D-96EE-F17101075DC1}" type="sibTrans" cxnId="{0A5D6EC5-CE63-E14F-BFCF-5A72A976994B}">
      <dgm:prSet/>
      <dgm:spPr/>
      <dgm:t>
        <a:bodyPr/>
        <a:lstStyle/>
        <a:p>
          <a:endParaRPr lang="en-US"/>
        </a:p>
      </dgm:t>
    </dgm:pt>
    <mc:AlternateContent xmlns:mc="http://schemas.openxmlformats.org/markup-compatibility/2006" xmlns:a14="http://schemas.microsoft.com/office/drawing/2010/main">
      <mc:Choice Requires="a14">
        <dgm:pt modelId="{B70657C5-A39B-4840-8F19-5BB7C211ED7C}">
          <dgm:prSet/>
          <dgm:spPr/>
          <dgm: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𝐼</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i="1" dirty="0" smtClean="0">
                            <a:latin typeface="Cambria Math" panose="02040503050406030204" pitchFamily="18" charset="0"/>
                          </a:rPr>
                          <m:t>2</m:t>
                        </m:r>
                      </m:sup>
                    </m:sSup>
                    <m:r>
                      <a:rPr lang="en-US" i="1" dirty="0" smtClean="0">
                        <a:latin typeface="Cambria Math" panose="02040503050406030204" pitchFamily="18" charset="0"/>
                      </a:rPr>
                      <m:t>𝐸</m:t>
                    </m:r>
                  </m:oMath>
                </m:oMathPara>
              </a14:m>
              <a:endParaRPr lang="en-US" dirty="0"/>
            </a:p>
          </dgm:t>
        </dgm:pt>
      </mc:Choice>
      <mc:Fallback xmlns="">
        <dgm:pt modelId="{B70657C5-A39B-4840-8F19-5BB7C211ED7C}">
          <dgm:prSet/>
          <dgm:spPr/>
          <dgm:t>
            <a:bodyPr/>
            <a:lstStyle/>
            <a:p>
              <a:r>
                <a:rPr lang="en-US" i="0" dirty="0">
                  <a:latin typeface="Cambria Math" panose="02040503050406030204" pitchFamily="18" charset="0"/>
                </a:rPr>
                <a:t>𝐼𝐷^2 𝐸</a:t>
              </a:r>
              <a:endParaRPr lang="en-US" dirty="0"/>
            </a:p>
          </dgm:t>
        </dgm:pt>
      </mc:Fallback>
    </mc:AlternateContent>
    <dgm:pt modelId="{8CF110AA-36AF-4F4A-87BF-D1F29B55E83E}" type="parTrans" cxnId="{17AEF5EE-E3F9-EF4C-8C3A-20A08C1E598A}">
      <dgm:prSet/>
      <dgm:spPr/>
      <dgm:t>
        <a:bodyPr/>
        <a:lstStyle/>
        <a:p>
          <a:endParaRPr lang="en-US"/>
        </a:p>
      </dgm:t>
    </dgm:pt>
    <dgm:pt modelId="{F3DA2925-0766-774E-B331-BFD5679719CE}" type="sibTrans" cxnId="{17AEF5EE-E3F9-EF4C-8C3A-20A08C1E598A}">
      <dgm:prSet/>
      <dgm:spPr/>
      <dgm:t>
        <a:bodyPr/>
        <a:lstStyle/>
        <a:p>
          <a:endParaRPr lang="en-US"/>
        </a:p>
      </dgm:t>
    </dgm:pt>
    <dgm:pt modelId="{5C9C7EDA-C883-DE43-B1E4-486879E51945}">
      <dgm:prSet/>
      <dgm:spPr/>
      <dgm:t>
        <a:bodyPr/>
        <a:lstStyle/>
        <a:p>
          <a:r>
            <a:rPr lang="en-US" dirty="0"/>
            <a:t>Novelties in MMIR</a:t>
          </a:r>
        </a:p>
      </dgm:t>
    </dgm:pt>
    <dgm:pt modelId="{A6D1FB03-4196-344F-8B1C-7EC00A4055A9}" type="parTrans" cxnId="{9D07FDFB-BF96-D548-B36B-21A8FB219D00}">
      <dgm:prSet/>
      <dgm:spPr/>
      <dgm:t>
        <a:bodyPr/>
        <a:lstStyle/>
        <a:p>
          <a:endParaRPr lang="en-US"/>
        </a:p>
      </dgm:t>
    </dgm:pt>
    <dgm:pt modelId="{4D37F18A-C1BE-C34E-83FC-DCB39477027F}" type="sibTrans" cxnId="{9D07FDFB-BF96-D548-B36B-21A8FB219D00}">
      <dgm:prSet/>
      <dgm:spPr/>
      <dgm:t>
        <a:bodyPr/>
        <a:lstStyle/>
        <a:p>
          <a:endParaRPr lang="en-US"/>
        </a:p>
      </dgm:t>
    </dgm:pt>
    <dgm:pt modelId="{B4CC5B7A-ECBA-0747-9325-00B44748E73F}" type="pres">
      <dgm:prSet presAssocID="{79987645-CF82-49C6-8FF7-0337874C8FFE}" presName="hierChild1" presStyleCnt="0">
        <dgm:presLayoutVars>
          <dgm:chPref val="1"/>
          <dgm:dir/>
          <dgm:animOne val="branch"/>
          <dgm:animLvl val="lvl"/>
          <dgm:resizeHandles/>
        </dgm:presLayoutVars>
      </dgm:prSet>
      <dgm:spPr/>
    </dgm:pt>
    <dgm:pt modelId="{D20103C7-2E05-8D4D-B742-7481783A3F8D}" type="pres">
      <dgm:prSet presAssocID="{202DC717-9B76-4F48-AFE8-6940F986B363}" presName="hierRoot1" presStyleCnt="0"/>
      <dgm:spPr/>
    </dgm:pt>
    <dgm:pt modelId="{02005279-6C90-004E-850F-986976615DAF}" type="pres">
      <dgm:prSet presAssocID="{202DC717-9B76-4F48-AFE8-6940F986B363}" presName="composite" presStyleCnt="0"/>
      <dgm:spPr/>
    </dgm:pt>
    <dgm:pt modelId="{9FC54799-E432-9844-8F22-75932FB526A6}" type="pres">
      <dgm:prSet presAssocID="{202DC717-9B76-4F48-AFE8-6940F986B363}" presName="background" presStyleLbl="node0" presStyleIdx="0" presStyleCnt="3"/>
      <dgm:spPr/>
    </dgm:pt>
    <dgm:pt modelId="{3055607E-27C8-A745-A28E-408C5A69AF98}" type="pres">
      <dgm:prSet presAssocID="{202DC717-9B76-4F48-AFE8-6940F986B363}" presName="text" presStyleLbl="fgAcc0" presStyleIdx="0" presStyleCnt="3">
        <dgm:presLayoutVars>
          <dgm:chPref val="3"/>
        </dgm:presLayoutVars>
      </dgm:prSet>
      <dgm:spPr/>
    </dgm:pt>
    <dgm:pt modelId="{FE955E2B-1D7C-9549-B2A1-5FF7AD4AD502}" type="pres">
      <dgm:prSet presAssocID="{202DC717-9B76-4F48-AFE8-6940F986B363}" presName="hierChild2" presStyleCnt="0"/>
      <dgm:spPr/>
    </dgm:pt>
    <dgm:pt modelId="{EF9FD534-4989-2A45-A406-DCE651F63126}" type="pres">
      <dgm:prSet presAssocID="{CC709C7A-408E-974C-B58C-D1E54946288A}" presName="Name10" presStyleLbl="parChTrans1D2" presStyleIdx="0" presStyleCnt="7"/>
      <dgm:spPr/>
    </dgm:pt>
    <dgm:pt modelId="{DEE487EB-85B1-B14B-ADC4-4B89813CD2B6}" type="pres">
      <dgm:prSet presAssocID="{1604A321-7FF3-2648-B60B-A6FD68DE46C5}" presName="hierRoot2" presStyleCnt="0"/>
      <dgm:spPr/>
    </dgm:pt>
    <dgm:pt modelId="{102AC1E6-2EA0-A04F-8475-77DC10F4B51B}" type="pres">
      <dgm:prSet presAssocID="{1604A321-7FF3-2648-B60B-A6FD68DE46C5}" presName="composite2" presStyleCnt="0"/>
      <dgm:spPr/>
    </dgm:pt>
    <dgm:pt modelId="{F6C0D937-708A-A040-997A-ED577236B021}" type="pres">
      <dgm:prSet presAssocID="{1604A321-7FF3-2648-B60B-A6FD68DE46C5}" presName="background2" presStyleLbl="node2" presStyleIdx="0" presStyleCnt="7"/>
      <dgm:spPr/>
    </dgm:pt>
    <dgm:pt modelId="{F37BC078-77A9-5846-A830-4331AB64B432}" type="pres">
      <dgm:prSet presAssocID="{1604A321-7FF3-2648-B60B-A6FD68DE46C5}" presName="text2" presStyleLbl="fgAcc2" presStyleIdx="0" presStyleCnt="7">
        <dgm:presLayoutVars>
          <dgm:chPref val="3"/>
        </dgm:presLayoutVars>
      </dgm:prSet>
      <dgm:spPr/>
    </dgm:pt>
    <dgm:pt modelId="{80DF2B61-ACB4-BF4E-A20D-95C660587DEE}" type="pres">
      <dgm:prSet presAssocID="{1604A321-7FF3-2648-B60B-A6FD68DE46C5}" presName="hierChild3" presStyleCnt="0"/>
      <dgm:spPr/>
    </dgm:pt>
    <dgm:pt modelId="{36764FA0-2FB9-2A48-A7F3-E997A8B38283}" type="pres">
      <dgm:prSet presAssocID="{5413480A-A991-C54B-9247-27C7C22A223A}" presName="Name10" presStyleLbl="parChTrans1D2" presStyleIdx="1" presStyleCnt="7"/>
      <dgm:spPr/>
    </dgm:pt>
    <dgm:pt modelId="{2A3DB88B-D687-4A4C-99FE-E77210378852}" type="pres">
      <dgm:prSet presAssocID="{28237948-E1B2-814A-ABD0-507BD2278ED2}" presName="hierRoot2" presStyleCnt="0"/>
      <dgm:spPr/>
    </dgm:pt>
    <dgm:pt modelId="{B55AD7B8-D288-0642-9F0E-C2247EDEA7BC}" type="pres">
      <dgm:prSet presAssocID="{28237948-E1B2-814A-ABD0-507BD2278ED2}" presName="composite2" presStyleCnt="0"/>
      <dgm:spPr/>
    </dgm:pt>
    <dgm:pt modelId="{DF4377C3-ADBB-F441-93FA-57BD98C146A2}" type="pres">
      <dgm:prSet presAssocID="{28237948-E1B2-814A-ABD0-507BD2278ED2}" presName="background2" presStyleLbl="node2" presStyleIdx="1" presStyleCnt="7"/>
      <dgm:spPr/>
    </dgm:pt>
    <dgm:pt modelId="{B95B6F37-53CF-9843-B3F1-183C0031536D}" type="pres">
      <dgm:prSet presAssocID="{28237948-E1B2-814A-ABD0-507BD2278ED2}" presName="text2" presStyleLbl="fgAcc2" presStyleIdx="1" presStyleCnt="7">
        <dgm:presLayoutVars>
          <dgm:chPref val="3"/>
        </dgm:presLayoutVars>
      </dgm:prSet>
      <dgm:spPr/>
    </dgm:pt>
    <dgm:pt modelId="{3D8E70ED-DA09-B449-844A-BA56D96458A7}" type="pres">
      <dgm:prSet presAssocID="{28237948-E1B2-814A-ABD0-507BD2278ED2}" presName="hierChild3" presStyleCnt="0"/>
      <dgm:spPr/>
    </dgm:pt>
    <dgm:pt modelId="{CEDBA845-6045-D54D-A2A4-13077D9DE5D7}" type="pres">
      <dgm:prSet presAssocID="{140BE397-94DA-C748-B080-57EF6C6F94C3}" presName="Name10" presStyleLbl="parChTrans1D2" presStyleIdx="2" presStyleCnt="7"/>
      <dgm:spPr/>
    </dgm:pt>
    <dgm:pt modelId="{63B521ED-5507-A746-8568-038B2F19531B}" type="pres">
      <dgm:prSet presAssocID="{4F8236CC-B7C7-0E4C-84A7-ABD3795B01D2}" presName="hierRoot2" presStyleCnt="0"/>
      <dgm:spPr/>
    </dgm:pt>
    <dgm:pt modelId="{79021C9C-3E7A-724A-B7E9-E068689D8AEF}" type="pres">
      <dgm:prSet presAssocID="{4F8236CC-B7C7-0E4C-84A7-ABD3795B01D2}" presName="composite2" presStyleCnt="0"/>
      <dgm:spPr/>
    </dgm:pt>
    <dgm:pt modelId="{2E4D5108-6058-CC4F-9A84-E07A8C2816A8}" type="pres">
      <dgm:prSet presAssocID="{4F8236CC-B7C7-0E4C-84A7-ABD3795B01D2}" presName="background2" presStyleLbl="node2" presStyleIdx="2" presStyleCnt="7"/>
      <dgm:spPr/>
    </dgm:pt>
    <dgm:pt modelId="{02FACFF0-8859-4747-9EBE-1941790ADA3E}" type="pres">
      <dgm:prSet presAssocID="{4F8236CC-B7C7-0E4C-84A7-ABD3795B01D2}" presName="text2" presStyleLbl="fgAcc2" presStyleIdx="2" presStyleCnt="7">
        <dgm:presLayoutVars>
          <dgm:chPref val="3"/>
        </dgm:presLayoutVars>
      </dgm:prSet>
      <dgm:spPr/>
    </dgm:pt>
    <dgm:pt modelId="{474FEE6F-337E-8741-BC11-FCEE645F0A46}" type="pres">
      <dgm:prSet presAssocID="{4F8236CC-B7C7-0E4C-84A7-ABD3795B01D2}" presName="hierChild3" presStyleCnt="0"/>
      <dgm:spPr/>
    </dgm:pt>
    <dgm:pt modelId="{BFCF60B3-7170-5E4E-9F6E-F873D1AD007D}" type="pres">
      <dgm:prSet presAssocID="{A6428214-CF11-4FD7-A321-022D1EA01612}" presName="hierRoot1" presStyleCnt="0"/>
      <dgm:spPr/>
    </dgm:pt>
    <dgm:pt modelId="{C9FBFBAB-9AF5-E14B-995B-CEFE7DA7862B}" type="pres">
      <dgm:prSet presAssocID="{A6428214-CF11-4FD7-A321-022D1EA01612}" presName="composite" presStyleCnt="0"/>
      <dgm:spPr/>
    </dgm:pt>
    <dgm:pt modelId="{0DD5FB9E-9BA8-8541-BF88-EB1E8CC098DF}" type="pres">
      <dgm:prSet presAssocID="{A6428214-CF11-4FD7-A321-022D1EA01612}" presName="background" presStyleLbl="node0" presStyleIdx="1" presStyleCnt="3"/>
      <dgm:spPr/>
    </dgm:pt>
    <dgm:pt modelId="{DA53006E-5D76-F442-8FBB-CEEA98D35AC3}" type="pres">
      <dgm:prSet presAssocID="{A6428214-CF11-4FD7-A321-022D1EA01612}" presName="text" presStyleLbl="fgAcc0" presStyleIdx="1" presStyleCnt="3">
        <dgm:presLayoutVars>
          <dgm:chPref val="3"/>
        </dgm:presLayoutVars>
      </dgm:prSet>
      <dgm:spPr/>
    </dgm:pt>
    <dgm:pt modelId="{97B0938B-A7EE-DA43-95B1-8D16FC6F70B7}" type="pres">
      <dgm:prSet presAssocID="{A6428214-CF11-4FD7-A321-022D1EA01612}" presName="hierChild2" presStyleCnt="0"/>
      <dgm:spPr/>
    </dgm:pt>
    <dgm:pt modelId="{C2CDD4C2-B4E6-F34E-9134-D29FA1B35061}" type="pres">
      <dgm:prSet presAssocID="{22691DE6-79FB-DA47-9A69-CD252A19A053}" presName="Name10" presStyleLbl="parChTrans1D2" presStyleIdx="3" presStyleCnt="7"/>
      <dgm:spPr/>
    </dgm:pt>
    <dgm:pt modelId="{6EB830A0-B1B2-514A-A41F-60108F17F305}" type="pres">
      <dgm:prSet presAssocID="{D97AD663-F55B-5F43-A331-A8D033D09148}" presName="hierRoot2" presStyleCnt="0"/>
      <dgm:spPr/>
    </dgm:pt>
    <dgm:pt modelId="{2257D5A9-6CA4-FC42-80F3-E4C464A227D7}" type="pres">
      <dgm:prSet presAssocID="{D97AD663-F55B-5F43-A331-A8D033D09148}" presName="composite2" presStyleCnt="0"/>
      <dgm:spPr/>
    </dgm:pt>
    <dgm:pt modelId="{BF719D0F-A652-E140-BF21-D47139AF830B}" type="pres">
      <dgm:prSet presAssocID="{D97AD663-F55B-5F43-A331-A8D033D09148}" presName="background2" presStyleLbl="node2" presStyleIdx="3" presStyleCnt="7"/>
      <dgm:spPr/>
    </dgm:pt>
    <dgm:pt modelId="{E466498A-80B5-8C40-A4BB-D190AE9748B9}" type="pres">
      <dgm:prSet presAssocID="{D97AD663-F55B-5F43-A331-A8D033D09148}" presName="text2" presStyleLbl="fgAcc2" presStyleIdx="3" presStyleCnt="7">
        <dgm:presLayoutVars>
          <dgm:chPref val="3"/>
        </dgm:presLayoutVars>
      </dgm:prSet>
      <dgm:spPr/>
    </dgm:pt>
    <dgm:pt modelId="{74CDED49-B7C8-6348-A707-D5C0FA698383}" type="pres">
      <dgm:prSet presAssocID="{D97AD663-F55B-5F43-A331-A8D033D09148}" presName="hierChild3" presStyleCnt="0"/>
      <dgm:spPr/>
    </dgm:pt>
    <dgm:pt modelId="{7262313E-D57B-B041-88EB-EE1EED030029}" type="pres">
      <dgm:prSet presAssocID="{1F5029DC-477E-EB4A-8F1C-9D449BEB662E}" presName="Name10" presStyleLbl="parChTrans1D2" presStyleIdx="4" presStyleCnt="7"/>
      <dgm:spPr/>
    </dgm:pt>
    <dgm:pt modelId="{894412BD-32B3-334E-9550-3742413C9197}" type="pres">
      <dgm:prSet presAssocID="{3C11AFF0-1682-7D4C-8179-B8D3BC8D794C}" presName="hierRoot2" presStyleCnt="0"/>
      <dgm:spPr/>
    </dgm:pt>
    <dgm:pt modelId="{E208D215-A684-6440-AB70-38D384D221A2}" type="pres">
      <dgm:prSet presAssocID="{3C11AFF0-1682-7D4C-8179-B8D3BC8D794C}" presName="composite2" presStyleCnt="0"/>
      <dgm:spPr/>
    </dgm:pt>
    <dgm:pt modelId="{1C023D5F-5581-A249-BA28-92354A320707}" type="pres">
      <dgm:prSet presAssocID="{3C11AFF0-1682-7D4C-8179-B8D3BC8D794C}" presName="background2" presStyleLbl="node2" presStyleIdx="4" presStyleCnt="7"/>
      <dgm:spPr/>
    </dgm:pt>
    <dgm:pt modelId="{9594666C-8567-3447-B4D7-0C1AAAABB281}" type="pres">
      <dgm:prSet presAssocID="{3C11AFF0-1682-7D4C-8179-B8D3BC8D794C}" presName="text2" presStyleLbl="fgAcc2" presStyleIdx="4" presStyleCnt="7">
        <dgm:presLayoutVars>
          <dgm:chPref val="3"/>
        </dgm:presLayoutVars>
      </dgm:prSet>
      <dgm:spPr/>
    </dgm:pt>
    <dgm:pt modelId="{96CF75B4-5962-8E45-8A1F-AEE43561F0BC}" type="pres">
      <dgm:prSet presAssocID="{3C11AFF0-1682-7D4C-8179-B8D3BC8D794C}" presName="hierChild3" presStyleCnt="0"/>
      <dgm:spPr/>
    </dgm:pt>
    <dgm:pt modelId="{15553FE7-5803-D441-B72B-CF5B7218DEEB}" type="pres">
      <dgm:prSet presAssocID="{AF36508E-3274-4738-90DA-02180DE4C3A7}" presName="hierRoot1" presStyleCnt="0"/>
      <dgm:spPr/>
    </dgm:pt>
    <dgm:pt modelId="{292918B0-DE84-7849-A1F0-D3C7404E367D}" type="pres">
      <dgm:prSet presAssocID="{AF36508E-3274-4738-90DA-02180DE4C3A7}" presName="composite" presStyleCnt="0"/>
      <dgm:spPr/>
    </dgm:pt>
    <dgm:pt modelId="{DB18E15E-7CB6-614D-BBB9-643B2CC7A99F}" type="pres">
      <dgm:prSet presAssocID="{AF36508E-3274-4738-90DA-02180DE4C3A7}" presName="background" presStyleLbl="node0" presStyleIdx="2" presStyleCnt="3"/>
      <dgm:spPr/>
    </dgm:pt>
    <dgm:pt modelId="{D002FE99-57E3-6542-B390-AB5D1B78873B}" type="pres">
      <dgm:prSet presAssocID="{AF36508E-3274-4738-90DA-02180DE4C3A7}" presName="text" presStyleLbl="fgAcc0" presStyleIdx="2" presStyleCnt="3">
        <dgm:presLayoutVars>
          <dgm:chPref val="3"/>
        </dgm:presLayoutVars>
      </dgm:prSet>
      <dgm:spPr/>
    </dgm:pt>
    <dgm:pt modelId="{314AC218-467E-8845-81D1-8B0FF11574CD}" type="pres">
      <dgm:prSet presAssocID="{AF36508E-3274-4738-90DA-02180DE4C3A7}" presName="hierChild2" presStyleCnt="0"/>
      <dgm:spPr/>
    </dgm:pt>
    <dgm:pt modelId="{35668867-BC4C-6741-A969-1748CF74D536}" type="pres">
      <dgm:prSet presAssocID="{8CF110AA-36AF-4F4A-87BF-D1F29B55E83E}" presName="Name10" presStyleLbl="parChTrans1D2" presStyleIdx="5" presStyleCnt="7"/>
      <dgm:spPr/>
    </dgm:pt>
    <dgm:pt modelId="{37CCB843-7436-DB45-8402-74B7376E0391}" type="pres">
      <dgm:prSet presAssocID="{B70657C5-A39B-4840-8F19-5BB7C211ED7C}" presName="hierRoot2" presStyleCnt="0"/>
      <dgm:spPr/>
    </dgm:pt>
    <dgm:pt modelId="{807474FE-5A4B-8847-96B2-9CD56B96B806}" type="pres">
      <dgm:prSet presAssocID="{B70657C5-A39B-4840-8F19-5BB7C211ED7C}" presName="composite2" presStyleCnt="0"/>
      <dgm:spPr/>
    </dgm:pt>
    <dgm:pt modelId="{6E74C9B8-4C7E-C844-8752-0D745898331F}" type="pres">
      <dgm:prSet presAssocID="{B70657C5-A39B-4840-8F19-5BB7C211ED7C}" presName="background2" presStyleLbl="node2" presStyleIdx="5" presStyleCnt="7"/>
      <dgm:spPr/>
    </dgm:pt>
    <dgm:pt modelId="{A766E181-AB4D-1C43-86CC-B4583C0A4E70}" type="pres">
      <dgm:prSet presAssocID="{B70657C5-A39B-4840-8F19-5BB7C211ED7C}" presName="text2" presStyleLbl="fgAcc2" presStyleIdx="5" presStyleCnt="7">
        <dgm:presLayoutVars>
          <dgm:chPref val="3"/>
        </dgm:presLayoutVars>
      </dgm:prSet>
      <dgm:spPr/>
    </dgm:pt>
    <dgm:pt modelId="{87CA04CB-C5B1-F24A-9882-207D935ABFF6}" type="pres">
      <dgm:prSet presAssocID="{B70657C5-A39B-4840-8F19-5BB7C211ED7C}" presName="hierChild3" presStyleCnt="0"/>
      <dgm:spPr/>
    </dgm:pt>
    <dgm:pt modelId="{9CAC0DAD-8B9B-1B4F-8040-C538B383A10F}" type="pres">
      <dgm:prSet presAssocID="{A6D1FB03-4196-344F-8B1C-7EC00A4055A9}" presName="Name10" presStyleLbl="parChTrans1D2" presStyleIdx="6" presStyleCnt="7"/>
      <dgm:spPr/>
    </dgm:pt>
    <dgm:pt modelId="{8C2CDAF6-C8B4-B441-812F-22A990D9E4F9}" type="pres">
      <dgm:prSet presAssocID="{5C9C7EDA-C883-DE43-B1E4-486879E51945}" presName="hierRoot2" presStyleCnt="0"/>
      <dgm:spPr/>
    </dgm:pt>
    <dgm:pt modelId="{066B8C9C-E8E1-1342-A3F1-ACB8F326184D}" type="pres">
      <dgm:prSet presAssocID="{5C9C7EDA-C883-DE43-B1E4-486879E51945}" presName="composite2" presStyleCnt="0"/>
      <dgm:spPr/>
    </dgm:pt>
    <dgm:pt modelId="{9D37F344-9BF6-844D-B4A7-604D9E6A1050}" type="pres">
      <dgm:prSet presAssocID="{5C9C7EDA-C883-DE43-B1E4-486879E51945}" presName="background2" presStyleLbl="node2" presStyleIdx="6" presStyleCnt="7"/>
      <dgm:spPr/>
    </dgm:pt>
    <dgm:pt modelId="{D9B52966-51B8-8E49-9D64-C0C5DA89106A}" type="pres">
      <dgm:prSet presAssocID="{5C9C7EDA-C883-DE43-B1E4-486879E51945}" presName="text2" presStyleLbl="fgAcc2" presStyleIdx="6" presStyleCnt="7">
        <dgm:presLayoutVars>
          <dgm:chPref val="3"/>
        </dgm:presLayoutVars>
      </dgm:prSet>
      <dgm:spPr/>
    </dgm:pt>
    <dgm:pt modelId="{61577FBA-9330-A144-B3D6-2F4AEBB40B08}" type="pres">
      <dgm:prSet presAssocID="{5C9C7EDA-C883-DE43-B1E4-486879E51945}" presName="hierChild3" presStyleCnt="0"/>
      <dgm:spPr/>
    </dgm:pt>
  </dgm:ptLst>
  <dgm:cxnLst>
    <dgm:cxn modelId="{93CB290E-B798-4C4A-B07F-C1C50A5EFD4D}" srcId="{202DC717-9B76-4F48-AFE8-6940F986B363}" destId="{28237948-E1B2-814A-ABD0-507BD2278ED2}" srcOrd="1" destOrd="0" parTransId="{5413480A-A991-C54B-9247-27C7C22A223A}" sibTransId="{62C3E23E-9BEB-9942-AF13-C393F4B2BB8E}"/>
    <dgm:cxn modelId="{8F8CB116-5EA6-4C64-A999-406BA65C5494}" srcId="{79987645-CF82-49C6-8FF7-0337874C8FFE}" destId="{AF36508E-3274-4738-90DA-02180DE4C3A7}" srcOrd="2" destOrd="0" parTransId="{A8351E65-87EA-421A-AF90-91A6DE60B769}" sibTransId="{95EB390C-A69A-41DF-BCEB-556AD3AF34F8}"/>
    <dgm:cxn modelId="{D62DB121-2B9B-344A-9CB2-6DB585E6F0EE}" type="presOf" srcId="{22691DE6-79FB-DA47-9A69-CD252A19A053}" destId="{C2CDD4C2-B4E6-F34E-9134-D29FA1B35061}" srcOrd="0" destOrd="0" presId="urn:microsoft.com/office/officeart/2005/8/layout/hierarchy1"/>
    <dgm:cxn modelId="{545ED328-4C8D-034A-B578-5A83F5CD696E}" srcId="{A6428214-CF11-4FD7-A321-022D1EA01612}" destId="{D97AD663-F55B-5F43-A331-A8D033D09148}" srcOrd="0" destOrd="0" parTransId="{22691DE6-79FB-DA47-9A69-CD252A19A053}" sibTransId="{424CC801-37B6-9643-9C42-165ACAF15536}"/>
    <dgm:cxn modelId="{A046D537-4D11-CE4C-BFF9-0EBAAD6B8520}" type="presOf" srcId="{202DC717-9B76-4F48-AFE8-6940F986B363}" destId="{3055607E-27C8-A745-A28E-408C5A69AF98}" srcOrd="0" destOrd="0" presId="urn:microsoft.com/office/officeart/2005/8/layout/hierarchy1"/>
    <dgm:cxn modelId="{5CA1FF3F-AE80-B54B-A87B-2413D67BDA04}" type="presOf" srcId="{140BE397-94DA-C748-B080-57EF6C6F94C3}" destId="{CEDBA845-6045-D54D-A2A4-13077D9DE5D7}" srcOrd="0" destOrd="0" presId="urn:microsoft.com/office/officeart/2005/8/layout/hierarchy1"/>
    <dgm:cxn modelId="{77E6C943-73C3-8C48-8F8B-A9E8BA1E9F0C}" type="presOf" srcId="{1604A321-7FF3-2648-B60B-A6FD68DE46C5}" destId="{F37BC078-77A9-5846-A830-4331AB64B432}" srcOrd="0" destOrd="0" presId="urn:microsoft.com/office/officeart/2005/8/layout/hierarchy1"/>
    <dgm:cxn modelId="{EEA8764B-AE55-EC4D-AD71-6C84D247B0A4}" type="presOf" srcId="{AF36508E-3274-4738-90DA-02180DE4C3A7}" destId="{D002FE99-57E3-6542-B390-AB5D1B78873B}" srcOrd="0" destOrd="0" presId="urn:microsoft.com/office/officeart/2005/8/layout/hierarchy1"/>
    <dgm:cxn modelId="{12072D60-A06D-5244-8277-FDC0B6D20099}" srcId="{202DC717-9B76-4F48-AFE8-6940F986B363}" destId="{1604A321-7FF3-2648-B60B-A6FD68DE46C5}" srcOrd="0" destOrd="0" parTransId="{CC709C7A-408E-974C-B58C-D1E54946288A}" sibTransId="{9CD6EF47-FCEB-ED4A-82B0-9244E98D0D50}"/>
    <dgm:cxn modelId="{F86CF863-5167-414B-8F5F-576C28387C15}" srcId="{79987645-CF82-49C6-8FF7-0337874C8FFE}" destId="{A6428214-CF11-4FD7-A321-022D1EA01612}" srcOrd="1" destOrd="0" parTransId="{8ED63347-0786-4D85-B34A-6095C2D6B2DC}" sibTransId="{E6D34143-E83F-476E-B7D3-8153ED511F62}"/>
    <dgm:cxn modelId="{A1004265-3A8D-F243-B287-AD1C3A871C8D}" type="presOf" srcId="{28237948-E1B2-814A-ABD0-507BD2278ED2}" destId="{B95B6F37-53CF-9843-B3F1-183C0031536D}" srcOrd="0" destOrd="0" presId="urn:microsoft.com/office/officeart/2005/8/layout/hierarchy1"/>
    <dgm:cxn modelId="{1648E066-30F0-824F-8115-0E5A24A0BEDE}" type="presOf" srcId="{3C11AFF0-1682-7D4C-8179-B8D3BC8D794C}" destId="{9594666C-8567-3447-B4D7-0C1AAAABB281}" srcOrd="0" destOrd="0" presId="urn:microsoft.com/office/officeart/2005/8/layout/hierarchy1"/>
    <dgm:cxn modelId="{92D14B83-ACCE-C645-9D5F-76925CA1A8FB}" type="presOf" srcId="{B70657C5-A39B-4840-8F19-5BB7C211ED7C}" destId="{A766E181-AB4D-1C43-86CC-B4583C0A4E70}" srcOrd="0" destOrd="0" presId="urn:microsoft.com/office/officeart/2005/8/layout/hierarchy1"/>
    <dgm:cxn modelId="{56430586-B0C8-EC45-957A-8F11B0F0CAE1}" type="presOf" srcId="{D97AD663-F55B-5F43-A331-A8D033D09148}" destId="{E466498A-80B5-8C40-A4BB-D190AE9748B9}" srcOrd="0" destOrd="0" presId="urn:microsoft.com/office/officeart/2005/8/layout/hierarchy1"/>
    <dgm:cxn modelId="{2F4529B0-DF99-6044-B164-64ABDC7B5ECD}" type="presOf" srcId="{A6D1FB03-4196-344F-8B1C-7EC00A4055A9}" destId="{9CAC0DAD-8B9B-1B4F-8040-C538B383A10F}" srcOrd="0" destOrd="0" presId="urn:microsoft.com/office/officeart/2005/8/layout/hierarchy1"/>
    <dgm:cxn modelId="{0ED55CB7-0C42-D74B-9139-149E7EEF51DF}" type="presOf" srcId="{CC709C7A-408E-974C-B58C-D1E54946288A}" destId="{EF9FD534-4989-2A45-A406-DCE651F63126}" srcOrd="0" destOrd="0" presId="urn:microsoft.com/office/officeart/2005/8/layout/hierarchy1"/>
    <dgm:cxn modelId="{0A5D6EC5-CE63-E14F-BFCF-5A72A976994B}" srcId="{A6428214-CF11-4FD7-A321-022D1EA01612}" destId="{3C11AFF0-1682-7D4C-8179-B8D3BC8D794C}" srcOrd="1" destOrd="0" parTransId="{1F5029DC-477E-EB4A-8F1C-9D449BEB662E}" sibTransId="{9B5D8DE3-4038-3C4D-96EE-F17101075DC1}"/>
    <dgm:cxn modelId="{9BA063D0-E2C9-7D42-A587-BFE1053EDE8D}" type="presOf" srcId="{1F5029DC-477E-EB4A-8F1C-9D449BEB662E}" destId="{7262313E-D57B-B041-88EB-EE1EED030029}" srcOrd="0" destOrd="0" presId="urn:microsoft.com/office/officeart/2005/8/layout/hierarchy1"/>
    <dgm:cxn modelId="{686A15D1-8AF1-5648-BD7E-A8068B65039F}" type="presOf" srcId="{A6428214-CF11-4FD7-A321-022D1EA01612}" destId="{DA53006E-5D76-F442-8FBB-CEEA98D35AC3}" srcOrd="0" destOrd="0" presId="urn:microsoft.com/office/officeart/2005/8/layout/hierarchy1"/>
    <dgm:cxn modelId="{7090ECD5-F378-A84E-9207-D904D468EAAB}" srcId="{202DC717-9B76-4F48-AFE8-6940F986B363}" destId="{4F8236CC-B7C7-0E4C-84A7-ABD3795B01D2}" srcOrd="2" destOrd="0" parTransId="{140BE397-94DA-C748-B080-57EF6C6F94C3}" sibTransId="{45B1F5D1-0151-A942-B4B7-6FE10B6C000D}"/>
    <dgm:cxn modelId="{BA4D23D6-D07E-4E43-9032-158402460EF6}" type="presOf" srcId="{79987645-CF82-49C6-8FF7-0337874C8FFE}" destId="{B4CC5B7A-ECBA-0747-9325-00B44748E73F}" srcOrd="0" destOrd="0" presId="urn:microsoft.com/office/officeart/2005/8/layout/hierarchy1"/>
    <dgm:cxn modelId="{025EF4DC-9583-C84B-9B40-354C32A2535E}" type="presOf" srcId="{5413480A-A991-C54B-9247-27C7C22A223A}" destId="{36764FA0-2FB9-2A48-A7F3-E997A8B38283}" srcOrd="0" destOrd="0" presId="urn:microsoft.com/office/officeart/2005/8/layout/hierarchy1"/>
    <dgm:cxn modelId="{29D290DF-8FC4-3E41-887D-0B7D06BFCBFB}" type="presOf" srcId="{8CF110AA-36AF-4F4A-87BF-D1F29B55E83E}" destId="{35668867-BC4C-6741-A969-1748CF74D536}" srcOrd="0" destOrd="0" presId="urn:microsoft.com/office/officeart/2005/8/layout/hierarchy1"/>
    <dgm:cxn modelId="{1D64DDE2-085A-764C-A548-912EDD91E30B}" type="presOf" srcId="{5C9C7EDA-C883-DE43-B1E4-486879E51945}" destId="{D9B52966-51B8-8E49-9D64-C0C5DA89106A}" srcOrd="0" destOrd="0" presId="urn:microsoft.com/office/officeart/2005/8/layout/hierarchy1"/>
    <dgm:cxn modelId="{072B2AE4-9534-487F-A4DD-A7C68B95836E}" srcId="{79987645-CF82-49C6-8FF7-0337874C8FFE}" destId="{202DC717-9B76-4F48-AFE8-6940F986B363}" srcOrd="0" destOrd="0" parTransId="{3BEC9EFD-4525-48B7-9408-0C319FA7B91E}" sibTransId="{1396D206-6C21-4216-A3B2-6DF02815235C}"/>
    <dgm:cxn modelId="{17AEF5EE-E3F9-EF4C-8C3A-20A08C1E598A}" srcId="{AF36508E-3274-4738-90DA-02180DE4C3A7}" destId="{B70657C5-A39B-4840-8F19-5BB7C211ED7C}" srcOrd="0" destOrd="0" parTransId="{8CF110AA-36AF-4F4A-87BF-D1F29B55E83E}" sibTransId="{F3DA2925-0766-774E-B331-BFD5679719CE}"/>
    <dgm:cxn modelId="{8D1967F4-7813-4849-95EA-74816817261A}" type="presOf" srcId="{4F8236CC-B7C7-0E4C-84A7-ABD3795B01D2}" destId="{02FACFF0-8859-4747-9EBE-1941790ADA3E}" srcOrd="0" destOrd="0" presId="urn:microsoft.com/office/officeart/2005/8/layout/hierarchy1"/>
    <dgm:cxn modelId="{9D07FDFB-BF96-D548-B36B-21A8FB219D00}" srcId="{AF36508E-3274-4738-90DA-02180DE4C3A7}" destId="{5C9C7EDA-C883-DE43-B1E4-486879E51945}" srcOrd="1" destOrd="0" parTransId="{A6D1FB03-4196-344F-8B1C-7EC00A4055A9}" sibTransId="{4D37F18A-C1BE-C34E-83FC-DCB39477027F}"/>
    <dgm:cxn modelId="{A6F81281-0CC5-CC49-ABB6-2294708158F5}" type="presParOf" srcId="{B4CC5B7A-ECBA-0747-9325-00B44748E73F}" destId="{D20103C7-2E05-8D4D-B742-7481783A3F8D}" srcOrd="0" destOrd="0" presId="urn:microsoft.com/office/officeart/2005/8/layout/hierarchy1"/>
    <dgm:cxn modelId="{5B07CE9D-9964-0748-90A5-BB0565E4FCE2}" type="presParOf" srcId="{D20103C7-2E05-8D4D-B742-7481783A3F8D}" destId="{02005279-6C90-004E-850F-986976615DAF}" srcOrd="0" destOrd="0" presId="urn:microsoft.com/office/officeart/2005/8/layout/hierarchy1"/>
    <dgm:cxn modelId="{69BD9FD2-0398-9B41-A02F-1D0FC6F689F1}" type="presParOf" srcId="{02005279-6C90-004E-850F-986976615DAF}" destId="{9FC54799-E432-9844-8F22-75932FB526A6}" srcOrd="0" destOrd="0" presId="urn:microsoft.com/office/officeart/2005/8/layout/hierarchy1"/>
    <dgm:cxn modelId="{20685781-A791-D941-924B-271884777607}" type="presParOf" srcId="{02005279-6C90-004E-850F-986976615DAF}" destId="{3055607E-27C8-A745-A28E-408C5A69AF98}" srcOrd="1" destOrd="0" presId="urn:microsoft.com/office/officeart/2005/8/layout/hierarchy1"/>
    <dgm:cxn modelId="{533F3802-3B39-044C-90DA-5D59F0A922D1}" type="presParOf" srcId="{D20103C7-2E05-8D4D-B742-7481783A3F8D}" destId="{FE955E2B-1D7C-9549-B2A1-5FF7AD4AD502}" srcOrd="1" destOrd="0" presId="urn:microsoft.com/office/officeart/2005/8/layout/hierarchy1"/>
    <dgm:cxn modelId="{CB1FDB8F-D8F2-914B-B174-CFBCF4102EA8}" type="presParOf" srcId="{FE955E2B-1D7C-9549-B2A1-5FF7AD4AD502}" destId="{EF9FD534-4989-2A45-A406-DCE651F63126}" srcOrd="0" destOrd="0" presId="urn:microsoft.com/office/officeart/2005/8/layout/hierarchy1"/>
    <dgm:cxn modelId="{F49B2081-0EDC-6246-9191-C2163D672F71}" type="presParOf" srcId="{FE955E2B-1D7C-9549-B2A1-5FF7AD4AD502}" destId="{DEE487EB-85B1-B14B-ADC4-4B89813CD2B6}" srcOrd="1" destOrd="0" presId="urn:microsoft.com/office/officeart/2005/8/layout/hierarchy1"/>
    <dgm:cxn modelId="{3AD30B7B-0EBF-9E40-B60B-6637394C2264}" type="presParOf" srcId="{DEE487EB-85B1-B14B-ADC4-4B89813CD2B6}" destId="{102AC1E6-2EA0-A04F-8475-77DC10F4B51B}" srcOrd="0" destOrd="0" presId="urn:microsoft.com/office/officeart/2005/8/layout/hierarchy1"/>
    <dgm:cxn modelId="{8995E6BD-68D0-4142-AE19-BDFBBEF257A0}" type="presParOf" srcId="{102AC1E6-2EA0-A04F-8475-77DC10F4B51B}" destId="{F6C0D937-708A-A040-997A-ED577236B021}" srcOrd="0" destOrd="0" presId="urn:microsoft.com/office/officeart/2005/8/layout/hierarchy1"/>
    <dgm:cxn modelId="{778EC01B-5119-4545-998E-FB589668AA1E}" type="presParOf" srcId="{102AC1E6-2EA0-A04F-8475-77DC10F4B51B}" destId="{F37BC078-77A9-5846-A830-4331AB64B432}" srcOrd="1" destOrd="0" presId="urn:microsoft.com/office/officeart/2005/8/layout/hierarchy1"/>
    <dgm:cxn modelId="{F1F4CB5F-A94C-FB4D-9E18-E138D8601091}" type="presParOf" srcId="{DEE487EB-85B1-B14B-ADC4-4B89813CD2B6}" destId="{80DF2B61-ACB4-BF4E-A20D-95C660587DEE}" srcOrd="1" destOrd="0" presId="urn:microsoft.com/office/officeart/2005/8/layout/hierarchy1"/>
    <dgm:cxn modelId="{226B3003-8DA9-CD43-91E5-3345029CEF3B}" type="presParOf" srcId="{FE955E2B-1D7C-9549-B2A1-5FF7AD4AD502}" destId="{36764FA0-2FB9-2A48-A7F3-E997A8B38283}" srcOrd="2" destOrd="0" presId="urn:microsoft.com/office/officeart/2005/8/layout/hierarchy1"/>
    <dgm:cxn modelId="{EA600151-AD43-BF4F-A374-BFDD6672D671}" type="presParOf" srcId="{FE955E2B-1D7C-9549-B2A1-5FF7AD4AD502}" destId="{2A3DB88B-D687-4A4C-99FE-E77210378852}" srcOrd="3" destOrd="0" presId="urn:microsoft.com/office/officeart/2005/8/layout/hierarchy1"/>
    <dgm:cxn modelId="{856177AA-83C7-2C47-9EC9-0EB321B3E750}" type="presParOf" srcId="{2A3DB88B-D687-4A4C-99FE-E77210378852}" destId="{B55AD7B8-D288-0642-9F0E-C2247EDEA7BC}" srcOrd="0" destOrd="0" presId="urn:microsoft.com/office/officeart/2005/8/layout/hierarchy1"/>
    <dgm:cxn modelId="{C3A03E70-FFB9-C643-BC5E-2E4199626C72}" type="presParOf" srcId="{B55AD7B8-D288-0642-9F0E-C2247EDEA7BC}" destId="{DF4377C3-ADBB-F441-93FA-57BD98C146A2}" srcOrd="0" destOrd="0" presId="urn:microsoft.com/office/officeart/2005/8/layout/hierarchy1"/>
    <dgm:cxn modelId="{0572BBD2-5C75-FF49-BDBD-8B30F902E719}" type="presParOf" srcId="{B55AD7B8-D288-0642-9F0E-C2247EDEA7BC}" destId="{B95B6F37-53CF-9843-B3F1-183C0031536D}" srcOrd="1" destOrd="0" presId="urn:microsoft.com/office/officeart/2005/8/layout/hierarchy1"/>
    <dgm:cxn modelId="{645B9FF7-4A89-CD41-AA1D-AB5F0F5C674F}" type="presParOf" srcId="{2A3DB88B-D687-4A4C-99FE-E77210378852}" destId="{3D8E70ED-DA09-B449-844A-BA56D96458A7}" srcOrd="1" destOrd="0" presId="urn:microsoft.com/office/officeart/2005/8/layout/hierarchy1"/>
    <dgm:cxn modelId="{68FE106F-5FFC-6046-A266-BC280A4DC006}" type="presParOf" srcId="{FE955E2B-1D7C-9549-B2A1-5FF7AD4AD502}" destId="{CEDBA845-6045-D54D-A2A4-13077D9DE5D7}" srcOrd="4" destOrd="0" presId="urn:microsoft.com/office/officeart/2005/8/layout/hierarchy1"/>
    <dgm:cxn modelId="{1F4FC1F5-B6C3-8944-AAA7-D9752994B464}" type="presParOf" srcId="{FE955E2B-1D7C-9549-B2A1-5FF7AD4AD502}" destId="{63B521ED-5507-A746-8568-038B2F19531B}" srcOrd="5" destOrd="0" presId="urn:microsoft.com/office/officeart/2005/8/layout/hierarchy1"/>
    <dgm:cxn modelId="{651F8C90-1F55-1D42-88BD-98745DE77C7A}" type="presParOf" srcId="{63B521ED-5507-A746-8568-038B2F19531B}" destId="{79021C9C-3E7A-724A-B7E9-E068689D8AEF}" srcOrd="0" destOrd="0" presId="urn:microsoft.com/office/officeart/2005/8/layout/hierarchy1"/>
    <dgm:cxn modelId="{0EE91EFE-27F7-EE4E-84F6-D24B7F17E12F}" type="presParOf" srcId="{79021C9C-3E7A-724A-B7E9-E068689D8AEF}" destId="{2E4D5108-6058-CC4F-9A84-E07A8C2816A8}" srcOrd="0" destOrd="0" presId="urn:microsoft.com/office/officeart/2005/8/layout/hierarchy1"/>
    <dgm:cxn modelId="{36C136E0-0710-504C-8224-3F468D20858F}" type="presParOf" srcId="{79021C9C-3E7A-724A-B7E9-E068689D8AEF}" destId="{02FACFF0-8859-4747-9EBE-1941790ADA3E}" srcOrd="1" destOrd="0" presId="urn:microsoft.com/office/officeart/2005/8/layout/hierarchy1"/>
    <dgm:cxn modelId="{C7D159D9-D4AC-734F-80EE-6C112DED9E7C}" type="presParOf" srcId="{63B521ED-5507-A746-8568-038B2F19531B}" destId="{474FEE6F-337E-8741-BC11-FCEE645F0A46}" srcOrd="1" destOrd="0" presId="urn:microsoft.com/office/officeart/2005/8/layout/hierarchy1"/>
    <dgm:cxn modelId="{25BCBD9C-4C1F-B14B-8BCB-ACF8E3B3769F}" type="presParOf" srcId="{B4CC5B7A-ECBA-0747-9325-00B44748E73F}" destId="{BFCF60B3-7170-5E4E-9F6E-F873D1AD007D}" srcOrd="1" destOrd="0" presId="urn:microsoft.com/office/officeart/2005/8/layout/hierarchy1"/>
    <dgm:cxn modelId="{3BE324C6-D118-3943-81A2-FAD024FC733E}" type="presParOf" srcId="{BFCF60B3-7170-5E4E-9F6E-F873D1AD007D}" destId="{C9FBFBAB-9AF5-E14B-995B-CEFE7DA7862B}" srcOrd="0" destOrd="0" presId="urn:microsoft.com/office/officeart/2005/8/layout/hierarchy1"/>
    <dgm:cxn modelId="{B943F50A-6FFE-DC48-89F5-BD42CAF12B86}" type="presParOf" srcId="{C9FBFBAB-9AF5-E14B-995B-CEFE7DA7862B}" destId="{0DD5FB9E-9BA8-8541-BF88-EB1E8CC098DF}" srcOrd="0" destOrd="0" presId="urn:microsoft.com/office/officeart/2005/8/layout/hierarchy1"/>
    <dgm:cxn modelId="{CF1477D5-A513-3C44-91CD-E7AF35E1B54A}" type="presParOf" srcId="{C9FBFBAB-9AF5-E14B-995B-CEFE7DA7862B}" destId="{DA53006E-5D76-F442-8FBB-CEEA98D35AC3}" srcOrd="1" destOrd="0" presId="urn:microsoft.com/office/officeart/2005/8/layout/hierarchy1"/>
    <dgm:cxn modelId="{6EFA44B0-19E8-E343-8004-FAAE4648A8B0}" type="presParOf" srcId="{BFCF60B3-7170-5E4E-9F6E-F873D1AD007D}" destId="{97B0938B-A7EE-DA43-95B1-8D16FC6F70B7}" srcOrd="1" destOrd="0" presId="urn:microsoft.com/office/officeart/2005/8/layout/hierarchy1"/>
    <dgm:cxn modelId="{0D51E79A-5B6B-3944-A1DA-2C42D2605631}" type="presParOf" srcId="{97B0938B-A7EE-DA43-95B1-8D16FC6F70B7}" destId="{C2CDD4C2-B4E6-F34E-9134-D29FA1B35061}" srcOrd="0" destOrd="0" presId="urn:microsoft.com/office/officeart/2005/8/layout/hierarchy1"/>
    <dgm:cxn modelId="{8192B702-DE6B-7541-AE36-115850859885}" type="presParOf" srcId="{97B0938B-A7EE-DA43-95B1-8D16FC6F70B7}" destId="{6EB830A0-B1B2-514A-A41F-60108F17F305}" srcOrd="1" destOrd="0" presId="urn:microsoft.com/office/officeart/2005/8/layout/hierarchy1"/>
    <dgm:cxn modelId="{F8BBD836-F15A-734C-95F4-AA2C9D17E386}" type="presParOf" srcId="{6EB830A0-B1B2-514A-A41F-60108F17F305}" destId="{2257D5A9-6CA4-FC42-80F3-E4C464A227D7}" srcOrd="0" destOrd="0" presId="urn:microsoft.com/office/officeart/2005/8/layout/hierarchy1"/>
    <dgm:cxn modelId="{27D7CF63-46FA-9A47-99FB-71BAF4155E2D}" type="presParOf" srcId="{2257D5A9-6CA4-FC42-80F3-E4C464A227D7}" destId="{BF719D0F-A652-E140-BF21-D47139AF830B}" srcOrd="0" destOrd="0" presId="urn:microsoft.com/office/officeart/2005/8/layout/hierarchy1"/>
    <dgm:cxn modelId="{B9A4823E-8FF0-8440-A1AF-C8DA8F30971C}" type="presParOf" srcId="{2257D5A9-6CA4-FC42-80F3-E4C464A227D7}" destId="{E466498A-80B5-8C40-A4BB-D190AE9748B9}" srcOrd="1" destOrd="0" presId="urn:microsoft.com/office/officeart/2005/8/layout/hierarchy1"/>
    <dgm:cxn modelId="{3B90AA6A-1D4F-4A48-BBBC-C127FBABF541}" type="presParOf" srcId="{6EB830A0-B1B2-514A-A41F-60108F17F305}" destId="{74CDED49-B7C8-6348-A707-D5C0FA698383}" srcOrd="1" destOrd="0" presId="urn:microsoft.com/office/officeart/2005/8/layout/hierarchy1"/>
    <dgm:cxn modelId="{823E3D92-2593-F742-B5EC-CB4B2CDC6117}" type="presParOf" srcId="{97B0938B-A7EE-DA43-95B1-8D16FC6F70B7}" destId="{7262313E-D57B-B041-88EB-EE1EED030029}" srcOrd="2" destOrd="0" presId="urn:microsoft.com/office/officeart/2005/8/layout/hierarchy1"/>
    <dgm:cxn modelId="{6B329841-9D6B-B141-A766-F43D086F8169}" type="presParOf" srcId="{97B0938B-A7EE-DA43-95B1-8D16FC6F70B7}" destId="{894412BD-32B3-334E-9550-3742413C9197}" srcOrd="3" destOrd="0" presId="urn:microsoft.com/office/officeart/2005/8/layout/hierarchy1"/>
    <dgm:cxn modelId="{CCD0F2F0-A68D-7B48-868C-F4CB1BA47258}" type="presParOf" srcId="{894412BD-32B3-334E-9550-3742413C9197}" destId="{E208D215-A684-6440-AB70-38D384D221A2}" srcOrd="0" destOrd="0" presId="urn:microsoft.com/office/officeart/2005/8/layout/hierarchy1"/>
    <dgm:cxn modelId="{5A75E025-8559-8149-ABD6-0C593F4BCDE5}" type="presParOf" srcId="{E208D215-A684-6440-AB70-38D384D221A2}" destId="{1C023D5F-5581-A249-BA28-92354A320707}" srcOrd="0" destOrd="0" presId="urn:microsoft.com/office/officeart/2005/8/layout/hierarchy1"/>
    <dgm:cxn modelId="{D9940FC5-CCE1-854A-9011-1744416B6445}" type="presParOf" srcId="{E208D215-A684-6440-AB70-38D384D221A2}" destId="{9594666C-8567-3447-B4D7-0C1AAAABB281}" srcOrd="1" destOrd="0" presId="urn:microsoft.com/office/officeart/2005/8/layout/hierarchy1"/>
    <dgm:cxn modelId="{6D07F76E-39D2-3C4B-87F0-700C759A5157}" type="presParOf" srcId="{894412BD-32B3-334E-9550-3742413C9197}" destId="{96CF75B4-5962-8E45-8A1F-AEE43561F0BC}" srcOrd="1" destOrd="0" presId="urn:microsoft.com/office/officeart/2005/8/layout/hierarchy1"/>
    <dgm:cxn modelId="{F640CA8B-963B-1545-A102-B49E4D3ADF3A}" type="presParOf" srcId="{B4CC5B7A-ECBA-0747-9325-00B44748E73F}" destId="{15553FE7-5803-D441-B72B-CF5B7218DEEB}" srcOrd="2" destOrd="0" presId="urn:microsoft.com/office/officeart/2005/8/layout/hierarchy1"/>
    <dgm:cxn modelId="{8D6F1708-729E-8A43-95B5-0F3D487CB5C6}" type="presParOf" srcId="{15553FE7-5803-D441-B72B-CF5B7218DEEB}" destId="{292918B0-DE84-7849-A1F0-D3C7404E367D}" srcOrd="0" destOrd="0" presId="urn:microsoft.com/office/officeart/2005/8/layout/hierarchy1"/>
    <dgm:cxn modelId="{E0B02DFE-E129-654D-A5CB-8A4CC9C276C4}" type="presParOf" srcId="{292918B0-DE84-7849-A1F0-D3C7404E367D}" destId="{DB18E15E-7CB6-614D-BBB9-643B2CC7A99F}" srcOrd="0" destOrd="0" presId="urn:microsoft.com/office/officeart/2005/8/layout/hierarchy1"/>
    <dgm:cxn modelId="{52FF82B1-1AD6-D241-84FE-9F1FCCB29C6C}" type="presParOf" srcId="{292918B0-DE84-7849-A1F0-D3C7404E367D}" destId="{D002FE99-57E3-6542-B390-AB5D1B78873B}" srcOrd="1" destOrd="0" presId="urn:microsoft.com/office/officeart/2005/8/layout/hierarchy1"/>
    <dgm:cxn modelId="{38D2C4F2-DF7A-0943-BFC1-479B79226BFD}" type="presParOf" srcId="{15553FE7-5803-D441-B72B-CF5B7218DEEB}" destId="{314AC218-467E-8845-81D1-8B0FF11574CD}" srcOrd="1" destOrd="0" presId="urn:microsoft.com/office/officeart/2005/8/layout/hierarchy1"/>
    <dgm:cxn modelId="{2BF737EF-F635-F044-B0A1-FA9117379F0E}" type="presParOf" srcId="{314AC218-467E-8845-81D1-8B0FF11574CD}" destId="{35668867-BC4C-6741-A969-1748CF74D536}" srcOrd="0" destOrd="0" presId="urn:microsoft.com/office/officeart/2005/8/layout/hierarchy1"/>
    <dgm:cxn modelId="{57209214-A711-9540-BFE3-74B8DC7C21A3}" type="presParOf" srcId="{314AC218-467E-8845-81D1-8B0FF11574CD}" destId="{37CCB843-7436-DB45-8402-74B7376E0391}" srcOrd="1" destOrd="0" presId="urn:microsoft.com/office/officeart/2005/8/layout/hierarchy1"/>
    <dgm:cxn modelId="{EFEF2965-E628-644E-91F2-9D55BF6BC14D}" type="presParOf" srcId="{37CCB843-7436-DB45-8402-74B7376E0391}" destId="{807474FE-5A4B-8847-96B2-9CD56B96B806}" srcOrd="0" destOrd="0" presId="urn:microsoft.com/office/officeart/2005/8/layout/hierarchy1"/>
    <dgm:cxn modelId="{4DEBD500-99BF-D742-AA5F-841C7D7B9B4A}" type="presParOf" srcId="{807474FE-5A4B-8847-96B2-9CD56B96B806}" destId="{6E74C9B8-4C7E-C844-8752-0D745898331F}" srcOrd="0" destOrd="0" presId="urn:microsoft.com/office/officeart/2005/8/layout/hierarchy1"/>
    <dgm:cxn modelId="{FD3D439D-6097-F346-ADB6-6E6E5FAF886A}" type="presParOf" srcId="{807474FE-5A4B-8847-96B2-9CD56B96B806}" destId="{A766E181-AB4D-1C43-86CC-B4583C0A4E70}" srcOrd="1" destOrd="0" presId="urn:microsoft.com/office/officeart/2005/8/layout/hierarchy1"/>
    <dgm:cxn modelId="{4B27D5FF-57DC-BF40-9A65-ACBB01E9D244}" type="presParOf" srcId="{37CCB843-7436-DB45-8402-74B7376E0391}" destId="{87CA04CB-C5B1-F24A-9882-207D935ABFF6}" srcOrd="1" destOrd="0" presId="urn:microsoft.com/office/officeart/2005/8/layout/hierarchy1"/>
    <dgm:cxn modelId="{12A80E33-C978-D147-ADBB-008995119C0C}" type="presParOf" srcId="{314AC218-467E-8845-81D1-8B0FF11574CD}" destId="{9CAC0DAD-8B9B-1B4F-8040-C538B383A10F}" srcOrd="2" destOrd="0" presId="urn:microsoft.com/office/officeart/2005/8/layout/hierarchy1"/>
    <dgm:cxn modelId="{C84CF76E-4DD6-3E4D-8FA8-60246F0AACF1}" type="presParOf" srcId="{314AC218-467E-8845-81D1-8B0FF11574CD}" destId="{8C2CDAF6-C8B4-B441-812F-22A990D9E4F9}" srcOrd="3" destOrd="0" presId="urn:microsoft.com/office/officeart/2005/8/layout/hierarchy1"/>
    <dgm:cxn modelId="{9F850686-3AB0-A847-83AD-B2A305153FFE}" type="presParOf" srcId="{8C2CDAF6-C8B4-B441-812F-22A990D9E4F9}" destId="{066B8C9C-E8E1-1342-A3F1-ACB8F326184D}" srcOrd="0" destOrd="0" presId="urn:microsoft.com/office/officeart/2005/8/layout/hierarchy1"/>
    <dgm:cxn modelId="{2EA8B4E9-1FB9-C148-B123-E30241C08611}" type="presParOf" srcId="{066B8C9C-E8E1-1342-A3F1-ACB8F326184D}" destId="{9D37F344-9BF6-844D-B4A7-604D9E6A1050}" srcOrd="0" destOrd="0" presId="urn:microsoft.com/office/officeart/2005/8/layout/hierarchy1"/>
    <dgm:cxn modelId="{ED09D2E5-68B7-DD44-979E-7DD3CAC89854}" type="presParOf" srcId="{066B8C9C-E8E1-1342-A3F1-ACB8F326184D}" destId="{D9B52966-51B8-8E49-9D64-C0C5DA89106A}" srcOrd="1" destOrd="0" presId="urn:microsoft.com/office/officeart/2005/8/layout/hierarchy1"/>
    <dgm:cxn modelId="{B3785394-6987-BA4D-A17F-3F950A99AE4A}" type="presParOf" srcId="{8C2CDAF6-C8B4-B441-812F-22A990D9E4F9}" destId="{61577FBA-9330-A144-B3D6-2F4AEBB40B08}"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28F549-76E2-EC48-B344-861C333AA7E2}" type="doc">
      <dgm:prSet loTypeId="urn:microsoft.com/office/officeart/2005/8/layout/bProcess2" loCatId="" qsTypeId="urn:microsoft.com/office/officeart/2005/8/quickstyle/simple1" qsCatId="simple" csTypeId="urn:microsoft.com/office/officeart/2005/8/colors/accent1_2" csCatId="accent1" phldr="1"/>
      <dgm:spPr/>
      <dgm:t>
        <a:bodyPr/>
        <a:lstStyle/>
        <a:p>
          <a:endParaRPr lang="en-US"/>
        </a:p>
      </dgm:t>
    </dgm:pt>
    <dgm:pt modelId="{86B682DD-2814-804F-9416-AFBB8F4D3FF1}">
      <dgm:prSet phldrT="[Text]" custT="1"/>
      <dgm:spPr>
        <a:xfrm>
          <a:off x="459201" y="60634"/>
          <a:ext cx="2356094" cy="1004110"/>
        </a:xfrm>
        <a:prstGeom prst="round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800" b="1">
              <a:solidFill>
                <a:srgbClr val="FFC000"/>
              </a:solidFill>
              <a:latin typeface="Tahoma"/>
              <a:ea typeface="+mn-ea"/>
              <a:cs typeface="Arial"/>
            </a:rPr>
            <a:t>ATF Records</a:t>
          </a:r>
        </a:p>
      </dgm:t>
    </dgm:pt>
    <dgm:pt modelId="{1CC7DEF9-6F12-EF4C-A0A8-C94C412663AC}" type="parTrans" cxnId="{3AC96673-0AC3-144E-906E-B08FA73A3E06}">
      <dgm:prSet/>
      <dgm:spPr/>
      <dgm:t>
        <a:bodyPr/>
        <a:lstStyle/>
        <a:p>
          <a:endParaRPr lang="en-US"/>
        </a:p>
      </dgm:t>
    </dgm:pt>
    <dgm:pt modelId="{81A6D00C-D437-7849-88C5-0F7B1686D1CF}" type="sibTrans" cxnId="{3AC96673-0AC3-144E-906E-B08FA73A3E06}">
      <dgm:prSet/>
      <dgm:spPr>
        <a:xfrm rot="10832943">
          <a:off x="1438657" y="1180516"/>
          <a:ext cx="383566" cy="185299"/>
        </a:xfrm>
        <a:prstGeom prst="triangle">
          <a:avLst/>
        </a:prstGeom>
        <a:solidFill>
          <a:srgbClr val="005DAA">
            <a:tint val="60000"/>
            <a:hueOff val="0"/>
            <a:satOff val="0"/>
            <a:lumOff val="0"/>
            <a:alphaOff val="0"/>
          </a:srgbClr>
        </a:solidFill>
        <a:ln>
          <a:noFill/>
        </a:ln>
        <a:effectLst/>
      </dgm:spPr>
      <dgm:t>
        <a:bodyPr/>
        <a:lstStyle/>
        <a:p>
          <a:endParaRPr lang="en-US"/>
        </a:p>
      </dgm:t>
    </dgm:pt>
    <dgm:pt modelId="{4492E0E4-D142-1646-AB4C-D0F8CFFEBE1B}">
      <dgm:prSet phldrT="[Text]" custT="1"/>
      <dgm:spPr>
        <a:xfrm>
          <a:off x="459201" y="60634"/>
          <a:ext cx="2356094" cy="1004110"/>
        </a:xfrm>
        <a:prstGeom prst="round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Char char="•"/>
          </a:pPr>
          <a:r>
            <a:rPr lang="en-US" sz="1400">
              <a:solidFill>
                <a:srgbClr val="FFFFFF"/>
              </a:solidFill>
              <a:latin typeface="Tahoma"/>
              <a:ea typeface="+mn-ea"/>
              <a:cs typeface="Arial"/>
            </a:rPr>
            <a:t>Record of people buying guns and ammunitions in an area</a:t>
          </a:r>
          <a:endParaRPr lang="en-US" sz="1000">
            <a:solidFill>
              <a:srgbClr val="FFFFFF"/>
            </a:solidFill>
            <a:latin typeface="Tahoma"/>
            <a:ea typeface="+mn-ea"/>
            <a:cs typeface="Arial"/>
          </a:endParaRPr>
        </a:p>
      </dgm:t>
    </dgm:pt>
    <dgm:pt modelId="{C6B5E4F4-1DDB-DF49-937C-98F21D9B7DCB}" type="parTrans" cxnId="{DF419068-5F0A-3444-B420-FEBFE9370641}">
      <dgm:prSet/>
      <dgm:spPr/>
      <dgm:t>
        <a:bodyPr/>
        <a:lstStyle/>
        <a:p>
          <a:endParaRPr lang="en-US"/>
        </a:p>
      </dgm:t>
    </dgm:pt>
    <dgm:pt modelId="{8260D658-9942-4742-B3DC-504B1D71AE4B}" type="sibTrans" cxnId="{DF419068-5F0A-3444-B420-FEBFE9370641}">
      <dgm:prSet/>
      <dgm:spPr/>
      <dgm:t>
        <a:bodyPr/>
        <a:lstStyle/>
        <a:p>
          <a:endParaRPr lang="en-US"/>
        </a:p>
      </dgm:t>
    </dgm:pt>
    <dgm:pt modelId="{5D890A58-6E4B-BE41-B9CB-1695259C7D2D}">
      <dgm:prSet phldrT="[Text]" custT="1"/>
      <dgm:spPr>
        <a:xfrm>
          <a:off x="506245" y="1471096"/>
          <a:ext cx="2233449" cy="1163115"/>
        </a:xfrm>
        <a:prstGeom prst="snip2Diag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800" b="1">
              <a:solidFill>
                <a:srgbClr val="FFC000"/>
              </a:solidFill>
              <a:latin typeface="Tahoma"/>
              <a:ea typeface="+mn-ea"/>
              <a:cs typeface="Arial"/>
            </a:rPr>
            <a:t>BMV Records</a:t>
          </a:r>
        </a:p>
      </dgm:t>
    </dgm:pt>
    <dgm:pt modelId="{401FA6E6-5433-C948-84CB-0135DDDA69EA}" type="parTrans" cxnId="{40009BED-0E64-894B-B97A-76B5B5AA75C7}">
      <dgm:prSet/>
      <dgm:spPr/>
      <dgm:t>
        <a:bodyPr/>
        <a:lstStyle/>
        <a:p>
          <a:endParaRPr lang="en-US"/>
        </a:p>
      </dgm:t>
    </dgm:pt>
    <dgm:pt modelId="{159191A3-61AA-AE48-B379-9AA9110050B1}" type="sibTrans" cxnId="{40009BED-0E64-894B-B97A-76B5B5AA75C7}">
      <dgm:prSet/>
      <dgm:spPr>
        <a:xfrm rot="9673486">
          <a:off x="1683810" y="2703131"/>
          <a:ext cx="383566" cy="185299"/>
        </a:xfrm>
        <a:prstGeom prst="triangle">
          <a:avLst/>
        </a:prstGeom>
        <a:solidFill>
          <a:srgbClr val="005DAA">
            <a:tint val="60000"/>
            <a:hueOff val="0"/>
            <a:satOff val="0"/>
            <a:lumOff val="0"/>
            <a:alphaOff val="0"/>
          </a:srgbClr>
        </a:solidFill>
        <a:ln>
          <a:noFill/>
        </a:ln>
        <a:effectLst/>
      </dgm:spPr>
      <dgm:t>
        <a:bodyPr/>
        <a:lstStyle/>
        <a:p>
          <a:endParaRPr lang="en-US"/>
        </a:p>
      </dgm:t>
    </dgm:pt>
    <dgm:pt modelId="{E07716AA-4C08-5143-A04A-F35891C2AD7F}">
      <dgm:prSet custT="1"/>
      <dgm:spPr>
        <a:xfrm>
          <a:off x="685570" y="2938256"/>
          <a:ext cx="3101349" cy="1836870"/>
        </a:xfrm>
        <a:prstGeom prst="ellipse">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800" b="1" u="sng">
              <a:solidFill>
                <a:srgbClr val="FFC000"/>
              </a:solidFill>
              <a:latin typeface="Tahoma"/>
              <a:ea typeface="+mn-ea"/>
              <a:cs typeface="Arial"/>
              <a:hlinkClick xmlns:r="http://schemas.openxmlformats.org/officeDocument/2006/relationships" r:id="rId1">
                <a:extLst>
                  <a:ext uri="{A12FA001-AC4F-418D-AE19-62706E023703}">
                    <ahyp:hlinkClr xmlns:ahyp="http://schemas.microsoft.com/office/drawing/2018/hyperlinkcolor" val="tx"/>
                  </a:ext>
                </a:extLst>
              </a:hlinkClick>
            </a:rPr>
            <a:t>crimemapping.com</a:t>
          </a:r>
          <a:endParaRPr lang="en-US" sz="1800" b="1" u="sng">
            <a:solidFill>
              <a:srgbClr val="FFC000"/>
            </a:solidFill>
            <a:latin typeface="Tahoma"/>
            <a:ea typeface="+mn-ea"/>
            <a:cs typeface="Arial"/>
          </a:endParaRPr>
        </a:p>
      </dgm:t>
    </dgm:pt>
    <dgm:pt modelId="{8FDB46C7-0FA6-4C4C-930E-45F3820CC761}" type="parTrans" cxnId="{3D34BC42-BECF-6945-BE5D-C0845E01D989}">
      <dgm:prSet/>
      <dgm:spPr/>
      <dgm:t>
        <a:bodyPr/>
        <a:lstStyle/>
        <a:p>
          <a:endParaRPr lang="en-US"/>
        </a:p>
      </dgm:t>
    </dgm:pt>
    <dgm:pt modelId="{95F4FEC3-10A9-9442-B33E-C483923CACEA}" type="sibTrans" cxnId="{3D34BC42-BECF-6945-BE5D-C0845E01D989}">
      <dgm:prSet/>
      <dgm:spPr>
        <a:xfrm rot="4870620">
          <a:off x="3726098" y="4142142"/>
          <a:ext cx="383566" cy="185299"/>
        </a:xfrm>
        <a:prstGeom prst="triangle">
          <a:avLst/>
        </a:prstGeom>
        <a:solidFill>
          <a:srgbClr val="005DAA">
            <a:tint val="60000"/>
            <a:hueOff val="0"/>
            <a:satOff val="0"/>
            <a:lumOff val="0"/>
            <a:alphaOff val="0"/>
          </a:srgbClr>
        </a:solidFill>
        <a:ln>
          <a:noFill/>
        </a:ln>
        <a:effectLst/>
      </dgm:spPr>
      <dgm:t>
        <a:bodyPr/>
        <a:lstStyle/>
        <a:p>
          <a:endParaRPr lang="en-US"/>
        </a:p>
      </dgm:t>
    </dgm:pt>
    <dgm:pt modelId="{3E0244D9-FA84-6E42-8099-FBB34786BFB4}">
      <dgm:prSet custT="1"/>
      <dgm:spPr>
        <a:xfrm>
          <a:off x="6911551" y="2493020"/>
          <a:ext cx="1575060" cy="1031468"/>
        </a:xfrm>
        <a:prstGeom prst="round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800" b="1">
              <a:solidFill>
                <a:srgbClr val="FFC000"/>
              </a:solidFill>
              <a:latin typeface="Tahoma"/>
              <a:ea typeface="+mn-ea"/>
              <a:cs typeface="Arial"/>
            </a:rPr>
            <a:t>GPS tracking</a:t>
          </a:r>
        </a:p>
      </dgm:t>
    </dgm:pt>
    <dgm:pt modelId="{BF9663BC-0476-814F-AA56-0249F0082C44}" type="parTrans" cxnId="{1C7C5718-2DE4-414A-8C11-C061E9D76F10}">
      <dgm:prSet/>
      <dgm:spPr/>
      <dgm:t>
        <a:bodyPr/>
        <a:lstStyle/>
        <a:p>
          <a:endParaRPr lang="en-US"/>
        </a:p>
      </dgm:t>
    </dgm:pt>
    <dgm:pt modelId="{2AC12BB8-7F64-2246-BF3D-1AD2DA5245F7}" type="sibTrans" cxnId="{1C7C5718-2DE4-414A-8C11-C061E9D76F10}">
      <dgm:prSet/>
      <dgm:spPr>
        <a:xfrm rot="2687260">
          <a:off x="7271889" y="3754771"/>
          <a:ext cx="383566" cy="185299"/>
        </a:xfrm>
        <a:prstGeom prst="triangle">
          <a:avLst/>
        </a:prstGeom>
        <a:solidFill>
          <a:srgbClr val="005DAA">
            <a:tint val="60000"/>
            <a:hueOff val="0"/>
            <a:satOff val="0"/>
            <a:lumOff val="0"/>
            <a:alphaOff val="0"/>
          </a:srgbClr>
        </a:solidFill>
        <a:ln>
          <a:noFill/>
        </a:ln>
        <a:effectLst/>
      </dgm:spPr>
      <dgm:t>
        <a:bodyPr/>
        <a:lstStyle/>
        <a:p>
          <a:endParaRPr lang="en-US"/>
        </a:p>
      </dgm:t>
    </dgm:pt>
    <dgm:pt modelId="{29B0C236-1C01-A845-A13A-A93FA6B8E427}">
      <dgm:prSet custT="1"/>
      <dgm:spPr>
        <a:xfrm>
          <a:off x="4038852" y="3708851"/>
          <a:ext cx="3153519" cy="989649"/>
        </a:xfrm>
        <a:prstGeom prst="round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1800" b="1">
              <a:solidFill>
                <a:srgbClr val="FFC000"/>
              </a:solidFill>
              <a:latin typeface="Tahoma"/>
              <a:ea typeface="+mn-ea"/>
              <a:cs typeface="Arial"/>
            </a:rPr>
            <a:t>Census Records</a:t>
          </a:r>
        </a:p>
      </dgm:t>
    </dgm:pt>
    <dgm:pt modelId="{899AEB36-8368-BF49-8469-B2A0061CA317}" type="parTrans" cxnId="{4786C29D-4D03-AD4E-9271-07F687BBE431}">
      <dgm:prSet/>
      <dgm:spPr/>
      <dgm:t>
        <a:bodyPr/>
        <a:lstStyle/>
        <a:p>
          <a:endParaRPr lang="en-US"/>
        </a:p>
      </dgm:t>
    </dgm:pt>
    <dgm:pt modelId="{B3675ECB-C18C-264B-8DA8-5EABB2ECE018}" type="sibTrans" cxnId="{4786C29D-4D03-AD4E-9271-07F687BBE431}">
      <dgm:prSet/>
      <dgm:spPr>
        <a:xfrm rot="210410">
          <a:off x="7439995" y="2235248"/>
          <a:ext cx="383566" cy="185299"/>
        </a:xfrm>
        <a:prstGeom prst="triangle">
          <a:avLst/>
        </a:prstGeom>
        <a:solidFill>
          <a:srgbClr val="005DAA">
            <a:tint val="60000"/>
            <a:hueOff val="0"/>
            <a:satOff val="0"/>
            <a:lumOff val="0"/>
            <a:alphaOff val="0"/>
          </a:srgbClr>
        </a:solidFill>
        <a:ln>
          <a:noFill/>
        </a:ln>
        <a:effectLst/>
      </dgm:spPr>
      <dgm:t>
        <a:bodyPr/>
        <a:lstStyle/>
        <a:p>
          <a:endParaRPr lang="en-US"/>
        </a:p>
      </dgm:t>
    </dgm:pt>
    <dgm:pt modelId="{C29465F7-30E3-9B44-819B-C1FC8173463D}">
      <dgm:prSet phldrT="[Text]" custT="1"/>
      <dgm:spPr>
        <a:xfrm>
          <a:off x="506245" y="1471096"/>
          <a:ext cx="2233449" cy="1163115"/>
        </a:xfrm>
        <a:prstGeom prst="snip2Diag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Char char="•"/>
          </a:pPr>
          <a:r>
            <a:rPr lang="en-US" sz="1400" b="0" i="0">
              <a:solidFill>
                <a:srgbClr val="FFFFFF"/>
              </a:solidFill>
              <a:latin typeface="Tahoma"/>
              <a:ea typeface="+mn-ea"/>
              <a:cs typeface="Arial"/>
            </a:rPr>
            <a:t>Record of DUI Convictions</a:t>
          </a:r>
          <a:endParaRPr lang="en-US" sz="1400">
            <a:solidFill>
              <a:srgbClr val="FFFFFF"/>
            </a:solidFill>
            <a:latin typeface="Tahoma"/>
            <a:ea typeface="+mn-ea"/>
            <a:cs typeface="Arial"/>
          </a:endParaRPr>
        </a:p>
      </dgm:t>
    </dgm:pt>
    <dgm:pt modelId="{606C2AD7-44D4-7D46-9597-ECE10E816659}" type="sibTrans" cxnId="{0CF9A47A-98AE-A04D-81C8-7F278B4096C2}">
      <dgm:prSet/>
      <dgm:spPr/>
      <dgm:t>
        <a:bodyPr/>
        <a:lstStyle/>
        <a:p>
          <a:endParaRPr lang="en-US"/>
        </a:p>
      </dgm:t>
    </dgm:pt>
    <dgm:pt modelId="{6EFD1A73-C916-4A4A-921E-A4E0966EF2BB}" type="parTrans" cxnId="{0CF9A47A-98AE-A04D-81C8-7F278B4096C2}">
      <dgm:prSet/>
      <dgm:spPr/>
      <dgm:t>
        <a:bodyPr/>
        <a:lstStyle/>
        <a:p>
          <a:endParaRPr lang="en-US"/>
        </a:p>
      </dgm:t>
    </dgm:pt>
    <dgm:pt modelId="{CB182359-1CC7-1E4F-9105-E1B63E3FA657}">
      <dgm:prSet custT="1"/>
      <dgm:spPr>
        <a:xfrm>
          <a:off x="685570" y="2938256"/>
          <a:ext cx="3101349" cy="1836870"/>
        </a:xfrm>
        <a:prstGeom prst="ellipse">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Char char="•"/>
          </a:pPr>
          <a:r>
            <a:rPr lang="en-US" sz="1400">
              <a:solidFill>
                <a:srgbClr val="FFFFFF"/>
              </a:solidFill>
              <a:latin typeface="Tahoma"/>
              <a:ea typeface="+mn-ea"/>
              <a:cs typeface="Arial"/>
            </a:rPr>
            <a:t>Is involved in Assault / Disturbing the peace / Homicide / Vandalism</a:t>
          </a:r>
        </a:p>
      </dgm:t>
    </dgm:pt>
    <dgm:pt modelId="{E360B027-F946-E149-9A8B-AF8E2514F25A}" type="sibTrans" cxnId="{23273828-323D-684D-95D2-F82D5BAE5E50}">
      <dgm:prSet/>
      <dgm:spPr/>
      <dgm:t>
        <a:bodyPr/>
        <a:lstStyle/>
        <a:p>
          <a:endParaRPr lang="en-US"/>
        </a:p>
      </dgm:t>
    </dgm:pt>
    <dgm:pt modelId="{735AA38F-B26D-174C-BE24-D95CA69906BA}" type="parTrans" cxnId="{23273828-323D-684D-95D2-F82D5BAE5E50}">
      <dgm:prSet/>
      <dgm:spPr/>
      <dgm:t>
        <a:bodyPr/>
        <a:lstStyle/>
        <a:p>
          <a:endParaRPr lang="en-US"/>
        </a:p>
      </dgm:t>
    </dgm:pt>
    <dgm:pt modelId="{C9E21AA2-9E9F-A748-832C-B35C19C47007}">
      <dgm:prSet custT="1"/>
      <dgm:spPr>
        <a:xfrm>
          <a:off x="6911551" y="2493020"/>
          <a:ext cx="1575060" cy="1031468"/>
        </a:xfrm>
        <a:prstGeom prst="round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Char char="•"/>
          </a:pPr>
          <a:r>
            <a:rPr lang="en-US" sz="1400">
              <a:solidFill>
                <a:srgbClr val="FFFFFF"/>
              </a:solidFill>
              <a:latin typeface="Tahoma"/>
              <a:ea typeface="+mn-ea"/>
              <a:cs typeface="Arial"/>
            </a:rPr>
            <a:t>Headed to NYC times square</a:t>
          </a:r>
        </a:p>
      </dgm:t>
    </dgm:pt>
    <dgm:pt modelId="{0ADF81E1-10E5-D54F-828D-F9963A94FB6D}" type="sibTrans" cxnId="{CEAF6B10-1C4D-4347-B557-575FD80571D5}">
      <dgm:prSet/>
      <dgm:spPr/>
      <dgm:t>
        <a:bodyPr/>
        <a:lstStyle/>
        <a:p>
          <a:endParaRPr lang="en-US"/>
        </a:p>
      </dgm:t>
    </dgm:pt>
    <dgm:pt modelId="{0D1E13D2-73EC-B243-8D58-9CD53D70D424}" type="parTrans" cxnId="{CEAF6B10-1C4D-4347-B557-575FD80571D5}">
      <dgm:prSet/>
      <dgm:spPr/>
      <dgm:t>
        <a:bodyPr/>
        <a:lstStyle/>
        <a:p>
          <a:endParaRPr lang="en-US"/>
        </a:p>
      </dgm:t>
    </dgm:pt>
    <dgm:pt modelId="{2B721B2A-9DBC-5146-9D49-10BA781F8CDA}">
      <dgm:prSet custT="1"/>
      <dgm:spPr>
        <a:xfrm>
          <a:off x="4038852" y="3708851"/>
          <a:ext cx="3153519" cy="989649"/>
        </a:xfrm>
        <a:prstGeom prst="round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Char char="•"/>
          </a:pPr>
          <a:r>
            <a:rPr lang="en-US" sz="1400">
              <a:solidFill>
                <a:srgbClr val="FFFFFF"/>
              </a:solidFill>
              <a:latin typeface="Tahoma"/>
              <a:ea typeface="+mn-ea"/>
              <a:cs typeface="Arial"/>
            </a:rPr>
            <a:t>No Family Connection to NYC or close by</a:t>
          </a:r>
        </a:p>
      </dgm:t>
    </dgm:pt>
    <dgm:pt modelId="{E7E68F82-E355-DE41-B24F-A0F7794C59A1}" type="sibTrans" cxnId="{F3B82F5A-8FA7-DC4C-A938-A81DA178DAFC}">
      <dgm:prSet/>
      <dgm:spPr/>
      <dgm:t>
        <a:bodyPr/>
        <a:lstStyle/>
        <a:p>
          <a:endParaRPr lang="en-US"/>
        </a:p>
      </dgm:t>
    </dgm:pt>
    <dgm:pt modelId="{5C973740-171E-534D-A866-7AE99096642B}" type="parTrans" cxnId="{F3B82F5A-8FA7-DC4C-A938-A81DA178DAFC}">
      <dgm:prSet/>
      <dgm:spPr/>
      <dgm:t>
        <a:bodyPr/>
        <a:lstStyle/>
        <a:p>
          <a:endParaRPr lang="en-US"/>
        </a:p>
      </dgm:t>
    </dgm:pt>
    <dgm:pt modelId="{4F47FAC0-EB49-3F48-BCDA-51E8054CA550}">
      <dgm:prSet custT="1"/>
      <dgm:spPr>
        <a:xfrm>
          <a:off x="6698405" y="1540964"/>
          <a:ext cx="1831364" cy="654681"/>
        </a:xfrm>
        <a:prstGeom prst="roundRect">
          <a:avLst/>
        </a:prstGeom>
        <a:solidFill>
          <a:srgbClr val="CC0000"/>
        </a:solidFill>
        <a:ln w="25400" cap="flat" cmpd="sng" algn="ctr">
          <a:solidFill>
            <a:srgbClr val="FFFFFF">
              <a:hueOff val="0"/>
              <a:satOff val="0"/>
              <a:lumOff val="0"/>
              <a:alphaOff val="0"/>
            </a:srgbClr>
          </a:solidFill>
          <a:prstDash val="solid"/>
        </a:ln>
        <a:effectLst/>
      </dgm:spPr>
      <dgm:t>
        <a:bodyPr/>
        <a:lstStyle/>
        <a:p>
          <a:pPr>
            <a:buNone/>
          </a:pPr>
          <a:r>
            <a:rPr lang="en-US" sz="1600" b="1">
              <a:solidFill>
                <a:srgbClr val="FFFFFF"/>
              </a:solidFill>
              <a:latin typeface="Tahoma"/>
              <a:ea typeface="+mn-ea"/>
              <a:cs typeface="Arial"/>
            </a:rPr>
            <a:t>Suspected Person</a:t>
          </a:r>
        </a:p>
      </dgm:t>
    </dgm:pt>
    <dgm:pt modelId="{0FDFEE3A-CA09-2341-8F0F-21DB0B15A6F4}" type="parTrans" cxnId="{4E7562DB-5439-DE4C-A1C1-6D6756ED3291}">
      <dgm:prSet/>
      <dgm:spPr/>
      <dgm:t>
        <a:bodyPr/>
        <a:lstStyle/>
        <a:p>
          <a:endParaRPr lang="en-US"/>
        </a:p>
      </dgm:t>
    </dgm:pt>
    <dgm:pt modelId="{FEF216DE-32D9-0641-8BB4-C6A4DEB84EC6}" type="sibTrans" cxnId="{4E7562DB-5439-DE4C-A1C1-6D6756ED3291}">
      <dgm:prSet/>
      <dgm:spPr/>
      <dgm:t>
        <a:bodyPr/>
        <a:lstStyle/>
        <a:p>
          <a:endParaRPr lang="en-US"/>
        </a:p>
      </dgm:t>
    </dgm:pt>
    <dgm:pt modelId="{074EA1AF-FE2B-6544-AAEF-9A08408078E6}" type="pres">
      <dgm:prSet presAssocID="{3428F549-76E2-EC48-B344-861C333AA7E2}" presName="diagram" presStyleCnt="0">
        <dgm:presLayoutVars>
          <dgm:dir/>
          <dgm:resizeHandles/>
        </dgm:presLayoutVars>
      </dgm:prSet>
      <dgm:spPr/>
    </dgm:pt>
    <dgm:pt modelId="{DFBF5FAD-8B11-CC41-8FFF-3844BE64795C}" type="pres">
      <dgm:prSet presAssocID="{86B682DD-2814-804F-9416-AFBB8F4D3FF1}" presName="firstNode" presStyleLbl="node1" presStyleIdx="0" presStyleCnt="6" custScaleX="214991" custScaleY="91624" custLinFactNeighborX="-88478" custLinFactNeighborY="5338">
        <dgm:presLayoutVars>
          <dgm:bulletEnabled val="1"/>
        </dgm:presLayoutVars>
      </dgm:prSet>
      <dgm:spPr>
        <a:prstGeom prst="roundRect">
          <a:avLst/>
        </a:prstGeom>
      </dgm:spPr>
    </dgm:pt>
    <dgm:pt modelId="{6B310DDD-7511-2A49-BE56-7A40565CDB3B}" type="pres">
      <dgm:prSet presAssocID="{81A6D00C-D437-7849-88C5-0F7B1686D1CF}" presName="sibTrans" presStyleLbl="sibTrans2D1" presStyleIdx="0" presStyleCnt="5" custAng="17171961" custScaleX="1219472" custScaleY="82759" custLinFactX="739317" custLinFactNeighborX="800000" custLinFactNeighborY="67932"/>
      <dgm:spPr/>
    </dgm:pt>
    <dgm:pt modelId="{5A49075A-A413-F040-8A40-5BF9230EC35D}" type="pres">
      <dgm:prSet presAssocID="{5D890A58-6E4B-BE41-B9CB-1695259C7D2D}" presName="middleNode" presStyleCnt="0"/>
      <dgm:spPr/>
    </dgm:pt>
    <dgm:pt modelId="{1B184DBD-DA20-2241-A337-4088CA3078EA}" type="pres">
      <dgm:prSet presAssocID="{5D890A58-6E4B-BE41-B9CB-1695259C7D2D}" presName="padding" presStyleLbl="node1" presStyleIdx="0" presStyleCnt="6"/>
      <dgm:spPr/>
    </dgm:pt>
    <dgm:pt modelId="{1791F5BF-577A-BE4B-A065-75E7CF958913}" type="pres">
      <dgm:prSet presAssocID="{5D890A58-6E4B-BE41-B9CB-1695259C7D2D}" presName="shape" presStyleLbl="node1" presStyleIdx="1" presStyleCnt="6" custScaleX="305547" custScaleY="159120" custLinFactX="-34604" custLinFactNeighborX="-100000" custLinFactNeighborY="11120">
        <dgm:presLayoutVars>
          <dgm:bulletEnabled val="1"/>
        </dgm:presLayoutVars>
      </dgm:prSet>
      <dgm:spPr>
        <a:prstGeom prst="snip2DiagRect">
          <a:avLst/>
        </a:prstGeom>
      </dgm:spPr>
    </dgm:pt>
    <dgm:pt modelId="{5973EDA0-9D92-644A-9AD9-9788B7AB4BF2}" type="pres">
      <dgm:prSet presAssocID="{159191A3-61AA-AE48-B379-9AA9110050B1}" presName="sibTrans" presStyleLbl="sibTrans2D1" presStyleIdx="1" presStyleCnt="5" custAng="16582772" custScaleX="1077123" custLinFactX="500000" custLinFactNeighborX="568148" custLinFactNeighborY="-97323"/>
      <dgm:spPr/>
    </dgm:pt>
    <dgm:pt modelId="{128B938B-B223-D64D-993B-9A64AC48C80C}" type="pres">
      <dgm:prSet presAssocID="{E07716AA-4C08-5143-A04A-F35891C2AD7F}" presName="middleNode" presStyleCnt="0"/>
      <dgm:spPr/>
    </dgm:pt>
    <dgm:pt modelId="{81161549-E952-8A41-BC32-EC1B60AA97DB}" type="pres">
      <dgm:prSet presAssocID="{E07716AA-4C08-5143-A04A-F35891C2AD7F}" presName="padding" presStyleLbl="node1" presStyleIdx="1" presStyleCnt="6"/>
      <dgm:spPr/>
    </dgm:pt>
    <dgm:pt modelId="{FE94BC7A-931C-DE45-BAB6-0C2F7B409537}" type="pres">
      <dgm:prSet presAssocID="{E07716AA-4C08-5143-A04A-F35891C2AD7F}" presName="shape" presStyleLbl="node1" presStyleIdx="2" presStyleCnt="6" custScaleX="460615" custScaleY="251293" custLinFactNeighborX="-50705" custLinFactNeighborY="241">
        <dgm:presLayoutVars>
          <dgm:bulletEnabled val="1"/>
        </dgm:presLayoutVars>
      </dgm:prSet>
      <dgm:spPr/>
    </dgm:pt>
    <dgm:pt modelId="{33F8D58D-AE1B-6649-AE91-E66D049C2346}" type="pres">
      <dgm:prSet presAssocID="{95F4FEC3-10A9-9442-B33E-C483923CACEA}" presName="sibTrans" presStyleLbl="sibTrans2D1" presStyleIdx="2" presStyleCnt="5" custAng="20125273" custScaleX="1283091" custLinFactX="-100000" custLinFactY="-29653" custLinFactNeighborX="-105736" custLinFactNeighborY="-100000"/>
      <dgm:spPr/>
    </dgm:pt>
    <dgm:pt modelId="{655682E1-BC6E-B441-93C6-97EC48236F2A}" type="pres">
      <dgm:prSet presAssocID="{3E0244D9-FA84-6E42-8099-FBB34786BFB4}" presName="middleNode" presStyleCnt="0"/>
      <dgm:spPr/>
    </dgm:pt>
    <dgm:pt modelId="{F694AB42-D1DD-FA41-AD95-7C7BB891A863}" type="pres">
      <dgm:prSet presAssocID="{3E0244D9-FA84-6E42-8099-FBB34786BFB4}" presName="padding" presStyleLbl="node1" presStyleIdx="2" presStyleCnt="6"/>
      <dgm:spPr/>
    </dgm:pt>
    <dgm:pt modelId="{0F0345AA-0202-1946-A025-CC4871517B28}" type="pres">
      <dgm:prSet presAssocID="{3E0244D9-FA84-6E42-8099-FBB34786BFB4}" presName="shape" presStyleLbl="node1" presStyleIdx="3" presStyleCnt="6" custScaleX="241667" custScaleY="141110" custLinFactX="93827" custLinFactY="-66445" custLinFactNeighborX="100000" custLinFactNeighborY="-100000">
        <dgm:presLayoutVars>
          <dgm:bulletEnabled val="1"/>
        </dgm:presLayoutVars>
      </dgm:prSet>
      <dgm:spPr>
        <a:prstGeom prst="roundRect">
          <a:avLst/>
        </a:prstGeom>
      </dgm:spPr>
    </dgm:pt>
    <dgm:pt modelId="{5B937C94-868B-EF42-894B-1895C3A209C7}" type="pres">
      <dgm:prSet presAssocID="{2AC12BB8-7F64-2246-BF3D-1AD2DA5245F7}" presName="sibTrans" presStyleLbl="sibTrans2D1" presStyleIdx="3" presStyleCnt="5" custAng="8950043" custScaleX="796870" custLinFactX="-100000" custLinFactY="-51407" custLinFactNeighborX="-139286" custLinFactNeighborY="-100000"/>
      <dgm:spPr/>
    </dgm:pt>
    <dgm:pt modelId="{CBAE6F6D-5092-BC4A-B825-A673EF13D84F}" type="pres">
      <dgm:prSet presAssocID="{29B0C236-1C01-A845-A13A-A93FA6B8E427}" presName="middleNode" presStyleCnt="0"/>
      <dgm:spPr/>
    </dgm:pt>
    <dgm:pt modelId="{48253134-F81A-F34A-B40F-68932BAED449}" type="pres">
      <dgm:prSet presAssocID="{29B0C236-1C01-A845-A13A-A93FA6B8E427}" presName="padding" presStyleLbl="node1" presStyleIdx="3" presStyleCnt="6"/>
      <dgm:spPr/>
    </dgm:pt>
    <dgm:pt modelId="{35D5D337-C7E5-8F4E-9E4D-6799152D0272}" type="pres">
      <dgm:prSet presAssocID="{29B0C236-1C01-A845-A13A-A93FA6B8E427}" presName="shape" presStyleLbl="node1" presStyleIdx="4" presStyleCnt="6" custScaleX="431417" custScaleY="135389" custLinFactY="99425" custLinFactNeighborX="-91202" custLinFactNeighborY="100000">
        <dgm:presLayoutVars>
          <dgm:bulletEnabled val="1"/>
        </dgm:presLayoutVars>
      </dgm:prSet>
      <dgm:spPr>
        <a:prstGeom prst="roundRect">
          <a:avLst/>
        </a:prstGeom>
      </dgm:spPr>
    </dgm:pt>
    <dgm:pt modelId="{BD38791A-D047-5348-B93E-54930DC36741}" type="pres">
      <dgm:prSet presAssocID="{B3675ECB-C18C-264B-8DA8-5EABB2ECE018}" presName="sibTrans" presStyleLbl="sibTrans2D1" presStyleIdx="4" presStyleCnt="5" custAng="19377109" custLinFactX="208893" custLinFactY="-62077" custLinFactNeighborX="300000" custLinFactNeighborY="-100000"/>
      <dgm:spPr/>
    </dgm:pt>
    <dgm:pt modelId="{657AE10A-156F-5A41-9B86-324F9C17D03B}" type="pres">
      <dgm:prSet presAssocID="{4F47FAC0-EB49-3F48-BCDA-51E8054CA550}" presName="lastNode" presStyleLbl="node1" presStyleIdx="5" presStyleCnt="6" custScaleX="167110" custScaleY="59739" custLinFactX="21527" custLinFactNeighborX="100000" custLinFactNeighborY="34786">
        <dgm:presLayoutVars>
          <dgm:bulletEnabled val="1"/>
        </dgm:presLayoutVars>
      </dgm:prSet>
      <dgm:spPr>
        <a:prstGeom prst="roundRect">
          <a:avLst/>
        </a:prstGeom>
      </dgm:spPr>
    </dgm:pt>
  </dgm:ptLst>
  <dgm:cxnLst>
    <dgm:cxn modelId="{3552DE0E-551C-1A4C-BC38-32A80178D92A}" type="presOf" srcId="{E07716AA-4C08-5143-A04A-F35891C2AD7F}" destId="{FE94BC7A-931C-DE45-BAB6-0C2F7B409537}" srcOrd="0" destOrd="0" presId="urn:microsoft.com/office/officeart/2005/8/layout/bProcess2"/>
    <dgm:cxn modelId="{B39D4F10-D9FB-5247-9C27-B43430E53277}" type="presOf" srcId="{CB182359-1CC7-1E4F-9105-E1B63E3FA657}" destId="{FE94BC7A-931C-DE45-BAB6-0C2F7B409537}" srcOrd="0" destOrd="1" presId="urn:microsoft.com/office/officeart/2005/8/layout/bProcess2"/>
    <dgm:cxn modelId="{CEAF6B10-1C4D-4347-B557-575FD80571D5}" srcId="{3E0244D9-FA84-6E42-8099-FBB34786BFB4}" destId="{C9E21AA2-9E9F-A748-832C-B35C19C47007}" srcOrd="0" destOrd="0" parTransId="{0D1E13D2-73EC-B243-8D58-9CD53D70D424}" sibTransId="{0ADF81E1-10E5-D54F-828D-F9963A94FB6D}"/>
    <dgm:cxn modelId="{29A86615-83DB-6447-A0C0-6490F9C73850}" type="presOf" srcId="{95F4FEC3-10A9-9442-B33E-C483923CACEA}" destId="{33F8D58D-AE1B-6649-AE91-E66D049C2346}" srcOrd="0" destOrd="0" presId="urn:microsoft.com/office/officeart/2005/8/layout/bProcess2"/>
    <dgm:cxn modelId="{1C7C5718-2DE4-414A-8C11-C061E9D76F10}" srcId="{3428F549-76E2-EC48-B344-861C333AA7E2}" destId="{3E0244D9-FA84-6E42-8099-FBB34786BFB4}" srcOrd="3" destOrd="0" parTransId="{BF9663BC-0476-814F-AA56-0249F0082C44}" sibTransId="{2AC12BB8-7F64-2246-BF3D-1AD2DA5245F7}"/>
    <dgm:cxn modelId="{463ED524-43C2-3D45-BB78-B2A0DFEDBAC1}" type="presOf" srcId="{3428F549-76E2-EC48-B344-861C333AA7E2}" destId="{074EA1AF-FE2B-6544-AAEF-9A08408078E6}" srcOrd="0" destOrd="0" presId="urn:microsoft.com/office/officeart/2005/8/layout/bProcess2"/>
    <dgm:cxn modelId="{23273828-323D-684D-95D2-F82D5BAE5E50}" srcId="{E07716AA-4C08-5143-A04A-F35891C2AD7F}" destId="{CB182359-1CC7-1E4F-9105-E1B63E3FA657}" srcOrd="0" destOrd="0" parTransId="{735AA38F-B26D-174C-BE24-D95CA69906BA}" sibTransId="{E360B027-F946-E149-9A8B-AF8E2514F25A}"/>
    <dgm:cxn modelId="{D153302A-600C-CB44-86FC-ADED909F0A5C}" type="presOf" srcId="{C29465F7-30E3-9B44-819B-C1FC8173463D}" destId="{1791F5BF-577A-BE4B-A065-75E7CF958913}" srcOrd="0" destOrd="1" presId="urn:microsoft.com/office/officeart/2005/8/layout/bProcess2"/>
    <dgm:cxn modelId="{3D34BC42-BECF-6945-BE5D-C0845E01D989}" srcId="{3428F549-76E2-EC48-B344-861C333AA7E2}" destId="{E07716AA-4C08-5143-A04A-F35891C2AD7F}" srcOrd="2" destOrd="0" parTransId="{8FDB46C7-0FA6-4C4C-930E-45F3820CC761}" sibTransId="{95F4FEC3-10A9-9442-B33E-C483923CACEA}"/>
    <dgm:cxn modelId="{F9ADE942-B248-2145-BC1B-F5DAF4EC6A51}" type="presOf" srcId="{2AC12BB8-7F64-2246-BF3D-1AD2DA5245F7}" destId="{5B937C94-868B-EF42-894B-1895C3A209C7}" srcOrd="0" destOrd="0" presId="urn:microsoft.com/office/officeart/2005/8/layout/bProcess2"/>
    <dgm:cxn modelId="{71E0A74C-C9F6-BC42-9C00-16BD17E20676}" type="presOf" srcId="{B3675ECB-C18C-264B-8DA8-5EABB2ECE018}" destId="{BD38791A-D047-5348-B93E-54930DC36741}" srcOrd="0" destOrd="0" presId="urn:microsoft.com/office/officeart/2005/8/layout/bProcess2"/>
    <dgm:cxn modelId="{F3B82F5A-8FA7-DC4C-A938-A81DA178DAFC}" srcId="{29B0C236-1C01-A845-A13A-A93FA6B8E427}" destId="{2B721B2A-9DBC-5146-9D49-10BA781F8CDA}" srcOrd="0" destOrd="0" parTransId="{5C973740-171E-534D-A866-7AE99096642B}" sibTransId="{E7E68F82-E355-DE41-B24F-A0F7794C59A1}"/>
    <dgm:cxn modelId="{F38C605B-5119-2B43-9765-5D80C186B238}" type="presOf" srcId="{81A6D00C-D437-7849-88C5-0F7B1686D1CF}" destId="{6B310DDD-7511-2A49-BE56-7A40565CDB3B}" srcOrd="0" destOrd="0" presId="urn:microsoft.com/office/officeart/2005/8/layout/bProcess2"/>
    <dgm:cxn modelId="{CB91385E-6A9D-3C42-ACA3-F31C36A49FC1}" type="presOf" srcId="{159191A3-61AA-AE48-B379-9AA9110050B1}" destId="{5973EDA0-9D92-644A-9AD9-9788B7AB4BF2}" srcOrd="0" destOrd="0" presId="urn:microsoft.com/office/officeart/2005/8/layout/bProcess2"/>
    <dgm:cxn modelId="{934E6A5F-82AA-4049-9BB1-CB152EA09118}" type="presOf" srcId="{C9E21AA2-9E9F-A748-832C-B35C19C47007}" destId="{0F0345AA-0202-1946-A025-CC4871517B28}" srcOrd="0" destOrd="1" presId="urn:microsoft.com/office/officeart/2005/8/layout/bProcess2"/>
    <dgm:cxn modelId="{DF419068-5F0A-3444-B420-FEBFE9370641}" srcId="{86B682DD-2814-804F-9416-AFBB8F4D3FF1}" destId="{4492E0E4-D142-1646-AB4C-D0F8CFFEBE1B}" srcOrd="0" destOrd="0" parTransId="{C6B5E4F4-1DDB-DF49-937C-98F21D9B7DCB}" sibTransId="{8260D658-9942-4742-B3DC-504B1D71AE4B}"/>
    <dgm:cxn modelId="{3AC96673-0AC3-144E-906E-B08FA73A3E06}" srcId="{3428F549-76E2-EC48-B344-861C333AA7E2}" destId="{86B682DD-2814-804F-9416-AFBB8F4D3FF1}" srcOrd="0" destOrd="0" parTransId="{1CC7DEF9-6F12-EF4C-A0A8-C94C412663AC}" sibTransId="{81A6D00C-D437-7849-88C5-0F7B1686D1CF}"/>
    <dgm:cxn modelId="{0CF9A47A-98AE-A04D-81C8-7F278B4096C2}" srcId="{5D890A58-6E4B-BE41-B9CB-1695259C7D2D}" destId="{C29465F7-30E3-9B44-819B-C1FC8173463D}" srcOrd="0" destOrd="0" parTransId="{6EFD1A73-C916-4A4A-921E-A4E0966EF2BB}" sibTransId="{606C2AD7-44D4-7D46-9597-ECE10E816659}"/>
    <dgm:cxn modelId="{72FDDE80-D162-8B49-A532-B36BF6630461}" type="presOf" srcId="{2B721B2A-9DBC-5146-9D49-10BA781F8CDA}" destId="{35D5D337-C7E5-8F4E-9E4D-6799152D0272}" srcOrd="0" destOrd="1" presId="urn:microsoft.com/office/officeart/2005/8/layout/bProcess2"/>
    <dgm:cxn modelId="{2DACDF83-7878-E246-9B58-849E9A03A32E}" type="presOf" srcId="{5D890A58-6E4B-BE41-B9CB-1695259C7D2D}" destId="{1791F5BF-577A-BE4B-A065-75E7CF958913}" srcOrd="0" destOrd="0" presId="urn:microsoft.com/office/officeart/2005/8/layout/bProcess2"/>
    <dgm:cxn modelId="{9B552988-4D2A-1740-97F5-495DE6490423}" type="presOf" srcId="{4492E0E4-D142-1646-AB4C-D0F8CFFEBE1B}" destId="{DFBF5FAD-8B11-CC41-8FFF-3844BE64795C}" srcOrd="0" destOrd="1" presId="urn:microsoft.com/office/officeart/2005/8/layout/bProcess2"/>
    <dgm:cxn modelId="{3C96008A-B8C8-3E40-A55A-A0DA7E01147B}" type="presOf" srcId="{86B682DD-2814-804F-9416-AFBB8F4D3FF1}" destId="{DFBF5FAD-8B11-CC41-8FFF-3844BE64795C}" srcOrd="0" destOrd="0" presId="urn:microsoft.com/office/officeart/2005/8/layout/bProcess2"/>
    <dgm:cxn modelId="{4786C29D-4D03-AD4E-9271-07F687BBE431}" srcId="{3428F549-76E2-EC48-B344-861C333AA7E2}" destId="{29B0C236-1C01-A845-A13A-A93FA6B8E427}" srcOrd="4" destOrd="0" parTransId="{899AEB36-8368-BF49-8469-B2A0061CA317}" sibTransId="{B3675ECB-C18C-264B-8DA8-5EABB2ECE018}"/>
    <dgm:cxn modelId="{F4AE7EB1-C1F7-DF4F-87DD-E2B6FDCC87FF}" type="presOf" srcId="{4F47FAC0-EB49-3F48-BCDA-51E8054CA550}" destId="{657AE10A-156F-5A41-9B86-324F9C17D03B}" srcOrd="0" destOrd="0" presId="urn:microsoft.com/office/officeart/2005/8/layout/bProcess2"/>
    <dgm:cxn modelId="{D61852B8-65A4-584A-8E40-D5132C04D35F}" type="presOf" srcId="{29B0C236-1C01-A845-A13A-A93FA6B8E427}" destId="{35D5D337-C7E5-8F4E-9E4D-6799152D0272}" srcOrd="0" destOrd="0" presId="urn:microsoft.com/office/officeart/2005/8/layout/bProcess2"/>
    <dgm:cxn modelId="{4E7562DB-5439-DE4C-A1C1-6D6756ED3291}" srcId="{3428F549-76E2-EC48-B344-861C333AA7E2}" destId="{4F47FAC0-EB49-3F48-BCDA-51E8054CA550}" srcOrd="5" destOrd="0" parTransId="{0FDFEE3A-CA09-2341-8F0F-21DB0B15A6F4}" sibTransId="{FEF216DE-32D9-0641-8BB4-C6A4DEB84EC6}"/>
    <dgm:cxn modelId="{40009BED-0E64-894B-B97A-76B5B5AA75C7}" srcId="{3428F549-76E2-EC48-B344-861C333AA7E2}" destId="{5D890A58-6E4B-BE41-B9CB-1695259C7D2D}" srcOrd="1" destOrd="0" parTransId="{401FA6E6-5433-C948-84CB-0135DDDA69EA}" sibTransId="{159191A3-61AA-AE48-B379-9AA9110050B1}"/>
    <dgm:cxn modelId="{110B81EF-4D56-6B44-8A76-11CCEA9D08E9}" type="presOf" srcId="{3E0244D9-FA84-6E42-8099-FBB34786BFB4}" destId="{0F0345AA-0202-1946-A025-CC4871517B28}" srcOrd="0" destOrd="0" presId="urn:microsoft.com/office/officeart/2005/8/layout/bProcess2"/>
    <dgm:cxn modelId="{72B0FB50-DB5F-4840-9A27-C1E2FAC80D35}" type="presParOf" srcId="{074EA1AF-FE2B-6544-AAEF-9A08408078E6}" destId="{DFBF5FAD-8B11-CC41-8FFF-3844BE64795C}" srcOrd="0" destOrd="0" presId="urn:microsoft.com/office/officeart/2005/8/layout/bProcess2"/>
    <dgm:cxn modelId="{C09CFE0E-A147-6A4B-A5E1-5E913ECB6E71}" type="presParOf" srcId="{074EA1AF-FE2B-6544-AAEF-9A08408078E6}" destId="{6B310DDD-7511-2A49-BE56-7A40565CDB3B}" srcOrd="1" destOrd="0" presId="urn:microsoft.com/office/officeart/2005/8/layout/bProcess2"/>
    <dgm:cxn modelId="{083BCA4F-09F5-C945-BC33-A8678127E4BE}" type="presParOf" srcId="{074EA1AF-FE2B-6544-AAEF-9A08408078E6}" destId="{5A49075A-A413-F040-8A40-5BF9230EC35D}" srcOrd="2" destOrd="0" presId="urn:microsoft.com/office/officeart/2005/8/layout/bProcess2"/>
    <dgm:cxn modelId="{B7E8D8AE-C55D-4D47-8127-F0C5F9A7D74E}" type="presParOf" srcId="{5A49075A-A413-F040-8A40-5BF9230EC35D}" destId="{1B184DBD-DA20-2241-A337-4088CA3078EA}" srcOrd="0" destOrd="0" presId="urn:microsoft.com/office/officeart/2005/8/layout/bProcess2"/>
    <dgm:cxn modelId="{D0046A8E-700C-8942-832B-200809154D3C}" type="presParOf" srcId="{5A49075A-A413-F040-8A40-5BF9230EC35D}" destId="{1791F5BF-577A-BE4B-A065-75E7CF958913}" srcOrd="1" destOrd="0" presId="urn:microsoft.com/office/officeart/2005/8/layout/bProcess2"/>
    <dgm:cxn modelId="{5AEEB08F-AA7E-BC4C-8E37-019ADDB2AECC}" type="presParOf" srcId="{074EA1AF-FE2B-6544-AAEF-9A08408078E6}" destId="{5973EDA0-9D92-644A-9AD9-9788B7AB4BF2}" srcOrd="3" destOrd="0" presId="urn:microsoft.com/office/officeart/2005/8/layout/bProcess2"/>
    <dgm:cxn modelId="{91B7504D-0BD6-7E4E-83B5-687472E0A406}" type="presParOf" srcId="{074EA1AF-FE2B-6544-AAEF-9A08408078E6}" destId="{128B938B-B223-D64D-993B-9A64AC48C80C}" srcOrd="4" destOrd="0" presId="urn:microsoft.com/office/officeart/2005/8/layout/bProcess2"/>
    <dgm:cxn modelId="{04A2A933-2468-E34B-9EAC-FDF0CB15AF55}" type="presParOf" srcId="{128B938B-B223-D64D-993B-9A64AC48C80C}" destId="{81161549-E952-8A41-BC32-EC1B60AA97DB}" srcOrd="0" destOrd="0" presId="urn:microsoft.com/office/officeart/2005/8/layout/bProcess2"/>
    <dgm:cxn modelId="{3D8735E2-D9A7-2346-B90A-1D59E79F36FF}" type="presParOf" srcId="{128B938B-B223-D64D-993B-9A64AC48C80C}" destId="{FE94BC7A-931C-DE45-BAB6-0C2F7B409537}" srcOrd="1" destOrd="0" presId="urn:microsoft.com/office/officeart/2005/8/layout/bProcess2"/>
    <dgm:cxn modelId="{31B5D589-401F-EA4A-93D5-2AE8DC649962}" type="presParOf" srcId="{074EA1AF-FE2B-6544-AAEF-9A08408078E6}" destId="{33F8D58D-AE1B-6649-AE91-E66D049C2346}" srcOrd="5" destOrd="0" presId="urn:microsoft.com/office/officeart/2005/8/layout/bProcess2"/>
    <dgm:cxn modelId="{ACF22415-1F9B-C141-B63D-D4A5835D8CF6}" type="presParOf" srcId="{074EA1AF-FE2B-6544-AAEF-9A08408078E6}" destId="{655682E1-BC6E-B441-93C6-97EC48236F2A}" srcOrd="6" destOrd="0" presId="urn:microsoft.com/office/officeart/2005/8/layout/bProcess2"/>
    <dgm:cxn modelId="{9D1E7C2E-5882-6C4C-9FE5-4AD24CC1E1FE}" type="presParOf" srcId="{655682E1-BC6E-B441-93C6-97EC48236F2A}" destId="{F694AB42-D1DD-FA41-AD95-7C7BB891A863}" srcOrd="0" destOrd="0" presId="urn:microsoft.com/office/officeart/2005/8/layout/bProcess2"/>
    <dgm:cxn modelId="{DEDE1BB8-1B9E-B64C-AB2F-9432BA822CD2}" type="presParOf" srcId="{655682E1-BC6E-B441-93C6-97EC48236F2A}" destId="{0F0345AA-0202-1946-A025-CC4871517B28}" srcOrd="1" destOrd="0" presId="urn:microsoft.com/office/officeart/2005/8/layout/bProcess2"/>
    <dgm:cxn modelId="{02BF2E0F-25B7-9B47-A8FD-B57CE89BD5B5}" type="presParOf" srcId="{074EA1AF-FE2B-6544-AAEF-9A08408078E6}" destId="{5B937C94-868B-EF42-894B-1895C3A209C7}" srcOrd="7" destOrd="0" presId="urn:microsoft.com/office/officeart/2005/8/layout/bProcess2"/>
    <dgm:cxn modelId="{6FAF9CC9-57B7-D44A-9ECF-873598038AF2}" type="presParOf" srcId="{074EA1AF-FE2B-6544-AAEF-9A08408078E6}" destId="{CBAE6F6D-5092-BC4A-B825-A673EF13D84F}" srcOrd="8" destOrd="0" presId="urn:microsoft.com/office/officeart/2005/8/layout/bProcess2"/>
    <dgm:cxn modelId="{AF9BA36A-A724-EA4F-A0F9-453FCF1641BA}" type="presParOf" srcId="{CBAE6F6D-5092-BC4A-B825-A673EF13D84F}" destId="{48253134-F81A-F34A-B40F-68932BAED449}" srcOrd="0" destOrd="0" presId="urn:microsoft.com/office/officeart/2005/8/layout/bProcess2"/>
    <dgm:cxn modelId="{65E9A551-698C-FD42-894D-D3DD24B32A37}" type="presParOf" srcId="{CBAE6F6D-5092-BC4A-B825-A673EF13D84F}" destId="{35D5D337-C7E5-8F4E-9E4D-6799152D0272}" srcOrd="1" destOrd="0" presId="urn:microsoft.com/office/officeart/2005/8/layout/bProcess2"/>
    <dgm:cxn modelId="{64EF90EC-7118-324F-AE3B-BA993210CA9F}" type="presParOf" srcId="{074EA1AF-FE2B-6544-AAEF-9A08408078E6}" destId="{BD38791A-D047-5348-B93E-54930DC36741}" srcOrd="9" destOrd="0" presId="urn:microsoft.com/office/officeart/2005/8/layout/bProcess2"/>
    <dgm:cxn modelId="{5B65B782-ECD4-C44D-8285-F1375CEC231A}" type="presParOf" srcId="{074EA1AF-FE2B-6544-AAEF-9A08408078E6}" destId="{657AE10A-156F-5A41-9B86-324F9C17D03B}"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9956BA-DC52-4A40-992B-046763FAFDA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7B2D123-4994-4CC4-BF35-A35B19852271}">
      <dgm:prSet/>
      <dgm:spPr/>
      <dgm:t>
        <a:bodyPr/>
        <a:lstStyle/>
        <a:p>
          <a:pPr>
            <a:lnSpc>
              <a:spcPct val="100000"/>
            </a:lnSpc>
          </a:pPr>
          <a:r>
            <a:rPr lang="en-US"/>
            <a:t>Retrieve RESTFUL and Streaming Tweets</a:t>
          </a:r>
        </a:p>
      </dgm:t>
    </dgm:pt>
    <dgm:pt modelId="{48247400-C37D-46AB-B7B2-0A233B7568E7}" type="parTrans" cxnId="{8D96BD50-5F7A-42E4-8320-F72C34C18029}">
      <dgm:prSet/>
      <dgm:spPr/>
      <dgm:t>
        <a:bodyPr/>
        <a:lstStyle/>
        <a:p>
          <a:endParaRPr lang="en-US"/>
        </a:p>
      </dgm:t>
    </dgm:pt>
    <dgm:pt modelId="{34AD99DB-EEFB-483D-B9CF-E3612F767DE1}" type="sibTrans" cxnId="{8D96BD50-5F7A-42E4-8320-F72C34C18029}">
      <dgm:prSet/>
      <dgm:spPr/>
      <dgm:t>
        <a:bodyPr/>
        <a:lstStyle/>
        <a:p>
          <a:endParaRPr lang="en-US"/>
        </a:p>
      </dgm:t>
    </dgm:pt>
    <dgm:pt modelId="{F26C9A2B-C30E-484F-844B-68CC0133DC97}">
      <dgm:prSet/>
      <dgm:spPr/>
      <dgm:t>
        <a:bodyPr/>
        <a:lstStyle/>
        <a:p>
          <a:pPr>
            <a:lnSpc>
              <a:spcPct val="100000"/>
            </a:lnSpc>
          </a:pPr>
          <a:r>
            <a:rPr lang="en-US" dirty="0"/>
            <a:t>Retrieve Streaming Videos and Images</a:t>
          </a:r>
        </a:p>
      </dgm:t>
    </dgm:pt>
    <dgm:pt modelId="{A6A284DA-4E99-46F9-819F-F7A744902C0B}" type="parTrans" cxnId="{7D14B1CC-1CD4-49C5-AFBF-033216AE0CD3}">
      <dgm:prSet/>
      <dgm:spPr/>
      <dgm:t>
        <a:bodyPr/>
        <a:lstStyle/>
        <a:p>
          <a:endParaRPr lang="en-US"/>
        </a:p>
      </dgm:t>
    </dgm:pt>
    <dgm:pt modelId="{916B64DB-06C6-4D8A-96A6-313879297BE6}" type="sibTrans" cxnId="{7D14B1CC-1CD4-49C5-AFBF-033216AE0CD3}">
      <dgm:prSet/>
      <dgm:spPr/>
      <dgm:t>
        <a:bodyPr/>
        <a:lstStyle/>
        <a:p>
          <a:endParaRPr lang="en-US"/>
        </a:p>
      </dgm:t>
    </dgm:pt>
    <dgm:pt modelId="{857DD43F-A3A7-408C-B655-F6F69EE98E54}">
      <dgm:prSet/>
      <dgm:spPr/>
      <dgm:t>
        <a:bodyPr/>
        <a:lstStyle/>
        <a:p>
          <a:pPr>
            <a:lnSpc>
              <a:spcPct val="100000"/>
            </a:lnSpc>
          </a:pPr>
          <a:r>
            <a:rPr lang="en-US" dirty="0"/>
            <a:t>Populate Postgres with Incoming Data</a:t>
          </a:r>
        </a:p>
      </dgm:t>
    </dgm:pt>
    <dgm:pt modelId="{CD561C70-5A30-477C-B8A5-31C1927AAAC7}" type="parTrans" cxnId="{72893010-B5D5-45A5-9552-3AF9E6CE3757}">
      <dgm:prSet/>
      <dgm:spPr/>
      <dgm:t>
        <a:bodyPr/>
        <a:lstStyle/>
        <a:p>
          <a:endParaRPr lang="en-US"/>
        </a:p>
      </dgm:t>
    </dgm:pt>
    <dgm:pt modelId="{77F64456-0E65-4F83-AB90-7ABE12B6085A}" type="sibTrans" cxnId="{72893010-B5D5-45A5-9552-3AF9E6CE3757}">
      <dgm:prSet/>
      <dgm:spPr/>
      <dgm:t>
        <a:bodyPr/>
        <a:lstStyle/>
        <a:p>
          <a:endParaRPr lang="en-US"/>
        </a:p>
      </dgm:t>
    </dgm:pt>
    <dgm:pt modelId="{EE7817EE-165D-4BA3-8E0B-B518275E210C}">
      <dgm:prSet/>
      <dgm:spPr/>
      <dgm:t>
        <a:bodyPr/>
        <a:lstStyle/>
        <a:p>
          <a:pPr>
            <a:lnSpc>
              <a:spcPct val="100000"/>
            </a:lnSpc>
          </a:pPr>
          <a:r>
            <a:rPr lang="en-US" i="1" dirty="0"/>
            <a:t>Parse collected metadata </a:t>
          </a:r>
          <a:r>
            <a:rPr lang="en-US" dirty="0"/>
            <a:t>to extract targeted information and </a:t>
          </a:r>
          <a:r>
            <a:rPr lang="en-US" i="1" dirty="0"/>
            <a:t>store in Postgres</a:t>
          </a:r>
          <a:endParaRPr lang="en-US" dirty="0"/>
        </a:p>
      </dgm:t>
    </dgm:pt>
    <dgm:pt modelId="{B352F126-4965-4829-AA08-F68CF995F1B7}" type="parTrans" cxnId="{4E4B3463-DEA4-4D8D-821C-52F13A8ADF36}">
      <dgm:prSet/>
      <dgm:spPr/>
      <dgm:t>
        <a:bodyPr/>
        <a:lstStyle/>
        <a:p>
          <a:endParaRPr lang="en-US"/>
        </a:p>
      </dgm:t>
    </dgm:pt>
    <dgm:pt modelId="{803B24E3-C63B-4F50-B173-487DBD7E55DC}" type="sibTrans" cxnId="{4E4B3463-DEA4-4D8D-821C-52F13A8ADF36}">
      <dgm:prSet/>
      <dgm:spPr/>
      <dgm:t>
        <a:bodyPr/>
        <a:lstStyle/>
        <a:p>
          <a:endParaRPr lang="en-US"/>
        </a:p>
      </dgm:t>
    </dgm:pt>
    <dgm:pt modelId="{4513C38B-0022-4F51-9828-F069C834F019}">
      <dgm:prSet/>
      <dgm:spPr/>
      <dgm:t>
        <a:bodyPr/>
        <a:lstStyle/>
        <a:p>
          <a:pPr>
            <a:lnSpc>
              <a:spcPct val="100000"/>
            </a:lnSpc>
          </a:pPr>
          <a:r>
            <a:rPr lang="en-US" b="1" dirty="0"/>
            <a:t>Replicable, Fault tolerant, Scalable and Continuous</a:t>
          </a:r>
          <a:endParaRPr lang="en-US" dirty="0"/>
        </a:p>
      </dgm:t>
    </dgm:pt>
    <dgm:pt modelId="{6DBF140B-0629-4FD4-85B7-A0F2635C88F0}" type="parTrans" cxnId="{40F573D2-E54C-49F2-9A95-DD0F84D78056}">
      <dgm:prSet/>
      <dgm:spPr/>
      <dgm:t>
        <a:bodyPr/>
        <a:lstStyle/>
        <a:p>
          <a:endParaRPr lang="en-US"/>
        </a:p>
      </dgm:t>
    </dgm:pt>
    <dgm:pt modelId="{FCC78EDC-3AC0-46F3-BA77-478A06C98715}" type="sibTrans" cxnId="{40F573D2-E54C-49F2-9A95-DD0F84D78056}">
      <dgm:prSet/>
      <dgm:spPr/>
      <dgm:t>
        <a:bodyPr/>
        <a:lstStyle/>
        <a:p>
          <a:endParaRPr lang="en-US"/>
        </a:p>
      </dgm:t>
    </dgm:pt>
    <dgm:pt modelId="{072FEEB9-3F0C-44FF-A045-85A9FA6A802E}">
      <dgm:prSet/>
      <dgm:spPr/>
      <dgm:t>
        <a:bodyPr/>
        <a:lstStyle/>
        <a:p>
          <a:pPr>
            <a:lnSpc>
              <a:spcPct val="100000"/>
            </a:lnSpc>
          </a:pPr>
          <a:r>
            <a:rPr lang="en-US" dirty="0"/>
            <a:t>Build a Data Processing Pipeline accommodating any type of Modality</a:t>
          </a:r>
        </a:p>
      </dgm:t>
    </dgm:pt>
    <dgm:pt modelId="{5830C9F2-D81B-44A0-89FF-BE1E3594A1C2}" type="parTrans" cxnId="{FD31132E-A3F4-4F62-B709-88AB940922E0}">
      <dgm:prSet/>
      <dgm:spPr/>
      <dgm:t>
        <a:bodyPr/>
        <a:lstStyle/>
        <a:p>
          <a:endParaRPr lang="en-US"/>
        </a:p>
      </dgm:t>
    </dgm:pt>
    <dgm:pt modelId="{DABDB8F4-5329-4C73-AFA6-4040AAA104CC}" type="sibTrans" cxnId="{FD31132E-A3F4-4F62-B709-88AB940922E0}">
      <dgm:prSet/>
      <dgm:spPr/>
      <dgm:t>
        <a:bodyPr/>
        <a:lstStyle/>
        <a:p>
          <a:endParaRPr lang="en-US"/>
        </a:p>
      </dgm:t>
    </dgm:pt>
    <dgm:pt modelId="{E8ABD2B0-690E-41B6-95B5-BF7C45C66800}" type="pres">
      <dgm:prSet presAssocID="{1A9956BA-DC52-4A40-992B-046763FAFDAD}" presName="root" presStyleCnt="0">
        <dgm:presLayoutVars>
          <dgm:dir/>
          <dgm:resizeHandles val="exact"/>
        </dgm:presLayoutVars>
      </dgm:prSet>
      <dgm:spPr/>
    </dgm:pt>
    <dgm:pt modelId="{3A7890CF-F0E1-4520-A810-5A64F7FE5A34}" type="pres">
      <dgm:prSet presAssocID="{F7B2D123-4994-4CC4-BF35-A35B19852271}" presName="compNode" presStyleCnt="0"/>
      <dgm:spPr/>
    </dgm:pt>
    <dgm:pt modelId="{0022C7E5-6ACF-4E33-ABD9-FA837354F580}" type="pres">
      <dgm:prSet presAssocID="{F7B2D123-4994-4CC4-BF35-A35B19852271}" presName="bgRect" presStyleLbl="bgShp" presStyleIdx="0" presStyleCnt="6"/>
      <dgm:spPr/>
    </dgm:pt>
    <dgm:pt modelId="{321243BC-241B-4182-8E45-BFB85C32EB58}" type="pres">
      <dgm:prSet presAssocID="{F7B2D123-4994-4CC4-BF35-A35B1985227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A4414E2-EA14-45AF-A9F9-892B7F787F45}" type="pres">
      <dgm:prSet presAssocID="{F7B2D123-4994-4CC4-BF35-A35B19852271}" presName="spaceRect" presStyleCnt="0"/>
      <dgm:spPr/>
    </dgm:pt>
    <dgm:pt modelId="{9BAB5F84-362D-4C55-BE67-907C3F927BFB}" type="pres">
      <dgm:prSet presAssocID="{F7B2D123-4994-4CC4-BF35-A35B19852271}" presName="parTx" presStyleLbl="revTx" presStyleIdx="0" presStyleCnt="6">
        <dgm:presLayoutVars>
          <dgm:chMax val="0"/>
          <dgm:chPref val="0"/>
        </dgm:presLayoutVars>
      </dgm:prSet>
      <dgm:spPr/>
    </dgm:pt>
    <dgm:pt modelId="{947857E5-7D97-4E20-9787-D4BBA7402D1D}" type="pres">
      <dgm:prSet presAssocID="{34AD99DB-EEFB-483D-B9CF-E3612F767DE1}" presName="sibTrans" presStyleCnt="0"/>
      <dgm:spPr/>
    </dgm:pt>
    <dgm:pt modelId="{E975C8A3-3B66-44AD-AA76-3267268C2FB5}" type="pres">
      <dgm:prSet presAssocID="{F26C9A2B-C30E-484F-844B-68CC0133DC97}" presName="compNode" presStyleCnt="0"/>
      <dgm:spPr/>
    </dgm:pt>
    <dgm:pt modelId="{A87D0690-96E3-4DCC-BA8E-3C66636E3874}" type="pres">
      <dgm:prSet presAssocID="{F26C9A2B-C30E-484F-844B-68CC0133DC97}" presName="bgRect" presStyleLbl="bgShp" presStyleIdx="1" presStyleCnt="6"/>
      <dgm:spPr/>
    </dgm:pt>
    <dgm:pt modelId="{A55DBA00-9985-4655-AB3F-8D1791EBB772}" type="pres">
      <dgm:prSet presAssocID="{F26C9A2B-C30E-484F-844B-68CC0133DC9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391DF311-D528-4ED9-835B-382689A4CC0E}" type="pres">
      <dgm:prSet presAssocID="{F26C9A2B-C30E-484F-844B-68CC0133DC97}" presName="spaceRect" presStyleCnt="0"/>
      <dgm:spPr/>
    </dgm:pt>
    <dgm:pt modelId="{610AB3A2-8ABC-46A5-A8E3-A7B700EC1ABD}" type="pres">
      <dgm:prSet presAssocID="{F26C9A2B-C30E-484F-844B-68CC0133DC97}" presName="parTx" presStyleLbl="revTx" presStyleIdx="1" presStyleCnt="6">
        <dgm:presLayoutVars>
          <dgm:chMax val="0"/>
          <dgm:chPref val="0"/>
        </dgm:presLayoutVars>
      </dgm:prSet>
      <dgm:spPr/>
    </dgm:pt>
    <dgm:pt modelId="{5158E310-0A23-4CBC-8A4A-2F44BBDC5F1B}" type="pres">
      <dgm:prSet presAssocID="{916B64DB-06C6-4D8A-96A6-313879297BE6}" presName="sibTrans" presStyleCnt="0"/>
      <dgm:spPr/>
    </dgm:pt>
    <dgm:pt modelId="{77C5FC48-BF68-4C2B-A1A1-A76617BFFFC8}" type="pres">
      <dgm:prSet presAssocID="{857DD43F-A3A7-408C-B655-F6F69EE98E54}" presName="compNode" presStyleCnt="0"/>
      <dgm:spPr/>
    </dgm:pt>
    <dgm:pt modelId="{C0F98FFA-21F0-4984-AB2E-80549255F7E4}" type="pres">
      <dgm:prSet presAssocID="{857DD43F-A3A7-408C-B655-F6F69EE98E54}" presName="bgRect" presStyleLbl="bgShp" presStyleIdx="2" presStyleCnt="6"/>
      <dgm:spPr/>
    </dgm:pt>
    <dgm:pt modelId="{F7072B6D-26B7-4D6E-8F77-DB13499FD87C}" type="pres">
      <dgm:prSet presAssocID="{857DD43F-A3A7-408C-B655-F6F69EE98E5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FE0235A8-5603-469E-AE3F-F4B266E6DA89}" type="pres">
      <dgm:prSet presAssocID="{857DD43F-A3A7-408C-B655-F6F69EE98E54}" presName="spaceRect" presStyleCnt="0"/>
      <dgm:spPr/>
    </dgm:pt>
    <dgm:pt modelId="{B43CC400-C270-4491-8CCE-B1D7BC4AF105}" type="pres">
      <dgm:prSet presAssocID="{857DD43F-A3A7-408C-B655-F6F69EE98E54}" presName="parTx" presStyleLbl="revTx" presStyleIdx="2" presStyleCnt="6">
        <dgm:presLayoutVars>
          <dgm:chMax val="0"/>
          <dgm:chPref val="0"/>
        </dgm:presLayoutVars>
      </dgm:prSet>
      <dgm:spPr/>
    </dgm:pt>
    <dgm:pt modelId="{B18FD68A-8E94-41B6-8FC5-37A73A893B82}" type="pres">
      <dgm:prSet presAssocID="{77F64456-0E65-4F83-AB90-7ABE12B6085A}" presName="sibTrans" presStyleCnt="0"/>
      <dgm:spPr/>
    </dgm:pt>
    <dgm:pt modelId="{025578EB-199E-4F04-AFA5-F71F1F3D2308}" type="pres">
      <dgm:prSet presAssocID="{EE7817EE-165D-4BA3-8E0B-B518275E210C}" presName="compNode" presStyleCnt="0"/>
      <dgm:spPr/>
    </dgm:pt>
    <dgm:pt modelId="{4DA3369F-7801-4E45-B654-AC7D472826A7}" type="pres">
      <dgm:prSet presAssocID="{EE7817EE-165D-4BA3-8E0B-B518275E210C}" presName="bgRect" presStyleLbl="bgShp" presStyleIdx="3" presStyleCnt="6"/>
      <dgm:spPr/>
    </dgm:pt>
    <dgm:pt modelId="{F53E057F-A22F-4AED-872D-B0A1CBE41DAE}" type="pres">
      <dgm:prSet presAssocID="{EE7817EE-165D-4BA3-8E0B-B518275E210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BDB9AC69-9888-4D8A-A70F-D82A9A37AE63}" type="pres">
      <dgm:prSet presAssocID="{EE7817EE-165D-4BA3-8E0B-B518275E210C}" presName="spaceRect" presStyleCnt="0"/>
      <dgm:spPr/>
    </dgm:pt>
    <dgm:pt modelId="{715C40B2-CA38-4AD3-8A8F-FE2D23DB3626}" type="pres">
      <dgm:prSet presAssocID="{EE7817EE-165D-4BA3-8E0B-B518275E210C}" presName="parTx" presStyleLbl="revTx" presStyleIdx="3" presStyleCnt="6">
        <dgm:presLayoutVars>
          <dgm:chMax val="0"/>
          <dgm:chPref val="0"/>
        </dgm:presLayoutVars>
      </dgm:prSet>
      <dgm:spPr/>
    </dgm:pt>
    <dgm:pt modelId="{262D631C-039D-45ED-B31D-FF04309D3055}" type="pres">
      <dgm:prSet presAssocID="{803B24E3-C63B-4F50-B173-487DBD7E55DC}" presName="sibTrans" presStyleCnt="0"/>
      <dgm:spPr/>
    </dgm:pt>
    <dgm:pt modelId="{1636333F-5CD7-4F2F-AA98-15CFB56A979F}" type="pres">
      <dgm:prSet presAssocID="{4513C38B-0022-4F51-9828-F069C834F019}" presName="compNode" presStyleCnt="0"/>
      <dgm:spPr/>
    </dgm:pt>
    <dgm:pt modelId="{DBC1F47E-7837-4FBD-8966-D4179C27F3C4}" type="pres">
      <dgm:prSet presAssocID="{4513C38B-0022-4F51-9828-F069C834F019}" presName="bgRect" presStyleLbl="bgShp" presStyleIdx="4" presStyleCnt="6"/>
      <dgm:spPr/>
    </dgm:pt>
    <dgm:pt modelId="{FDF242C3-D61C-4298-9EE6-3DBD50EDEC00}" type="pres">
      <dgm:prSet presAssocID="{4513C38B-0022-4F51-9828-F069C834F01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29C978AE-6F90-4418-9303-5C25FF109121}" type="pres">
      <dgm:prSet presAssocID="{4513C38B-0022-4F51-9828-F069C834F019}" presName="spaceRect" presStyleCnt="0"/>
      <dgm:spPr/>
    </dgm:pt>
    <dgm:pt modelId="{E947BD5C-6B56-455B-BE72-3EECEC3E3B87}" type="pres">
      <dgm:prSet presAssocID="{4513C38B-0022-4F51-9828-F069C834F019}" presName="parTx" presStyleLbl="revTx" presStyleIdx="4" presStyleCnt="6">
        <dgm:presLayoutVars>
          <dgm:chMax val="0"/>
          <dgm:chPref val="0"/>
        </dgm:presLayoutVars>
      </dgm:prSet>
      <dgm:spPr/>
    </dgm:pt>
    <dgm:pt modelId="{19529E94-9E24-4304-B17F-BC587CEDE159}" type="pres">
      <dgm:prSet presAssocID="{FCC78EDC-3AC0-46F3-BA77-478A06C98715}" presName="sibTrans" presStyleCnt="0"/>
      <dgm:spPr/>
    </dgm:pt>
    <dgm:pt modelId="{A5E20C19-9CAD-4BF5-A3F6-EBEE6AD74E7C}" type="pres">
      <dgm:prSet presAssocID="{072FEEB9-3F0C-44FF-A045-85A9FA6A802E}" presName="compNode" presStyleCnt="0"/>
      <dgm:spPr/>
    </dgm:pt>
    <dgm:pt modelId="{C2DCAB13-B35A-4897-BE25-FC5C2FCA471A}" type="pres">
      <dgm:prSet presAssocID="{072FEEB9-3F0C-44FF-A045-85A9FA6A802E}" presName="bgRect" presStyleLbl="bgShp" presStyleIdx="5" presStyleCnt="6"/>
      <dgm:spPr/>
    </dgm:pt>
    <dgm:pt modelId="{CFBED918-98FA-45C3-B581-1FEC91EC3F8C}" type="pres">
      <dgm:prSet presAssocID="{072FEEB9-3F0C-44FF-A045-85A9FA6A802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AEF2AA16-7CEC-4E36-8652-D7EB01ECCE15}" type="pres">
      <dgm:prSet presAssocID="{072FEEB9-3F0C-44FF-A045-85A9FA6A802E}" presName="spaceRect" presStyleCnt="0"/>
      <dgm:spPr/>
    </dgm:pt>
    <dgm:pt modelId="{F2707B81-D0B5-4780-8ED4-954D292696F4}" type="pres">
      <dgm:prSet presAssocID="{072FEEB9-3F0C-44FF-A045-85A9FA6A802E}" presName="parTx" presStyleLbl="revTx" presStyleIdx="5" presStyleCnt="6">
        <dgm:presLayoutVars>
          <dgm:chMax val="0"/>
          <dgm:chPref val="0"/>
        </dgm:presLayoutVars>
      </dgm:prSet>
      <dgm:spPr/>
    </dgm:pt>
  </dgm:ptLst>
  <dgm:cxnLst>
    <dgm:cxn modelId="{BC704B00-11BA-7647-A938-83F892E58AC0}" type="presOf" srcId="{857DD43F-A3A7-408C-B655-F6F69EE98E54}" destId="{B43CC400-C270-4491-8CCE-B1D7BC4AF105}" srcOrd="0" destOrd="0" presId="urn:microsoft.com/office/officeart/2018/2/layout/IconVerticalSolidList"/>
    <dgm:cxn modelId="{B5EECD0C-2D0F-8645-B245-C5ACC5501930}" type="presOf" srcId="{1A9956BA-DC52-4A40-992B-046763FAFDAD}" destId="{E8ABD2B0-690E-41B6-95B5-BF7C45C66800}" srcOrd="0" destOrd="0" presId="urn:microsoft.com/office/officeart/2018/2/layout/IconVerticalSolidList"/>
    <dgm:cxn modelId="{72893010-B5D5-45A5-9552-3AF9E6CE3757}" srcId="{1A9956BA-DC52-4A40-992B-046763FAFDAD}" destId="{857DD43F-A3A7-408C-B655-F6F69EE98E54}" srcOrd="2" destOrd="0" parTransId="{CD561C70-5A30-477C-B8A5-31C1927AAAC7}" sibTransId="{77F64456-0E65-4F83-AB90-7ABE12B6085A}"/>
    <dgm:cxn modelId="{FD31132E-A3F4-4F62-B709-88AB940922E0}" srcId="{1A9956BA-DC52-4A40-992B-046763FAFDAD}" destId="{072FEEB9-3F0C-44FF-A045-85A9FA6A802E}" srcOrd="5" destOrd="0" parTransId="{5830C9F2-D81B-44A0-89FF-BE1E3594A1C2}" sibTransId="{DABDB8F4-5329-4C73-AFA6-4040AAA104CC}"/>
    <dgm:cxn modelId="{75422A32-F2B1-0D4C-832D-795596490A65}" type="presOf" srcId="{4513C38B-0022-4F51-9828-F069C834F019}" destId="{E947BD5C-6B56-455B-BE72-3EECEC3E3B87}" srcOrd="0" destOrd="0" presId="urn:microsoft.com/office/officeart/2018/2/layout/IconVerticalSolidList"/>
    <dgm:cxn modelId="{8BA64A3E-68B1-2D48-8C26-9E79E15B46FD}" type="presOf" srcId="{F26C9A2B-C30E-484F-844B-68CC0133DC97}" destId="{610AB3A2-8ABC-46A5-A8E3-A7B700EC1ABD}" srcOrd="0" destOrd="0" presId="urn:microsoft.com/office/officeart/2018/2/layout/IconVerticalSolidList"/>
    <dgm:cxn modelId="{8D96BD50-5F7A-42E4-8320-F72C34C18029}" srcId="{1A9956BA-DC52-4A40-992B-046763FAFDAD}" destId="{F7B2D123-4994-4CC4-BF35-A35B19852271}" srcOrd="0" destOrd="0" parTransId="{48247400-C37D-46AB-B7B2-0A233B7568E7}" sibTransId="{34AD99DB-EEFB-483D-B9CF-E3612F767DE1}"/>
    <dgm:cxn modelId="{4E4B3463-DEA4-4D8D-821C-52F13A8ADF36}" srcId="{1A9956BA-DC52-4A40-992B-046763FAFDAD}" destId="{EE7817EE-165D-4BA3-8E0B-B518275E210C}" srcOrd="3" destOrd="0" parTransId="{B352F126-4965-4829-AA08-F68CF995F1B7}" sibTransId="{803B24E3-C63B-4F50-B173-487DBD7E55DC}"/>
    <dgm:cxn modelId="{611C7C6D-4764-2A4D-9820-E218B2A6FD98}" type="presOf" srcId="{F7B2D123-4994-4CC4-BF35-A35B19852271}" destId="{9BAB5F84-362D-4C55-BE67-907C3F927BFB}" srcOrd="0" destOrd="0" presId="urn:microsoft.com/office/officeart/2018/2/layout/IconVerticalSolidList"/>
    <dgm:cxn modelId="{5D017385-22E0-9541-BC98-5DF06531F27E}" type="presOf" srcId="{EE7817EE-165D-4BA3-8E0B-B518275E210C}" destId="{715C40B2-CA38-4AD3-8A8F-FE2D23DB3626}" srcOrd="0" destOrd="0" presId="urn:microsoft.com/office/officeart/2018/2/layout/IconVerticalSolidList"/>
    <dgm:cxn modelId="{5C54399B-6EA9-FB4B-BF29-2479F3E80D60}" type="presOf" srcId="{072FEEB9-3F0C-44FF-A045-85A9FA6A802E}" destId="{F2707B81-D0B5-4780-8ED4-954D292696F4}" srcOrd="0" destOrd="0" presId="urn:microsoft.com/office/officeart/2018/2/layout/IconVerticalSolidList"/>
    <dgm:cxn modelId="{7D14B1CC-1CD4-49C5-AFBF-033216AE0CD3}" srcId="{1A9956BA-DC52-4A40-992B-046763FAFDAD}" destId="{F26C9A2B-C30E-484F-844B-68CC0133DC97}" srcOrd="1" destOrd="0" parTransId="{A6A284DA-4E99-46F9-819F-F7A744902C0B}" sibTransId="{916B64DB-06C6-4D8A-96A6-313879297BE6}"/>
    <dgm:cxn modelId="{40F573D2-E54C-49F2-9A95-DD0F84D78056}" srcId="{1A9956BA-DC52-4A40-992B-046763FAFDAD}" destId="{4513C38B-0022-4F51-9828-F069C834F019}" srcOrd="4" destOrd="0" parTransId="{6DBF140B-0629-4FD4-85B7-A0F2635C88F0}" sibTransId="{FCC78EDC-3AC0-46F3-BA77-478A06C98715}"/>
    <dgm:cxn modelId="{A11296B3-2EA1-054E-A81A-F06E368C1D32}" type="presParOf" srcId="{E8ABD2B0-690E-41B6-95B5-BF7C45C66800}" destId="{3A7890CF-F0E1-4520-A810-5A64F7FE5A34}" srcOrd="0" destOrd="0" presId="urn:microsoft.com/office/officeart/2018/2/layout/IconVerticalSolidList"/>
    <dgm:cxn modelId="{AA51077B-1629-5E42-8D99-AE9C56060F71}" type="presParOf" srcId="{3A7890CF-F0E1-4520-A810-5A64F7FE5A34}" destId="{0022C7E5-6ACF-4E33-ABD9-FA837354F580}" srcOrd="0" destOrd="0" presId="urn:microsoft.com/office/officeart/2018/2/layout/IconVerticalSolidList"/>
    <dgm:cxn modelId="{068453E3-AC68-2F4A-8A1D-77F9C7793971}" type="presParOf" srcId="{3A7890CF-F0E1-4520-A810-5A64F7FE5A34}" destId="{321243BC-241B-4182-8E45-BFB85C32EB58}" srcOrd="1" destOrd="0" presId="urn:microsoft.com/office/officeart/2018/2/layout/IconVerticalSolidList"/>
    <dgm:cxn modelId="{34EE88C3-1669-4843-AC91-F0726D018795}" type="presParOf" srcId="{3A7890CF-F0E1-4520-A810-5A64F7FE5A34}" destId="{EA4414E2-EA14-45AF-A9F9-892B7F787F45}" srcOrd="2" destOrd="0" presId="urn:microsoft.com/office/officeart/2018/2/layout/IconVerticalSolidList"/>
    <dgm:cxn modelId="{D1559FF3-51B3-2843-A697-54D275F1E90E}" type="presParOf" srcId="{3A7890CF-F0E1-4520-A810-5A64F7FE5A34}" destId="{9BAB5F84-362D-4C55-BE67-907C3F927BFB}" srcOrd="3" destOrd="0" presId="urn:microsoft.com/office/officeart/2018/2/layout/IconVerticalSolidList"/>
    <dgm:cxn modelId="{FCD70703-DF6B-E542-B618-697CCD4D3C1F}" type="presParOf" srcId="{E8ABD2B0-690E-41B6-95B5-BF7C45C66800}" destId="{947857E5-7D97-4E20-9787-D4BBA7402D1D}" srcOrd="1" destOrd="0" presId="urn:microsoft.com/office/officeart/2018/2/layout/IconVerticalSolidList"/>
    <dgm:cxn modelId="{95066DA2-3055-F24F-8E6F-C38108E59942}" type="presParOf" srcId="{E8ABD2B0-690E-41B6-95B5-BF7C45C66800}" destId="{E975C8A3-3B66-44AD-AA76-3267268C2FB5}" srcOrd="2" destOrd="0" presId="urn:microsoft.com/office/officeart/2018/2/layout/IconVerticalSolidList"/>
    <dgm:cxn modelId="{ADBFFB61-B08F-AD43-83BF-DA947606F7B4}" type="presParOf" srcId="{E975C8A3-3B66-44AD-AA76-3267268C2FB5}" destId="{A87D0690-96E3-4DCC-BA8E-3C66636E3874}" srcOrd="0" destOrd="0" presId="urn:microsoft.com/office/officeart/2018/2/layout/IconVerticalSolidList"/>
    <dgm:cxn modelId="{2EB3D8A4-0F9A-3045-9A5A-18E2E07BCCDC}" type="presParOf" srcId="{E975C8A3-3B66-44AD-AA76-3267268C2FB5}" destId="{A55DBA00-9985-4655-AB3F-8D1791EBB772}" srcOrd="1" destOrd="0" presId="urn:microsoft.com/office/officeart/2018/2/layout/IconVerticalSolidList"/>
    <dgm:cxn modelId="{9F166D63-882F-5F48-9716-5D61ACB83EA8}" type="presParOf" srcId="{E975C8A3-3B66-44AD-AA76-3267268C2FB5}" destId="{391DF311-D528-4ED9-835B-382689A4CC0E}" srcOrd="2" destOrd="0" presId="urn:microsoft.com/office/officeart/2018/2/layout/IconVerticalSolidList"/>
    <dgm:cxn modelId="{13A7978E-7EE5-DB46-928C-4D4148B5B0DF}" type="presParOf" srcId="{E975C8A3-3B66-44AD-AA76-3267268C2FB5}" destId="{610AB3A2-8ABC-46A5-A8E3-A7B700EC1ABD}" srcOrd="3" destOrd="0" presId="urn:microsoft.com/office/officeart/2018/2/layout/IconVerticalSolidList"/>
    <dgm:cxn modelId="{EBBBF2C3-F129-6B42-B734-B0E04FD11A98}" type="presParOf" srcId="{E8ABD2B0-690E-41B6-95B5-BF7C45C66800}" destId="{5158E310-0A23-4CBC-8A4A-2F44BBDC5F1B}" srcOrd="3" destOrd="0" presId="urn:microsoft.com/office/officeart/2018/2/layout/IconVerticalSolidList"/>
    <dgm:cxn modelId="{01F830C1-830A-864A-872C-43EFEB0555F8}" type="presParOf" srcId="{E8ABD2B0-690E-41B6-95B5-BF7C45C66800}" destId="{77C5FC48-BF68-4C2B-A1A1-A76617BFFFC8}" srcOrd="4" destOrd="0" presId="urn:microsoft.com/office/officeart/2018/2/layout/IconVerticalSolidList"/>
    <dgm:cxn modelId="{523A5046-C89A-E144-BB3F-195C1120C5F2}" type="presParOf" srcId="{77C5FC48-BF68-4C2B-A1A1-A76617BFFFC8}" destId="{C0F98FFA-21F0-4984-AB2E-80549255F7E4}" srcOrd="0" destOrd="0" presId="urn:microsoft.com/office/officeart/2018/2/layout/IconVerticalSolidList"/>
    <dgm:cxn modelId="{DDE1B234-C0CD-B34A-8694-AAF22A43AFAC}" type="presParOf" srcId="{77C5FC48-BF68-4C2B-A1A1-A76617BFFFC8}" destId="{F7072B6D-26B7-4D6E-8F77-DB13499FD87C}" srcOrd="1" destOrd="0" presId="urn:microsoft.com/office/officeart/2018/2/layout/IconVerticalSolidList"/>
    <dgm:cxn modelId="{66414A41-A06D-A044-9165-A28B018E2852}" type="presParOf" srcId="{77C5FC48-BF68-4C2B-A1A1-A76617BFFFC8}" destId="{FE0235A8-5603-469E-AE3F-F4B266E6DA89}" srcOrd="2" destOrd="0" presId="urn:microsoft.com/office/officeart/2018/2/layout/IconVerticalSolidList"/>
    <dgm:cxn modelId="{876E7274-FDA4-DF45-9D63-7DE1660B36DA}" type="presParOf" srcId="{77C5FC48-BF68-4C2B-A1A1-A76617BFFFC8}" destId="{B43CC400-C270-4491-8CCE-B1D7BC4AF105}" srcOrd="3" destOrd="0" presId="urn:microsoft.com/office/officeart/2018/2/layout/IconVerticalSolidList"/>
    <dgm:cxn modelId="{AF791E5D-AC71-AC4D-BBA6-7CCF9FAEC868}" type="presParOf" srcId="{E8ABD2B0-690E-41B6-95B5-BF7C45C66800}" destId="{B18FD68A-8E94-41B6-8FC5-37A73A893B82}" srcOrd="5" destOrd="0" presId="urn:microsoft.com/office/officeart/2018/2/layout/IconVerticalSolidList"/>
    <dgm:cxn modelId="{DB2D88A5-310F-B84C-8844-128CBDACFED3}" type="presParOf" srcId="{E8ABD2B0-690E-41B6-95B5-BF7C45C66800}" destId="{025578EB-199E-4F04-AFA5-F71F1F3D2308}" srcOrd="6" destOrd="0" presId="urn:microsoft.com/office/officeart/2018/2/layout/IconVerticalSolidList"/>
    <dgm:cxn modelId="{89DBF179-F991-0444-B9F5-3F5643AFDFAC}" type="presParOf" srcId="{025578EB-199E-4F04-AFA5-F71F1F3D2308}" destId="{4DA3369F-7801-4E45-B654-AC7D472826A7}" srcOrd="0" destOrd="0" presId="urn:microsoft.com/office/officeart/2018/2/layout/IconVerticalSolidList"/>
    <dgm:cxn modelId="{06AEEA40-43B9-A541-A628-6A1FC7D34543}" type="presParOf" srcId="{025578EB-199E-4F04-AFA5-F71F1F3D2308}" destId="{F53E057F-A22F-4AED-872D-B0A1CBE41DAE}" srcOrd="1" destOrd="0" presId="urn:microsoft.com/office/officeart/2018/2/layout/IconVerticalSolidList"/>
    <dgm:cxn modelId="{26CA1C5A-2006-4349-B39E-3321D4F49CA0}" type="presParOf" srcId="{025578EB-199E-4F04-AFA5-F71F1F3D2308}" destId="{BDB9AC69-9888-4D8A-A70F-D82A9A37AE63}" srcOrd="2" destOrd="0" presId="urn:microsoft.com/office/officeart/2018/2/layout/IconVerticalSolidList"/>
    <dgm:cxn modelId="{3A7B7956-0937-8C4D-BEB6-417108D2DCC4}" type="presParOf" srcId="{025578EB-199E-4F04-AFA5-F71F1F3D2308}" destId="{715C40B2-CA38-4AD3-8A8F-FE2D23DB3626}" srcOrd="3" destOrd="0" presId="urn:microsoft.com/office/officeart/2018/2/layout/IconVerticalSolidList"/>
    <dgm:cxn modelId="{B0D3855A-C5EB-F54C-ABDB-242D3E3E8821}" type="presParOf" srcId="{E8ABD2B0-690E-41B6-95B5-BF7C45C66800}" destId="{262D631C-039D-45ED-B31D-FF04309D3055}" srcOrd="7" destOrd="0" presId="urn:microsoft.com/office/officeart/2018/2/layout/IconVerticalSolidList"/>
    <dgm:cxn modelId="{872F4B5A-F0FA-F548-ABF9-D950EAFD9A64}" type="presParOf" srcId="{E8ABD2B0-690E-41B6-95B5-BF7C45C66800}" destId="{1636333F-5CD7-4F2F-AA98-15CFB56A979F}" srcOrd="8" destOrd="0" presId="urn:microsoft.com/office/officeart/2018/2/layout/IconVerticalSolidList"/>
    <dgm:cxn modelId="{D94B258C-32B4-F248-980E-DA3C9F24107C}" type="presParOf" srcId="{1636333F-5CD7-4F2F-AA98-15CFB56A979F}" destId="{DBC1F47E-7837-4FBD-8966-D4179C27F3C4}" srcOrd="0" destOrd="0" presId="urn:microsoft.com/office/officeart/2018/2/layout/IconVerticalSolidList"/>
    <dgm:cxn modelId="{BDFCEE66-BB76-9640-AEA6-B75B6FA2768F}" type="presParOf" srcId="{1636333F-5CD7-4F2F-AA98-15CFB56A979F}" destId="{FDF242C3-D61C-4298-9EE6-3DBD50EDEC00}" srcOrd="1" destOrd="0" presId="urn:microsoft.com/office/officeart/2018/2/layout/IconVerticalSolidList"/>
    <dgm:cxn modelId="{8A73B434-4C98-BA45-9D2C-B04B13C4BE74}" type="presParOf" srcId="{1636333F-5CD7-4F2F-AA98-15CFB56A979F}" destId="{29C978AE-6F90-4418-9303-5C25FF109121}" srcOrd="2" destOrd="0" presId="urn:microsoft.com/office/officeart/2018/2/layout/IconVerticalSolidList"/>
    <dgm:cxn modelId="{8AAFE168-9AC3-2B43-BBBB-3F335C7F09CD}" type="presParOf" srcId="{1636333F-5CD7-4F2F-AA98-15CFB56A979F}" destId="{E947BD5C-6B56-455B-BE72-3EECEC3E3B87}" srcOrd="3" destOrd="0" presId="urn:microsoft.com/office/officeart/2018/2/layout/IconVerticalSolidList"/>
    <dgm:cxn modelId="{7920D474-E7F0-424C-A8BB-2A738092DF98}" type="presParOf" srcId="{E8ABD2B0-690E-41B6-95B5-BF7C45C66800}" destId="{19529E94-9E24-4304-B17F-BC587CEDE159}" srcOrd="9" destOrd="0" presId="urn:microsoft.com/office/officeart/2018/2/layout/IconVerticalSolidList"/>
    <dgm:cxn modelId="{229DE9A8-2B72-6441-8C1F-4697F9EF377F}" type="presParOf" srcId="{E8ABD2B0-690E-41B6-95B5-BF7C45C66800}" destId="{A5E20C19-9CAD-4BF5-A3F6-EBEE6AD74E7C}" srcOrd="10" destOrd="0" presId="urn:microsoft.com/office/officeart/2018/2/layout/IconVerticalSolidList"/>
    <dgm:cxn modelId="{52B2BB70-89DF-5F41-8F12-D719AC3FD780}" type="presParOf" srcId="{A5E20C19-9CAD-4BF5-A3F6-EBEE6AD74E7C}" destId="{C2DCAB13-B35A-4897-BE25-FC5C2FCA471A}" srcOrd="0" destOrd="0" presId="urn:microsoft.com/office/officeart/2018/2/layout/IconVerticalSolidList"/>
    <dgm:cxn modelId="{789F27F1-C7A7-8A4E-8787-F3BF000BCA54}" type="presParOf" srcId="{A5E20C19-9CAD-4BF5-A3F6-EBEE6AD74E7C}" destId="{CFBED918-98FA-45C3-B581-1FEC91EC3F8C}" srcOrd="1" destOrd="0" presId="urn:microsoft.com/office/officeart/2018/2/layout/IconVerticalSolidList"/>
    <dgm:cxn modelId="{D7AADF54-7964-CC42-A612-E6E648A21A3C}" type="presParOf" srcId="{A5E20C19-9CAD-4BF5-A3F6-EBEE6AD74E7C}" destId="{AEF2AA16-7CEC-4E36-8652-D7EB01ECCE15}" srcOrd="2" destOrd="0" presId="urn:microsoft.com/office/officeart/2018/2/layout/IconVerticalSolidList"/>
    <dgm:cxn modelId="{9B024C5E-F3BD-2243-AD00-5049AD17B3EF}" type="presParOf" srcId="{A5E20C19-9CAD-4BF5-A3F6-EBEE6AD74E7C}" destId="{F2707B81-D0B5-4780-8ED4-954D292696F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4A999B-470D-40E9-911E-3AE6521286B6}"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6EE8161B-E1D9-4A21-9CA5-CBE082BCD25F}">
      <dgm:prSet/>
      <dgm:spPr/>
      <dgm:t>
        <a:bodyPr/>
        <a:lstStyle/>
        <a:p>
          <a:r>
            <a:rPr lang="en-US"/>
            <a:t>Add new sources i.e.,</a:t>
          </a:r>
        </a:p>
      </dgm:t>
    </dgm:pt>
    <dgm:pt modelId="{0F80B03E-A01F-44C3-A6D3-B6EEE19B443E}" type="parTrans" cxnId="{5A92FD57-F820-45F9-9525-E50A489B7CCE}">
      <dgm:prSet/>
      <dgm:spPr/>
      <dgm:t>
        <a:bodyPr/>
        <a:lstStyle/>
        <a:p>
          <a:endParaRPr lang="en-US"/>
        </a:p>
      </dgm:t>
    </dgm:pt>
    <dgm:pt modelId="{27625280-F934-45DC-9CFE-BE2E18626FAC}" type="sibTrans" cxnId="{5A92FD57-F820-45F9-9525-E50A489B7CCE}">
      <dgm:prSet/>
      <dgm:spPr/>
      <dgm:t>
        <a:bodyPr/>
        <a:lstStyle/>
        <a:p>
          <a:endParaRPr lang="en-US"/>
        </a:p>
      </dgm:t>
    </dgm:pt>
    <dgm:pt modelId="{49A7F0C0-F982-4392-924D-3AD42F4876A3}">
      <dgm:prSet/>
      <dgm:spPr/>
      <dgm:t>
        <a:bodyPr/>
        <a:lstStyle/>
        <a:p>
          <a:r>
            <a:rPr lang="en-US" dirty="0"/>
            <a:t>JDBC </a:t>
          </a:r>
        </a:p>
      </dgm:t>
    </dgm:pt>
    <dgm:pt modelId="{C8E3F14F-AB08-47BA-94C2-30D8638AD1F3}" type="parTrans" cxnId="{ED35B75A-3CC6-4AE5-8ED6-0FB1AFEC18A6}">
      <dgm:prSet/>
      <dgm:spPr/>
      <dgm:t>
        <a:bodyPr/>
        <a:lstStyle/>
        <a:p>
          <a:endParaRPr lang="en-US"/>
        </a:p>
      </dgm:t>
    </dgm:pt>
    <dgm:pt modelId="{DED6CBC5-E7AB-4059-AD79-03ADFC6B4573}" type="sibTrans" cxnId="{ED35B75A-3CC6-4AE5-8ED6-0FB1AFEC18A6}">
      <dgm:prSet/>
      <dgm:spPr/>
      <dgm:t>
        <a:bodyPr/>
        <a:lstStyle/>
        <a:p>
          <a:endParaRPr lang="en-US"/>
        </a:p>
      </dgm:t>
    </dgm:pt>
    <dgm:pt modelId="{6249533E-94D3-44CA-B1CC-19E29DFF4A9C}">
      <dgm:prSet/>
      <dgm:spPr/>
      <dgm:t>
        <a:bodyPr/>
        <a:lstStyle/>
        <a:p>
          <a:r>
            <a:rPr lang="en-US"/>
            <a:t>From file</a:t>
          </a:r>
        </a:p>
      </dgm:t>
    </dgm:pt>
    <dgm:pt modelId="{16FCA8A9-00D2-4F59-AAC5-94ACABCE0BFC}" type="parTrans" cxnId="{670FB375-CCEB-4056-B6CA-98A2C5F9D763}">
      <dgm:prSet/>
      <dgm:spPr/>
      <dgm:t>
        <a:bodyPr/>
        <a:lstStyle/>
        <a:p>
          <a:endParaRPr lang="en-US"/>
        </a:p>
      </dgm:t>
    </dgm:pt>
    <dgm:pt modelId="{57DDAD70-0968-440A-9A2B-C5195896AA74}" type="sibTrans" cxnId="{670FB375-CCEB-4056-B6CA-98A2C5F9D763}">
      <dgm:prSet/>
      <dgm:spPr/>
      <dgm:t>
        <a:bodyPr/>
        <a:lstStyle/>
        <a:p>
          <a:endParaRPr lang="en-US"/>
        </a:p>
      </dgm:t>
    </dgm:pt>
    <dgm:pt modelId="{46C058E0-1723-4EAA-9378-A2601D7C67A2}">
      <dgm:prSet/>
      <dgm:spPr/>
      <dgm:t>
        <a:bodyPr/>
        <a:lstStyle/>
        <a:p>
          <a:r>
            <a:rPr lang="en-US"/>
            <a:t>Audio</a:t>
          </a:r>
        </a:p>
      </dgm:t>
    </dgm:pt>
    <dgm:pt modelId="{621DF7F1-DBD5-44E4-BD81-397D5F5C3BEA}" type="parTrans" cxnId="{12CB5A0F-172D-403D-A5BE-D3E9B34F3431}">
      <dgm:prSet/>
      <dgm:spPr/>
      <dgm:t>
        <a:bodyPr/>
        <a:lstStyle/>
        <a:p>
          <a:endParaRPr lang="en-US"/>
        </a:p>
      </dgm:t>
    </dgm:pt>
    <dgm:pt modelId="{988F9E2F-15B9-4BEA-A592-65B713295CD6}" type="sibTrans" cxnId="{12CB5A0F-172D-403D-A5BE-D3E9B34F3431}">
      <dgm:prSet/>
      <dgm:spPr/>
      <dgm:t>
        <a:bodyPr/>
        <a:lstStyle/>
        <a:p>
          <a:endParaRPr lang="en-US"/>
        </a:p>
      </dgm:t>
    </dgm:pt>
    <dgm:pt modelId="{E1E9B1AC-4A9A-439A-87C1-A6C3B25F7CBD}">
      <dgm:prSet/>
      <dgm:spPr/>
      <dgm:t>
        <a:bodyPr/>
        <a:lstStyle/>
        <a:p>
          <a:r>
            <a:rPr lang="en-US" dirty="0"/>
            <a:t>Kafka Connect</a:t>
          </a:r>
          <a:r>
            <a:rPr lang="en-US" b="1" dirty="0"/>
            <a:t> </a:t>
          </a:r>
          <a:r>
            <a:rPr lang="en-US" dirty="0"/>
            <a:t>provides a framework (extra layer between source and Kafka) to develop connectors importing data from various sources and exporting it to multiple targets</a:t>
          </a:r>
        </a:p>
      </dgm:t>
    </dgm:pt>
    <dgm:pt modelId="{6808242D-F290-49B5-959C-7B745384BB7F}" type="parTrans" cxnId="{371D26D5-D148-42BF-9B77-862A47A178D5}">
      <dgm:prSet/>
      <dgm:spPr/>
      <dgm:t>
        <a:bodyPr/>
        <a:lstStyle/>
        <a:p>
          <a:endParaRPr lang="en-US"/>
        </a:p>
      </dgm:t>
    </dgm:pt>
    <dgm:pt modelId="{129DD861-106E-4168-881A-D7092C3509C5}" type="sibTrans" cxnId="{371D26D5-D148-42BF-9B77-862A47A178D5}">
      <dgm:prSet/>
      <dgm:spPr/>
      <dgm:t>
        <a:bodyPr/>
        <a:lstStyle/>
        <a:p>
          <a:endParaRPr lang="en-US"/>
        </a:p>
      </dgm:t>
    </dgm:pt>
    <dgm:pt modelId="{0CB5B4D2-543C-4D76-BE96-A2341C35F5FC}">
      <dgm:prSet/>
      <dgm:spPr/>
      <dgm:t>
        <a:bodyPr/>
        <a:lstStyle/>
        <a:p>
          <a:r>
            <a:rPr lang="en-US"/>
            <a:t>Kafka Clients</a:t>
          </a:r>
          <a:r>
            <a:rPr lang="en-US" b="1"/>
            <a:t> </a:t>
          </a:r>
          <a:r>
            <a:rPr lang="en-US"/>
            <a:t>allow us to pass and retrieve messages directly to and from Kafka</a:t>
          </a:r>
        </a:p>
      </dgm:t>
    </dgm:pt>
    <dgm:pt modelId="{039F2488-283C-41C9-A75F-2EDFDE977E64}" type="parTrans" cxnId="{399C050E-FA91-46CD-A200-A0A7C93427B2}">
      <dgm:prSet/>
      <dgm:spPr/>
      <dgm:t>
        <a:bodyPr/>
        <a:lstStyle/>
        <a:p>
          <a:endParaRPr lang="en-US"/>
        </a:p>
      </dgm:t>
    </dgm:pt>
    <dgm:pt modelId="{5C49EA5F-C70D-4258-BD59-9954ACEF9024}" type="sibTrans" cxnId="{399C050E-FA91-46CD-A200-A0A7C93427B2}">
      <dgm:prSet/>
      <dgm:spPr/>
      <dgm:t>
        <a:bodyPr/>
        <a:lstStyle/>
        <a:p>
          <a:endParaRPr lang="en-US"/>
        </a:p>
      </dgm:t>
    </dgm:pt>
    <dgm:pt modelId="{11AFD145-BDBC-475D-A8E5-64FC651F16B1}" type="pres">
      <dgm:prSet presAssocID="{2C4A999B-470D-40E9-911E-3AE6521286B6}" presName="root" presStyleCnt="0">
        <dgm:presLayoutVars>
          <dgm:dir/>
          <dgm:resizeHandles val="exact"/>
        </dgm:presLayoutVars>
      </dgm:prSet>
      <dgm:spPr/>
    </dgm:pt>
    <dgm:pt modelId="{789101AD-9E04-4F21-A5B8-1B5E40B0BADB}" type="pres">
      <dgm:prSet presAssocID="{6EE8161B-E1D9-4A21-9CA5-CBE082BCD25F}" presName="compNode" presStyleCnt="0"/>
      <dgm:spPr/>
    </dgm:pt>
    <dgm:pt modelId="{895941FC-1CB9-4DA2-AEAD-65284C4283D6}" type="pres">
      <dgm:prSet presAssocID="{6EE8161B-E1D9-4A21-9CA5-CBE082BCD25F}" presName="bgRect" presStyleLbl="bgShp" presStyleIdx="0" presStyleCnt="3"/>
      <dgm:spPr/>
    </dgm:pt>
    <dgm:pt modelId="{85ED5FF4-84BE-4D0C-B67D-24B5FF98FF6A}" type="pres">
      <dgm:prSet presAssocID="{6EE8161B-E1D9-4A21-9CA5-CBE082BCD2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19D4F8C-E390-4C64-B83F-FC6AFF9B5B85}" type="pres">
      <dgm:prSet presAssocID="{6EE8161B-E1D9-4A21-9CA5-CBE082BCD25F}" presName="spaceRect" presStyleCnt="0"/>
      <dgm:spPr/>
    </dgm:pt>
    <dgm:pt modelId="{0861B0A5-7C8E-4E3B-AC97-27AB612D2CE8}" type="pres">
      <dgm:prSet presAssocID="{6EE8161B-E1D9-4A21-9CA5-CBE082BCD25F}" presName="parTx" presStyleLbl="revTx" presStyleIdx="0" presStyleCnt="4">
        <dgm:presLayoutVars>
          <dgm:chMax val="0"/>
          <dgm:chPref val="0"/>
        </dgm:presLayoutVars>
      </dgm:prSet>
      <dgm:spPr/>
    </dgm:pt>
    <dgm:pt modelId="{8332439C-86A2-4291-9F41-0F8A489528C5}" type="pres">
      <dgm:prSet presAssocID="{6EE8161B-E1D9-4A21-9CA5-CBE082BCD25F}" presName="desTx" presStyleLbl="revTx" presStyleIdx="1" presStyleCnt="4">
        <dgm:presLayoutVars/>
      </dgm:prSet>
      <dgm:spPr/>
    </dgm:pt>
    <dgm:pt modelId="{166B9BE1-F7CF-4164-965C-A35541021A11}" type="pres">
      <dgm:prSet presAssocID="{27625280-F934-45DC-9CFE-BE2E18626FAC}" presName="sibTrans" presStyleCnt="0"/>
      <dgm:spPr/>
    </dgm:pt>
    <dgm:pt modelId="{C3798F8F-B06F-4BC5-84EB-1AACB44AC57D}" type="pres">
      <dgm:prSet presAssocID="{E1E9B1AC-4A9A-439A-87C1-A6C3B25F7CBD}" presName="compNode" presStyleCnt="0"/>
      <dgm:spPr/>
    </dgm:pt>
    <dgm:pt modelId="{B2C157A8-7CBD-44AB-BD0E-6534FFC83200}" type="pres">
      <dgm:prSet presAssocID="{E1E9B1AC-4A9A-439A-87C1-A6C3B25F7CBD}" presName="bgRect" presStyleLbl="bgShp" presStyleIdx="1" presStyleCnt="3"/>
      <dgm:spPr/>
    </dgm:pt>
    <dgm:pt modelId="{E0D4EDC8-E9CB-4290-BBE2-01CDEE278204}" type="pres">
      <dgm:prSet presAssocID="{E1E9B1AC-4A9A-439A-87C1-A6C3B25F7C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CA6EBD80-A79E-42E1-A399-1A323E81E59E}" type="pres">
      <dgm:prSet presAssocID="{E1E9B1AC-4A9A-439A-87C1-A6C3B25F7CBD}" presName="spaceRect" presStyleCnt="0"/>
      <dgm:spPr/>
    </dgm:pt>
    <dgm:pt modelId="{6481A8BD-120E-44D2-A91A-8C41D3046545}" type="pres">
      <dgm:prSet presAssocID="{E1E9B1AC-4A9A-439A-87C1-A6C3B25F7CBD}" presName="parTx" presStyleLbl="revTx" presStyleIdx="2" presStyleCnt="4">
        <dgm:presLayoutVars>
          <dgm:chMax val="0"/>
          <dgm:chPref val="0"/>
        </dgm:presLayoutVars>
      </dgm:prSet>
      <dgm:spPr/>
    </dgm:pt>
    <dgm:pt modelId="{00F1D2EB-514F-4E1F-B2C2-7C1F81978A04}" type="pres">
      <dgm:prSet presAssocID="{129DD861-106E-4168-881A-D7092C3509C5}" presName="sibTrans" presStyleCnt="0"/>
      <dgm:spPr/>
    </dgm:pt>
    <dgm:pt modelId="{FB09D2B4-F7C4-4747-A70E-4FB62CA7B275}" type="pres">
      <dgm:prSet presAssocID="{0CB5B4D2-543C-4D76-BE96-A2341C35F5FC}" presName="compNode" presStyleCnt="0"/>
      <dgm:spPr/>
    </dgm:pt>
    <dgm:pt modelId="{317B84E0-2FAF-4D54-AB1D-96EF7407F752}" type="pres">
      <dgm:prSet presAssocID="{0CB5B4D2-543C-4D76-BE96-A2341C35F5FC}" presName="bgRect" presStyleLbl="bgShp" presStyleIdx="2" presStyleCnt="3"/>
      <dgm:spPr/>
    </dgm:pt>
    <dgm:pt modelId="{EB644A28-40EA-479D-B753-90C310097FCE}" type="pres">
      <dgm:prSet presAssocID="{0CB5B4D2-543C-4D76-BE96-A2341C35F5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CE63CEA-42EB-4CCD-A9CA-5E8CEF321B5F}" type="pres">
      <dgm:prSet presAssocID="{0CB5B4D2-543C-4D76-BE96-A2341C35F5FC}" presName="spaceRect" presStyleCnt="0"/>
      <dgm:spPr/>
    </dgm:pt>
    <dgm:pt modelId="{BA372960-0A57-4C1D-BCF2-5219A70C81FD}" type="pres">
      <dgm:prSet presAssocID="{0CB5B4D2-543C-4D76-BE96-A2341C35F5FC}" presName="parTx" presStyleLbl="revTx" presStyleIdx="3" presStyleCnt="4">
        <dgm:presLayoutVars>
          <dgm:chMax val="0"/>
          <dgm:chPref val="0"/>
        </dgm:presLayoutVars>
      </dgm:prSet>
      <dgm:spPr/>
    </dgm:pt>
  </dgm:ptLst>
  <dgm:cxnLst>
    <dgm:cxn modelId="{4A54370C-30D6-4423-9487-2E874747F1F5}" type="presOf" srcId="{6EE8161B-E1D9-4A21-9CA5-CBE082BCD25F}" destId="{0861B0A5-7C8E-4E3B-AC97-27AB612D2CE8}" srcOrd="0" destOrd="0" presId="urn:microsoft.com/office/officeart/2018/2/layout/IconVerticalSolidList"/>
    <dgm:cxn modelId="{399C050E-FA91-46CD-A200-A0A7C93427B2}" srcId="{2C4A999B-470D-40E9-911E-3AE6521286B6}" destId="{0CB5B4D2-543C-4D76-BE96-A2341C35F5FC}" srcOrd="2" destOrd="0" parTransId="{039F2488-283C-41C9-A75F-2EDFDE977E64}" sibTransId="{5C49EA5F-C70D-4258-BD59-9954ACEF9024}"/>
    <dgm:cxn modelId="{12CB5A0F-172D-403D-A5BE-D3E9B34F3431}" srcId="{6EE8161B-E1D9-4A21-9CA5-CBE082BCD25F}" destId="{46C058E0-1723-4EAA-9378-A2601D7C67A2}" srcOrd="2" destOrd="0" parTransId="{621DF7F1-DBD5-44E4-BD81-397D5F5C3BEA}" sibTransId="{988F9E2F-15B9-4BEA-A592-65B713295CD6}"/>
    <dgm:cxn modelId="{5A92FD57-F820-45F9-9525-E50A489B7CCE}" srcId="{2C4A999B-470D-40E9-911E-3AE6521286B6}" destId="{6EE8161B-E1D9-4A21-9CA5-CBE082BCD25F}" srcOrd="0" destOrd="0" parTransId="{0F80B03E-A01F-44C3-A6D3-B6EEE19B443E}" sibTransId="{27625280-F934-45DC-9CFE-BE2E18626FAC}"/>
    <dgm:cxn modelId="{ED35B75A-3CC6-4AE5-8ED6-0FB1AFEC18A6}" srcId="{6EE8161B-E1D9-4A21-9CA5-CBE082BCD25F}" destId="{49A7F0C0-F982-4392-924D-3AD42F4876A3}" srcOrd="0" destOrd="0" parTransId="{C8E3F14F-AB08-47BA-94C2-30D8638AD1F3}" sibTransId="{DED6CBC5-E7AB-4059-AD79-03ADFC6B4573}"/>
    <dgm:cxn modelId="{670FB375-CCEB-4056-B6CA-98A2C5F9D763}" srcId="{6EE8161B-E1D9-4A21-9CA5-CBE082BCD25F}" destId="{6249533E-94D3-44CA-B1CC-19E29DFF4A9C}" srcOrd="1" destOrd="0" parTransId="{16FCA8A9-00D2-4F59-AAC5-94ACABCE0BFC}" sibTransId="{57DDAD70-0968-440A-9A2B-C5195896AA74}"/>
    <dgm:cxn modelId="{85026378-6A1C-4495-94C7-4F7402B2EC1E}" type="presOf" srcId="{E1E9B1AC-4A9A-439A-87C1-A6C3B25F7CBD}" destId="{6481A8BD-120E-44D2-A91A-8C41D3046545}" srcOrd="0" destOrd="0" presId="urn:microsoft.com/office/officeart/2018/2/layout/IconVerticalSolidList"/>
    <dgm:cxn modelId="{1A0CA983-BF48-4772-8483-3DA9BA922CC2}" type="presOf" srcId="{46C058E0-1723-4EAA-9378-A2601D7C67A2}" destId="{8332439C-86A2-4291-9F41-0F8A489528C5}" srcOrd="0" destOrd="2" presId="urn:microsoft.com/office/officeart/2018/2/layout/IconVerticalSolidList"/>
    <dgm:cxn modelId="{5BB86689-359E-48F8-8EB4-F2B52745AD96}" type="presOf" srcId="{49A7F0C0-F982-4392-924D-3AD42F4876A3}" destId="{8332439C-86A2-4291-9F41-0F8A489528C5}" srcOrd="0" destOrd="0" presId="urn:microsoft.com/office/officeart/2018/2/layout/IconVerticalSolidList"/>
    <dgm:cxn modelId="{D769F3B9-4FE5-4C35-A3CB-E573EF009D7C}" type="presOf" srcId="{0CB5B4D2-543C-4D76-BE96-A2341C35F5FC}" destId="{BA372960-0A57-4C1D-BCF2-5219A70C81FD}" srcOrd="0" destOrd="0" presId="urn:microsoft.com/office/officeart/2018/2/layout/IconVerticalSolidList"/>
    <dgm:cxn modelId="{56F6FDBC-A06B-48C4-8C98-E2995C04F5A4}" type="presOf" srcId="{2C4A999B-470D-40E9-911E-3AE6521286B6}" destId="{11AFD145-BDBC-475D-A8E5-64FC651F16B1}" srcOrd="0" destOrd="0" presId="urn:microsoft.com/office/officeart/2018/2/layout/IconVerticalSolidList"/>
    <dgm:cxn modelId="{371D26D5-D148-42BF-9B77-862A47A178D5}" srcId="{2C4A999B-470D-40E9-911E-3AE6521286B6}" destId="{E1E9B1AC-4A9A-439A-87C1-A6C3B25F7CBD}" srcOrd="1" destOrd="0" parTransId="{6808242D-F290-49B5-959C-7B745384BB7F}" sibTransId="{129DD861-106E-4168-881A-D7092C3509C5}"/>
    <dgm:cxn modelId="{EC446ADB-9EAC-4A48-B678-C84686E8041C}" type="presOf" srcId="{6249533E-94D3-44CA-B1CC-19E29DFF4A9C}" destId="{8332439C-86A2-4291-9F41-0F8A489528C5}" srcOrd="0" destOrd="1" presId="urn:microsoft.com/office/officeart/2018/2/layout/IconVerticalSolidList"/>
    <dgm:cxn modelId="{7D43419E-2779-4F71-A010-23D48B322D8D}" type="presParOf" srcId="{11AFD145-BDBC-475D-A8E5-64FC651F16B1}" destId="{789101AD-9E04-4F21-A5B8-1B5E40B0BADB}" srcOrd="0" destOrd="0" presId="urn:microsoft.com/office/officeart/2018/2/layout/IconVerticalSolidList"/>
    <dgm:cxn modelId="{DA9D5C06-61AB-447A-B445-966CC4F0E2F7}" type="presParOf" srcId="{789101AD-9E04-4F21-A5B8-1B5E40B0BADB}" destId="{895941FC-1CB9-4DA2-AEAD-65284C4283D6}" srcOrd="0" destOrd="0" presId="urn:microsoft.com/office/officeart/2018/2/layout/IconVerticalSolidList"/>
    <dgm:cxn modelId="{75F9B648-66E2-46E7-BB28-06068851B9A4}" type="presParOf" srcId="{789101AD-9E04-4F21-A5B8-1B5E40B0BADB}" destId="{85ED5FF4-84BE-4D0C-B67D-24B5FF98FF6A}" srcOrd="1" destOrd="0" presId="urn:microsoft.com/office/officeart/2018/2/layout/IconVerticalSolidList"/>
    <dgm:cxn modelId="{BAD771F8-6D12-4115-A14A-D7F414502B62}" type="presParOf" srcId="{789101AD-9E04-4F21-A5B8-1B5E40B0BADB}" destId="{D19D4F8C-E390-4C64-B83F-FC6AFF9B5B85}" srcOrd="2" destOrd="0" presId="urn:microsoft.com/office/officeart/2018/2/layout/IconVerticalSolidList"/>
    <dgm:cxn modelId="{6C25586D-1AF6-49EC-A9E6-A3CF697247F3}" type="presParOf" srcId="{789101AD-9E04-4F21-A5B8-1B5E40B0BADB}" destId="{0861B0A5-7C8E-4E3B-AC97-27AB612D2CE8}" srcOrd="3" destOrd="0" presId="urn:microsoft.com/office/officeart/2018/2/layout/IconVerticalSolidList"/>
    <dgm:cxn modelId="{661C41EB-C4B4-4F8C-B2BB-FED86C84A89B}" type="presParOf" srcId="{789101AD-9E04-4F21-A5B8-1B5E40B0BADB}" destId="{8332439C-86A2-4291-9F41-0F8A489528C5}" srcOrd="4" destOrd="0" presId="urn:microsoft.com/office/officeart/2018/2/layout/IconVerticalSolidList"/>
    <dgm:cxn modelId="{4092C7D2-2BA7-4C9A-A1B2-9102B4A08FBE}" type="presParOf" srcId="{11AFD145-BDBC-475D-A8E5-64FC651F16B1}" destId="{166B9BE1-F7CF-4164-965C-A35541021A11}" srcOrd="1" destOrd="0" presId="urn:microsoft.com/office/officeart/2018/2/layout/IconVerticalSolidList"/>
    <dgm:cxn modelId="{6898D24E-618B-42F1-9E8A-9AB2123F3D4B}" type="presParOf" srcId="{11AFD145-BDBC-475D-A8E5-64FC651F16B1}" destId="{C3798F8F-B06F-4BC5-84EB-1AACB44AC57D}" srcOrd="2" destOrd="0" presId="urn:microsoft.com/office/officeart/2018/2/layout/IconVerticalSolidList"/>
    <dgm:cxn modelId="{29546FC7-73B6-45B8-B2ED-623956D05833}" type="presParOf" srcId="{C3798F8F-B06F-4BC5-84EB-1AACB44AC57D}" destId="{B2C157A8-7CBD-44AB-BD0E-6534FFC83200}" srcOrd="0" destOrd="0" presId="urn:microsoft.com/office/officeart/2018/2/layout/IconVerticalSolidList"/>
    <dgm:cxn modelId="{D4E315CD-C7D1-4B61-AA46-5DDC2AE0821D}" type="presParOf" srcId="{C3798F8F-B06F-4BC5-84EB-1AACB44AC57D}" destId="{E0D4EDC8-E9CB-4290-BBE2-01CDEE278204}" srcOrd="1" destOrd="0" presId="urn:microsoft.com/office/officeart/2018/2/layout/IconVerticalSolidList"/>
    <dgm:cxn modelId="{1E73EDD4-7601-4428-B4AF-EC15C173A93B}" type="presParOf" srcId="{C3798F8F-B06F-4BC5-84EB-1AACB44AC57D}" destId="{CA6EBD80-A79E-42E1-A399-1A323E81E59E}" srcOrd="2" destOrd="0" presId="urn:microsoft.com/office/officeart/2018/2/layout/IconVerticalSolidList"/>
    <dgm:cxn modelId="{683D47C9-5952-46A7-9DAC-8A40FA3BD830}" type="presParOf" srcId="{C3798F8F-B06F-4BC5-84EB-1AACB44AC57D}" destId="{6481A8BD-120E-44D2-A91A-8C41D3046545}" srcOrd="3" destOrd="0" presId="urn:microsoft.com/office/officeart/2018/2/layout/IconVerticalSolidList"/>
    <dgm:cxn modelId="{A0BC5707-5EC3-4830-B259-81AF25CE7BA4}" type="presParOf" srcId="{11AFD145-BDBC-475D-A8E5-64FC651F16B1}" destId="{00F1D2EB-514F-4E1F-B2C2-7C1F81978A04}" srcOrd="3" destOrd="0" presId="urn:microsoft.com/office/officeart/2018/2/layout/IconVerticalSolidList"/>
    <dgm:cxn modelId="{3DC0F8A6-0CB6-4805-B1B2-7316085ED7F9}" type="presParOf" srcId="{11AFD145-BDBC-475D-A8E5-64FC651F16B1}" destId="{FB09D2B4-F7C4-4747-A70E-4FB62CA7B275}" srcOrd="4" destOrd="0" presId="urn:microsoft.com/office/officeart/2018/2/layout/IconVerticalSolidList"/>
    <dgm:cxn modelId="{2B66B4E3-BEB1-4037-AB09-531B1EABEA7B}" type="presParOf" srcId="{FB09D2B4-F7C4-4747-A70E-4FB62CA7B275}" destId="{317B84E0-2FAF-4D54-AB1D-96EF7407F752}" srcOrd="0" destOrd="0" presId="urn:microsoft.com/office/officeart/2018/2/layout/IconVerticalSolidList"/>
    <dgm:cxn modelId="{45BF5C66-4F8A-4979-B4FB-D9B4D34CF90A}" type="presParOf" srcId="{FB09D2B4-F7C4-4747-A70E-4FB62CA7B275}" destId="{EB644A28-40EA-479D-B753-90C310097FCE}" srcOrd="1" destOrd="0" presId="urn:microsoft.com/office/officeart/2018/2/layout/IconVerticalSolidList"/>
    <dgm:cxn modelId="{5079C96D-87FC-4C62-B351-E6E883EAAB29}" type="presParOf" srcId="{FB09D2B4-F7C4-4747-A70E-4FB62CA7B275}" destId="{3CE63CEA-42EB-4CCD-A9CA-5E8CEF321B5F}" srcOrd="2" destOrd="0" presId="urn:microsoft.com/office/officeart/2018/2/layout/IconVerticalSolidList"/>
    <dgm:cxn modelId="{5FB2BEB7-00D7-4A86-A6E0-73F23F391888}" type="presParOf" srcId="{FB09D2B4-F7C4-4747-A70E-4FB62CA7B275}" destId="{BA372960-0A57-4C1D-BCF2-5219A70C81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A24118-ECA6-4D05-92ED-F7C7AF76705F}" type="doc">
      <dgm:prSet loTypeId="urn:microsoft.com/office/officeart/2005/8/layout/cycle8" loCatId="cycle" qsTypeId="urn:microsoft.com/office/officeart/2005/8/quickstyle/simple3" qsCatId="simple" csTypeId="urn:microsoft.com/office/officeart/2005/8/colors/accent0_1" csCatId="mainScheme" phldr="1"/>
      <dgm:spPr/>
    </dgm:pt>
    <dgm:pt modelId="{8C8E8769-9EA7-4095-89CA-BE7F5835C54A}">
      <dgm:prSet phldrT="[Text]" custT="1"/>
      <dgm:spPr/>
      <dgm:t>
        <a:bodyPr/>
        <a:lstStyle/>
        <a:p>
          <a:r>
            <a:rPr lang="en-US" sz="1400" baseline="0" dirty="0"/>
            <a:t>Analyze user queries for user profiling</a:t>
          </a:r>
          <a:endParaRPr lang="en-US" sz="1400" dirty="0"/>
        </a:p>
      </dgm:t>
    </dgm:pt>
    <dgm:pt modelId="{7D8CB1F2-17E9-4A73-B240-E19AA256B870}" type="parTrans" cxnId="{EA57CA6F-7693-45EC-9B5A-426A3415F68F}">
      <dgm:prSet/>
      <dgm:spPr/>
      <dgm:t>
        <a:bodyPr/>
        <a:lstStyle/>
        <a:p>
          <a:endParaRPr lang="en-US"/>
        </a:p>
      </dgm:t>
    </dgm:pt>
    <dgm:pt modelId="{21414BB7-4830-450B-B522-EBD1052CF081}" type="sibTrans" cxnId="{EA57CA6F-7693-45EC-9B5A-426A3415F68F}">
      <dgm:prSet/>
      <dgm:spPr/>
      <dgm:t>
        <a:bodyPr/>
        <a:lstStyle/>
        <a:p>
          <a:endParaRPr lang="en-US"/>
        </a:p>
      </dgm:t>
    </dgm:pt>
    <dgm:pt modelId="{3308F385-7C55-4641-8D0A-F32BB7437809}">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t>Expand result of queries with word2vec</a:t>
          </a:r>
        </a:p>
        <a:p>
          <a:pPr marL="0" lvl="0" defTabSz="711200">
            <a:lnSpc>
              <a:spcPct val="90000"/>
            </a:lnSpc>
            <a:spcBef>
              <a:spcPct val="0"/>
            </a:spcBef>
            <a:spcAft>
              <a:spcPct val="35000"/>
            </a:spcAft>
            <a:buNone/>
          </a:pPr>
          <a:endParaRPr lang="en-US" sz="1400" dirty="0"/>
        </a:p>
      </dgm:t>
    </dgm:pt>
    <dgm:pt modelId="{78B86F91-F51B-4F9F-9890-F0D1AD1779E2}" type="parTrans" cxnId="{71B54E0B-66CF-47B2-8176-6B998CEC63D7}">
      <dgm:prSet/>
      <dgm:spPr/>
      <dgm:t>
        <a:bodyPr/>
        <a:lstStyle/>
        <a:p>
          <a:endParaRPr lang="en-US"/>
        </a:p>
      </dgm:t>
    </dgm:pt>
    <dgm:pt modelId="{401D57EF-B0F3-4C6A-937A-493982C360FC}" type="sibTrans" cxnId="{71B54E0B-66CF-47B2-8176-6B998CEC63D7}">
      <dgm:prSet/>
      <dgm:spPr/>
      <dgm:t>
        <a:bodyPr/>
        <a:lstStyle/>
        <a:p>
          <a:endParaRPr lang="en-US"/>
        </a:p>
      </dgm:t>
    </dgm:pt>
    <dgm:pt modelId="{0997ADE1-8D80-46D3-9DDA-622FFE29E802}">
      <dgm:prSet phldrT="[Text]" custT="1"/>
      <dgm:spPr/>
      <dgm:t>
        <a:bodyPr/>
        <a:lstStyle/>
        <a:p>
          <a:r>
            <a:rPr lang="en-US" sz="1400" dirty="0"/>
            <a:t>Active Learning to improve intention model with time</a:t>
          </a:r>
        </a:p>
      </dgm:t>
    </dgm:pt>
    <dgm:pt modelId="{280933A1-B86D-443F-A024-3EACA5124A73}" type="parTrans" cxnId="{42F663D1-C9CE-4089-9B24-22704BE4A69D}">
      <dgm:prSet/>
      <dgm:spPr/>
      <dgm:t>
        <a:bodyPr/>
        <a:lstStyle/>
        <a:p>
          <a:endParaRPr lang="en-US"/>
        </a:p>
      </dgm:t>
    </dgm:pt>
    <dgm:pt modelId="{1C473EE8-6B72-4EF6-82D5-A0189EBA9BD3}" type="sibTrans" cxnId="{42F663D1-C9CE-4089-9B24-22704BE4A69D}">
      <dgm:prSet/>
      <dgm:spPr/>
      <dgm:t>
        <a:bodyPr/>
        <a:lstStyle/>
        <a:p>
          <a:endParaRPr lang="en-US"/>
        </a:p>
      </dgm:t>
    </dgm:pt>
    <dgm:pt modelId="{71B8A15D-0C7E-45D0-AF06-3CB125966591}" type="pres">
      <dgm:prSet presAssocID="{36A24118-ECA6-4D05-92ED-F7C7AF76705F}" presName="compositeShape" presStyleCnt="0">
        <dgm:presLayoutVars>
          <dgm:chMax val="7"/>
          <dgm:dir/>
          <dgm:resizeHandles val="exact"/>
        </dgm:presLayoutVars>
      </dgm:prSet>
      <dgm:spPr/>
    </dgm:pt>
    <dgm:pt modelId="{E2A9E6C2-645F-4517-96BB-020D552479D1}" type="pres">
      <dgm:prSet presAssocID="{36A24118-ECA6-4D05-92ED-F7C7AF76705F}" presName="wedge1" presStyleLbl="node1" presStyleIdx="0" presStyleCnt="3"/>
      <dgm:spPr/>
    </dgm:pt>
    <dgm:pt modelId="{6B08B992-781A-4358-84F3-F7AB95C4FCCA}" type="pres">
      <dgm:prSet presAssocID="{36A24118-ECA6-4D05-92ED-F7C7AF76705F}" presName="dummy1a" presStyleCnt="0"/>
      <dgm:spPr/>
    </dgm:pt>
    <dgm:pt modelId="{120E789A-F581-4E31-B8AE-7726159823E1}" type="pres">
      <dgm:prSet presAssocID="{36A24118-ECA6-4D05-92ED-F7C7AF76705F}" presName="dummy1b" presStyleCnt="0"/>
      <dgm:spPr/>
    </dgm:pt>
    <dgm:pt modelId="{FDAEE1A5-C066-4B0D-A42E-31F4A77E7C8B}" type="pres">
      <dgm:prSet presAssocID="{36A24118-ECA6-4D05-92ED-F7C7AF76705F}" presName="wedge1Tx" presStyleLbl="node1" presStyleIdx="0" presStyleCnt="3">
        <dgm:presLayoutVars>
          <dgm:chMax val="0"/>
          <dgm:chPref val="0"/>
          <dgm:bulletEnabled val="1"/>
        </dgm:presLayoutVars>
      </dgm:prSet>
      <dgm:spPr/>
    </dgm:pt>
    <dgm:pt modelId="{13CD83AA-8EE0-498A-A17B-39806DF4EE49}" type="pres">
      <dgm:prSet presAssocID="{36A24118-ECA6-4D05-92ED-F7C7AF76705F}" presName="wedge2" presStyleLbl="node1" presStyleIdx="1" presStyleCnt="3"/>
      <dgm:spPr/>
    </dgm:pt>
    <dgm:pt modelId="{22F24DCC-E3C3-4E9D-A31B-A188E2565883}" type="pres">
      <dgm:prSet presAssocID="{36A24118-ECA6-4D05-92ED-F7C7AF76705F}" presName="dummy2a" presStyleCnt="0"/>
      <dgm:spPr/>
    </dgm:pt>
    <dgm:pt modelId="{2620DB2E-5347-4272-9595-FFC5A5138A31}" type="pres">
      <dgm:prSet presAssocID="{36A24118-ECA6-4D05-92ED-F7C7AF76705F}" presName="dummy2b" presStyleCnt="0"/>
      <dgm:spPr/>
    </dgm:pt>
    <dgm:pt modelId="{AF80B3B2-96BD-4CA0-9AC4-067400B6844D}" type="pres">
      <dgm:prSet presAssocID="{36A24118-ECA6-4D05-92ED-F7C7AF76705F}" presName="wedge2Tx" presStyleLbl="node1" presStyleIdx="1" presStyleCnt="3">
        <dgm:presLayoutVars>
          <dgm:chMax val="0"/>
          <dgm:chPref val="0"/>
          <dgm:bulletEnabled val="1"/>
        </dgm:presLayoutVars>
      </dgm:prSet>
      <dgm:spPr/>
    </dgm:pt>
    <dgm:pt modelId="{DC4567FA-AA7C-4902-A93E-06D009B9909F}" type="pres">
      <dgm:prSet presAssocID="{36A24118-ECA6-4D05-92ED-F7C7AF76705F}" presName="wedge3" presStyleLbl="node1" presStyleIdx="2" presStyleCnt="3"/>
      <dgm:spPr/>
    </dgm:pt>
    <dgm:pt modelId="{C3A2FC70-B0D4-4E47-BE30-DFBC7214A5B1}" type="pres">
      <dgm:prSet presAssocID="{36A24118-ECA6-4D05-92ED-F7C7AF76705F}" presName="dummy3a" presStyleCnt="0"/>
      <dgm:spPr/>
    </dgm:pt>
    <dgm:pt modelId="{ACDA87AD-0B42-43ED-B0FA-977BD28F7483}" type="pres">
      <dgm:prSet presAssocID="{36A24118-ECA6-4D05-92ED-F7C7AF76705F}" presName="dummy3b" presStyleCnt="0"/>
      <dgm:spPr/>
    </dgm:pt>
    <dgm:pt modelId="{0D60345A-7AC1-4A0B-A763-4414EE56F5D9}" type="pres">
      <dgm:prSet presAssocID="{36A24118-ECA6-4D05-92ED-F7C7AF76705F}" presName="wedge3Tx" presStyleLbl="node1" presStyleIdx="2" presStyleCnt="3">
        <dgm:presLayoutVars>
          <dgm:chMax val="0"/>
          <dgm:chPref val="0"/>
          <dgm:bulletEnabled val="1"/>
        </dgm:presLayoutVars>
      </dgm:prSet>
      <dgm:spPr/>
    </dgm:pt>
    <dgm:pt modelId="{4EA237C4-A2A2-4BEC-BEF2-1C3AD9741690}" type="pres">
      <dgm:prSet presAssocID="{21414BB7-4830-450B-B522-EBD1052CF081}" presName="arrowWedge1" presStyleLbl="fgSibTrans2D1" presStyleIdx="0" presStyleCnt="3"/>
      <dgm:spPr/>
    </dgm:pt>
    <dgm:pt modelId="{09587DE5-E1A0-47EE-9697-BF4494A07E37}" type="pres">
      <dgm:prSet presAssocID="{401D57EF-B0F3-4C6A-937A-493982C360FC}" presName="arrowWedge2" presStyleLbl="fgSibTrans2D1" presStyleIdx="1" presStyleCnt="3"/>
      <dgm:spPr/>
    </dgm:pt>
    <dgm:pt modelId="{1028AF98-7101-4440-9F28-C409901242A0}" type="pres">
      <dgm:prSet presAssocID="{1C473EE8-6B72-4EF6-82D5-A0189EBA9BD3}" presName="arrowWedge3" presStyleLbl="fgSibTrans2D1" presStyleIdx="2" presStyleCnt="3"/>
      <dgm:spPr/>
    </dgm:pt>
  </dgm:ptLst>
  <dgm:cxnLst>
    <dgm:cxn modelId="{71B54E0B-66CF-47B2-8176-6B998CEC63D7}" srcId="{36A24118-ECA6-4D05-92ED-F7C7AF76705F}" destId="{3308F385-7C55-4641-8D0A-F32BB7437809}" srcOrd="1" destOrd="0" parTransId="{78B86F91-F51B-4F9F-9890-F0D1AD1779E2}" sibTransId="{401D57EF-B0F3-4C6A-937A-493982C360FC}"/>
    <dgm:cxn modelId="{9FA2001B-E683-4648-AC57-0CAF4CC7CF07}" type="presOf" srcId="{8C8E8769-9EA7-4095-89CA-BE7F5835C54A}" destId="{FDAEE1A5-C066-4B0D-A42E-31F4A77E7C8B}" srcOrd="1" destOrd="0" presId="urn:microsoft.com/office/officeart/2005/8/layout/cycle8"/>
    <dgm:cxn modelId="{F0941729-189D-437C-81B6-2D92821F2E16}" type="presOf" srcId="{0997ADE1-8D80-46D3-9DDA-622FFE29E802}" destId="{DC4567FA-AA7C-4902-A93E-06D009B9909F}" srcOrd="0" destOrd="0" presId="urn:microsoft.com/office/officeart/2005/8/layout/cycle8"/>
    <dgm:cxn modelId="{DAB71F53-533A-4397-8963-A527C0F98DC8}" type="presOf" srcId="{3308F385-7C55-4641-8D0A-F32BB7437809}" destId="{13CD83AA-8EE0-498A-A17B-39806DF4EE49}" srcOrd="0" destOrd="0" presId="urn:microsoft.com/office/officeart/2005/8/layout/cycle8"/>
    <dgm:cxn modelId="{EA57CA6F-7693-45EC-9B5A-426A3415F68F}" srcId="{36A24118-ECA6-4D05-92ED-F7C7AF76705F}" destId="{8C8E8769-9EA7-4095-89CA-BE7F5835C54A}" srcOrd="0" destOrd="0" parTransId="{7D8CB1F2-17E9-4A73-B240-E19AA256B870}" sibTransId="{21414BB7-4830-450B-B522-EBD1052CF081}"/>
    <dgm:cxn modelId="{A6A9EC8A-A195-4DDA-A1C5-FA5847B402B8}" type="presOf" srcId="{8C8E8769-9EA7-4095-89CA-BE7F5835C54A}" destId="{E2A9E6C2-645F-4517-96BB-020D552479D1}" srcOrd="0" destOrd="0" presId="urn:microsoft.com/office/officeart/2005/8/layout/cycle8"/>
    <dgm:cxn modelId="{C660C0A8-8734-4C9A-B206-C043B2E89634}" type="presOf" srcId="{0997ADE1-8D80-46D3-9DDA-622FFE29E802}" destId="{0D60345A-7AC1-4A0B-A763-4414EE56F5D9}" srcOrd="1" destOrd="0" presId="urn:microsoft.com/office/officeart/2005/8/layout/cycle8"/>
    <dgm:cxn modelId="{42F663D1-C9CE-4089-9B24-22704BE4A69D}" srcId="{36A24118-ECA6-4D05-92ED-F7C7AF76705F}" destId="{0997ADE1-8D80-46D3-9DDA-622FFE29E802}" srcOrd="2" destOrd="0" parTransId="{280933A1-B86D-443F-A024-3EACA5124A73}" sibTransId="{1C473EE8-6B72-4EF6-82D5-A0189EBA9BD3}"/>
    <dgm:cxn modelId="{71608EDE-E2E9-47C5-AB02-040354E7600E}" type="presOf" srcId="{3308F385-7C55-4641-8D0A-F32BB7437809}" destId="{AF80B3B2-96BD-4CA0-9AC4-067400B6844D}" srcOrd="1" destOrd="0" presId="urn:microsoft.com/office/officeart/2005/8/layout/cycle8"/>
    <dgm:cxn modelId="{59A5D7DE-982A-4030-8881-8D21AB2D88C4}" type="presOf" srcId="{36A24118-ECA6-4D05-92ED-F7C7AF76705F}" destId="{71B8A15D-0C7E-45D0-AF06-3CB125966591}" srcOrd="0" destOrd="0" presId="urn:microsoft.com/office/officeart/2005/8/layout/cycle8"/>
    <dgm:cxn modelId="{AFA55F80-41AA-49ED-9468-504261BD97B2}" type="presParOf" srcId="{71B8A15D-0C7E-45D0-AF06-3CB125966591}" destId="{E2A9E6C2-645F-4517-96BB-020D552479D1}" srcOrd="0" destOrd="0" presId="urn:microsoft.com/office/officeart/2005/8/layout/cycle8"/>
    <dgm:cxn modelId="{1EF26AB3-6446-404E-B9AA-A0554F1A6DD1}" type="presParOf" srcId="{71B8A15D-0C7E-45D0-AF06-3CB125966591}" destId="{6B08B992-781A-4358-84F3-F7AB95C4FCCA}" srcOrd="1" destOrd="0" presId="urn:microsoft.com/office/officeart/2005/8/layout/cycle8"/>
    <dgm:cxn modelId="{F2F3AE70-EBAF-4F5B-91A8-7057A6C38C91}" type="presParOf" srcId="{71B8A15D-0C7E-45D0-AF06-3CB125966591}" destId="{120E789A-F581-4E31-B8AE-7726159823E1}" srcOrd="2" destOrd="0" presId="urn:microsoft.com/office/officeart/2005/8/layout/cycle8"/>
    <dgm:cxn modelId="{73628FE0-18E3-45CF-8959-A0BEBED5CB4C}" type="presParOf" srcId="{71B8A15D-0C7E-45D0-AF06-3CB125966591}" destId="{FDAEE1A5-C066-4B0D-A42E-31F4A77E7C8B}" srcOrd="3" destOrd="0" presId="urn:microsoft.com/office/officeart/2005/8/layout/cycle8"/>
    <dgm:cxn modelId="{C5BA038C-9A20-4C50-9944-8F54B0FB817A}" type="presParOf" srcId="{71B8A15D-0C7E-45D0-AF06-3CB125966591}" destId="{13CD83AA-8EE0-498A-A17B-39806DF4EE49}" srcOrd="4" destOrd="0" presId="urn:microsoft.com/office/officeart/2005/8/layout/cycle8"/>
    <dgm:cxn modelId="{635A54BD-C303-468A-B893-5589222585BE}" type="presParOf" srcId="{71B8A15D-0C7E-45D0-AF06-3CB125966591}" destId="{22F24DCC-E3C3-4E9D-A31B-A188E2565883}" srcOrd="5" destOrd="0" presId="urn:microsoft.com/office/officeart/2005/8/layout/cycle8"/>
    <dgm:cxn modelId="{0DAC2417-8358-437B-B305-9B7C63D69CDD}" type="presParOf" srcId="{71B8A15D-0C7E-45D0-AF06-3CB125966591}" destId="{2620DB2E-5347-4272-9595-FFC5A5138A31}" srcOrd="6" destOrd="0" presId="urn:microsoft.com/office/officeart/2005/8/layout/cycle8"/>
    <dgm:cxn modelId="{A4B86C6F-FDE8-49CB-A3C7-2AA7390087D4}" type="presParOf" srcId="{71B8A15D-0C7E-45D0-AF06-3CB125966591}" destId="{AF80B3B2-96BD-4CA0-9AC4-067400B6844D}" srcOrd="7" destOrd="0" presId="urn:microsoft.com/office/officeart/2005/8/layout/cycle8"/>
    <dgm:cxn modelId="{ACF52777-4916-411C-90D5-43317428E969}" type="presParOf" srcId="{71B8A15D-0C7E-45D0-AF06-3CB125966591}" destId="{DC4567FA-AA7C-4902-A93E-06D009B9909F}" srcOrd="8" destOrd="0" presId="urn:microsoft.com/office/officeart/2005/8/layout/cycle8"/>
    <dgm:cxn modelId="{2BF75F90-355E-4103-9093-AE78977F15EC}" type="presParOf" srcId="{71B8A15D-0C7E-45D0-AF06-3CB125966591}" destId="{C3A2FC70-B0D4-4E47-BE30-DFBC7214A5B1}" srcOrd="9" destOrd="0" presId="urn:microsoft.com/office/officeart/2005/8/layout/cycle8"/>
    <dgm:cxn modelId="{BCADA324-9924-4257-B2C1-FC3CDC603F51}" type="presParOf" srcId="{71B8A15D-0C7E-45D0-AF06-3CB125966591}" destId="{ACDA87AD-0B42-43ED-B0FA-977BD28F7483}" srcOrd="10" destOrd="0" presId="urn:microsoft.com/office/officeart/2005/8/layout/cycle8"/>
    <dgm:cxn modelId="{18EA7EC4-8480-4097-931F-285BF638DC2E}" type="presParOf" srcId="{71B8A15D-0C7E-45D0-AF06-3CB125966591}" destId="{0D60345A-7AC1-4A0B-A763-4414EE56F5D9}" srcOrd="11" destOrd="0" presId="urn:microsoft.com/office/officeart/2005/8/layout/cycle8"/>
    <dgm:cxn modelId="{A7F177B3-5E6A-4DBB-BA66-381C3C6DA09F}" type="presParOf" srcId="{71B8A15D-0C7E-45D0-AF06-3CB125966591}" destId="{4EA237C4-A2A2-4BEC-BEF2-1C3AD9741690}" srcOrd="12" destOrd="0" presId="urn:microsoft.com/office/officeart/2005/8/layout/cycle8"/>
    <dgm:cxn modelId="{AFDDD4C3-41A8-4463-972C-F9CFA6651F11}" type="presParOf" srcId="{71B8A15D-0C7E-45D0-AF06-3CB125966591}" destId="{09587DE5-E1A0-47EE-9697-BF4494A07E37}" srcOrd="13" destOrd="0" presId="urn:microsoft.com/office/officeart/2005/8/layout/cycle8"/>
    <dgm:cxn modelId="{7D1614A3-AB78-4BD8-9BA0-755E6AEBFA57}" type="presParOf" srcId="{71B8A15D-0C7E-45D0-AF06-3CB125966591}" destId="{1028AF98-7101-4440-9F28-C409901242A0}"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987645-CF82-49C6-8FF7-0337874C8FFE}"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202DC717-9B76-4F48-AFE8-6940F986B363}">
      <dgm:prSet/>
      <dgm:spPr/>
      <dgm:t>
        <a:bodyPr/>
        <a:lstStyle/>
        <a:p>
          <a:r>
            <a:rPr lang="en-US" dirty="0"/>
            <a:t>Knowledge Extraction</a:t>
          </a:r>
        </a:p>
      </dgm:t>
    </dgm:pt>
    <dgm:pt modelId="{3BEC9EFD-4525-48B7-9408-0C319FA7B91E}" type="parTrans" cxnId="{072B2AE4-9534-487F-A4DD-A7C68B95836E}">
      <dgm:prSet/>
      <dgm:spPr/>
      <dgm:t>
        <a:bodyPr/>
        <a:lstStyle/>
        <a:p>
          <a:endParaRPr lang="en-US"/>
        </a:p>
      </dgm:t>
    </dgm:pt>
    <dgm:pt modelId="{1396D206-6C21-4216-A3B2-6DF02815235C}" type="sibTrans" cxnId="{072B2AE4-9534-487F-A4DD-A7C68B95836E}">
      <dgm:prSet/>
      <dgm:spPr/>
      <dgm:t>
        <a:bodyPr/>
        <a:lstStyle/>
        <a:p>
          <a:endParaRPr lang="en-US"/>
        </a:p>
      </dgm:t>
    </dgm:pt>
    <dgm:pt modelId="{A6428214-CF11-4FD7-A321-022D1EA01612}">
      <dgm:prSet/>
      <dgm:spPr/>
      <dgm:t>
        <a:bodyPr/>
        <a:lstStyle/>
        <a:p>
          <a:r>
            <a:rPr lang="en-US" dirty="0"/>
            <a:t>Multimodal IR/ Data Integration</a:t>
          </a:r>
        </a:p>
      </dgm:t>
    </dgm:pt>
    <dgm:pt modelId="{8ED63347-0786-4D85-B34A-6095C2D6B2DC}" type="parTrans" cxnId="{F86CF863-5167-414B-8F5F-576C28387C15}">
      <dgm:prSet/>
      <dgm:spPr/>
      <dgm:t>
        <a:bodyPr/>
        <a:lstStyle/>
        <a:p>
          <a:endParaRPr lang="en-US"/>
        </a:p>
      </dgm:t>
    </dgm:pt>
    <dgm:pt modelId="{E6D34143-E83F-476E-B7D3-8153ED511F62}" type="sibTrans" cxnId="{F86CF863-5167-414B-8F5F-576C28387C15}">
      <dgm:prSet/>
      <dgm:spPr/>
      <dgm:t>
        <a:bodyPr/>
        <a:lstStyle/>
        <a:p>
          <a:endParaRPr lang="en-US"/>
        </a:p>
      </dgm:t>
    </dgm:pt>
    <dgm:pt modelId="{AF36508E-3274-4738-90DA-02180DE4C3A7}">
      <dgm:prSet/>
      <dgm:spPr/>
      <dgm:t>
        <a:bodyPr/>
        <a:lstStyle/>
        <a:p>
          <a:r>
            <a:rPr lang="en-US" dirty="0"/>
            <a:t>Uncertainties</a:t>
          </a:r>
        </a:p>
      </dgm:t>
    </dgm:pt>
    <dgm:pt modelId="{A8351E65-87EA-421A-AF90-91A6DE60B769}" type="parTrans" cxnId="{8F8CB116-5EA6-4C64-A999-406BA65C5494}">
      <dgm:prSet/>
      <dgm:spPr/>
      <dgm:t>
        <a:bodyPr/>
        <a:lstStyle/>
        <a:p>
          <a:endParaRPr lang="en-US"/>
        </a:p>
      </dgm:t>
    </dgm:pt>
    <dgm:pt modelId="{95EB390C-A69A-41DF-BCEB-556AD3AF34F8}" type="sibTrans" cxnId="{8F8CB116-5EA6-4C64-A999-406BA65C5494}">
      <dgm:prSet/>
      <dgm:spPr/>
      <dgm:t>
        <a:bodyPr/>
        <a:lstStyle/>
        <a:p>
          <a:endParaRPr lang="en-US"/>
        </a:p>
      </dgm:t>
    </dgm:pt>
    <dgm:pt modelId="{1604A321-7FF3-2648-B60B-A6FD68DE46C5}">
      <dgm:prSet/>
      <dgm:spPr/>
      <dgm:t>
        <a:bodyPr/>
        <a:lstStyle/>
        <a:p>
          <a:r>
            <a:rPr lang="en-US" dirty="0"/>
            <a:t>SKOD</a:t>
          </a:r>
        </a:p>
      </dgm:t>
    </dgm:pt>
    <dgm:pt modelId="{CC709C7A-408E-974C-B58C-D1E54946288A}" type="parTrans" cxnId="{12072D60-A06D-5244-8277-FDC0B6D20099}">
      <dgm:prSet/>
      <dgm:spPr/>
      <dgm:t>
        <a:bodyPr/>
        <a:lstStyle/>
        <a:p>
          <a:endParaRPr lang="en-US"/>
        </a:p>
      </dgm:t>
    </dgm:pt>
    <dgm:pt modelId="{9CD6EF47-FCEB-ED4A-82B0-9244E98D0D50}" type="sibTrans" cxnId="{12072D60-A06D-5244-8277-FDC0B6D20099}">
      <dgm:prSet/>
      <dgm:spPr/>
      <dgm:t>
        <a:bodyPr/>
        <a:lstStyle/>
        <a:p>
          <a:endParaRPr lang="en-US"/>
        </a:p>
      </dgm:t>
    </dgm:pt>
    <dgm:pt modelId="{28237948-E1B2-814A-ABD0-507BD2278ED2}">
      <dgm:prSet/>
      <dgm:spPr/>
      <dgm:t>
        <a:bodyPr/>
        <a:lstStyle/>
        <a:p>
          <a:r>
            <a:rPr lang="en-US" dirty="0" err="1"/>
            <a:t>SurvQ</a:t>
          </a:r>
          <a:endParaRPr lang="en-US" dirty="0"/>
        </a:p>
      </dgm:t>
    </dgm:pt>
    <dgm:pt modelId="{5413480A-A991-C54B-9247-27C7C22A223A}" type="parTrans" cxnId="{93CB290E-B798-4C4A-B07F-C1C50A5EFD4D}">
      <dgm:prSet/>
      <dgm:spPr/>
      <dgm:t>
        <a:bodyPr/>
        <a:lstStyle/>
        <a:p>
          <a:endParaRPr lang="en-US"/>
        </a:p>
      </dgm:t>
    </dgm:pt>
    <dgm:pt modelId="{62C3E23E-9BEB-9942-AF13-C393F4B2BB8E}" type="sibTrans" cxnId="{93CB290E-B798-4C4A-B07F-C1C50A5EFD4D}">
      <dgm:prSet/>
      <dgm:spPr/>
      <dgm:t>
        <a:bodyPr/>
        <a:lstStyle/>
        <a:p>
          <a:endParaRPr lang="en-US"/>
        </a:p>
      </dgm:t>
    </dgm:pt>
    <dgm:pt modelId="{4F8236CC-B7C7-0E4C-84A7-ABD3795B01D2}">
      <dgm:prSet/>
      <dgm:spPr/>
      <dgm:t>
        <a:bodyPr/>
        <a:lstStyle/>
        <a:p>
          <a:r>
            <a:rPr lang="en-US" dirty="0"/>
            <a:t>Find-Them</a:t>
          </a:r>
        </a:p>
      </dgm:t>
    </dgm:pt>
    <dgm:pt modelId="{140BE397-94DA-C748-B080-57EF6C6F94C3}" type="parTrans" cxnId="{7090ECD5-F378-A84E-9207-D904D468EAAB}">
      <dgm:prSet/>
      <dgm:spPr/>
      <dgm:t>
        <a:bodyPr/>
        <a:lstStyle/>
        <a:p>
          <a:endParaRPr lang="en-US"/>
        </a:p>
      </dgm:t>
    </dgm:pt>
    <dgm:pt modelId="{45B1F5D1-0151-A942-B4B7-6FE10B6C000D}" type="sibTrans" cxnId="{7090ECD5-F378-A84E-9207-D904D468EAAB}">
      <dgm:prSet/>
      <dgm:spPr/>
      <dgm:t>
        <a:bodyPr/>
        <a:lstStyle/>
        <a:p>
          <a:endParaRPr lang="en-US"/>
        </a:p>
      </dgm:t>
    </dgm:pt>
    <dgm:pt modelId="{D97AD663-F55B-5F43-A331-A8D033D09148}">
      <dgm:prSet/>
      <dgm:spPr/>
      <dgm:t>
        <a:bodyPr/>
        <a:lstStyle/>
        <a:p>
          <a:r>
            <a:rPr lang="en-US" dirty="0" err="1"/>
            <a:t>FemmIR</a:t>
          </a:r>
          <a:endParaRPr lang="en-US" dirty="0"/>
        </a:p>
      </dgm:t>
    </dgm:pt>
    <dgm:pt modelId="{22691DE6-79FB-DA47-9A69-CD252A19A053}" type="parTrans" cxnId="{545ED328-4C8D-034A-B578-5A83F5CD696E}">
      <dgm:prSet/>
      <dgm:spPr/>
      <dgm:t>
        <a:bodyPr/>
        <a:lstStyle/>
        <a:p>
          <a:endParaRPr lang="en-US"/>
        </a:p>
      </dgm:t>
    </dgm:pt>
    <dgm:pt modelId="{424CC801-37B6-9643-9C42-165ACAF15536}" type="sibTrans" cxnId="{545ED328-4C8D-034A-B578-5A83F5CD696E}">
      <dgm:prSet/>
      <dgm:spPr/>
      <dgm:t>
        <a:bodyPr/>
        <a:lstStyle/>
        <a:p>
          <a:endParaRPr lang="en-US"/>
        </a:p>
      </dgm:t>
    </dgm:pt>
    <dgm:pt modelId="{3C11AFF0-1682-7D4C-8179-B8D3BC8D794C}">
      <dgm:prSet/>
      <dgm:spPr/>
      <dgm:t>
        <a:bodyPr/>
        <a:lstStyle/>
        <a:p>
          <a:r>
            <a:rPr lang="en-US" dirty="0" err="1"/>
            <a:t>WesJeM</a:t>
          </a:r>
          <a:endParaRPr lang="en-US" dirty="0"/>
        </a:p>
      </dgm:t>
    </dgm:pt>
    <dgm:pt modelId="{1F5029DC-477E-EB4A-8F1C-9D449BEB662E}" type="parTrans" cxnId="{0A5D6EC5-CE63-E14F-BFCF-5A72A976994B}">
      <dgm:prSet/>
      <dgm:spPr/>
      <dgm:t>
        <a:bodyPr/>
        <a:lstStyle/>
        <a:p>
          <a:endParaRPr lang="en-US"/>
        </a:p>
      </dgm:t>
    </dgm:pt>
    <dgm:pt modelId="{9B5D8DE3-4038-3C4D-96EE-F17101075DC1}" type="sibTrans" cxnId="{0A5D6EC5-CE63-E14F-BFCF-5A72A976994B}">
      <dgm:prSet/>
      <dgm:spPr/>
      <dgm:t>
        <a:bodyPr/>
        <a:lstStyle/>
        <a:p>
          <a:endParaRPr lang="en-US"/>
        </a:p>
      </dgm:t>
    </dgm:pt>
    <dgm:pt modelId="{B70657C5-A39B-4840-8F19-5BB7C211ED7C}">
      <dgm:prSet/>
      <dgm:spPr>
        <a:blipFill>
          <a:blip xmlns:r="http://schemas.openxmlformats.org/officeDocument/2006/relationships" r:embed="rId1"/>
          <a:stretch>
            <a:fillRect/>
          </a:stretch>
        </a:blipFill>
      </dgm:spPr>
      <dgm:t>
        <a:bodyPr/>
        <a:lstStyle/>
        <a:p>
          <a:r>
            <a:rPr lang="en-US">
              <a:noFill/>
            </a:rPr>
            <a:t> </a:t>
          </a:r>
        </a:p>
      </dgm:t>
    </dgm:pt>
    <dgm:pt modelId="{8CF110AA-36AF-4F4A-87BF-D1F29B55E83E}" type="parTrans" cxnId="{17AEF5EE-E3F9-EF4C-8C3A-20A08C1E598A}">
      <dgm:prSet/>
      <dgm:spPr/>
      <dgm:t>
        <a:bodyPr/>
        <a:lstStyle/>
        <a:p>
          <a:endParaRPr lang="en-US"/>
        </a:p>
      </dgm:t>
    </dgm:pt>
    <dgm:pt modelId="{F3DA2925-0766-774E-B331-BFD5679719CE}" type="sibTrans" cxnId="{17AEF5EE-E3F9-EF4C-8C3A-20A08C1E598A}">
      <dgm:prSet/>
      <dgm:spPr/>
      <dgm:t>
        <a:bodyPr/>
        <a:lstStyle/>
        <a:p>
          <a:endParaRPr lang="en-US"/>
        </a:p>
      </dgm:t>
    </dgm:pt>
    <dgm:pt modelId="{5C9C7EDA-C883-DE43-B1E4-486879E51945}">
      <dgm:prSet/>
      <dgm:spPr/>
      <dgm:t>
        <a:bodyPr/>
        <a:lstStyle/>
        <a:p>
          <a:r>
            <a:rPr lang="en-US" dirty="0"/>
            <a:t>Novelties in MMIR</a:t>
          </a:r>
        </a:p>
      </dgm:t>
    </dgm:pt>
    <dgm:pt modelId="{A6D1FB03-4196-344F-8B1C-7EC00A4055A9}" type="parTrans" cxnId="{9D07FDFB-BF96-D548-B36B-21A8FB219D00}">
      <dgm:prSet/>
      <dgm:spPr/>
      <dgm:t>
        <a:bodyPr/>
        <a:lstStyle/>
        <a:p>
          <a:endParaRPr lang="en-US"/>
        </a:p>
      </dgm:t>
    </dgm:pt>
    <dgm:pt modelId="{4D37F18A-C1BE-C34E-83FC-DCB39477027F}" type="sibTrans" cxnId="{9D07FDFB-BF96-D548-B36B-21A8FB219D00}">
      <dgm:prSet/>
      <dgm:spPr/>
      <dgm:t>
        <a:bodyPr/>
        <a:lstStyle/>
        <a:p>
          <a:endParaRPr lang="en-US"/>
        </a:p>
      </dgm:t>
    </dgm:pt>
    <dgm:pt modelId="{B4CC5B7A-ECBA-0747-9325-00B44748E73F}" type="pres">
      <dgm:prSet presAssocID="{79987645-CF82-49C6-8FF7-0337874C8FFE}" presName="hierChild1" presStyleCnt="0">
        <dgm:presLayoutVars>
          <dgm:chPref val="1"/>
          <dgm:dir/>
          <dgm:animOne val="branch"/>
          <dgm:animLvl val="lvl"/>
          <dgm:resizeHandles/>
        </dgm:presLayoutVars>
      </dgm:prSet>
      <dgm:spPr/>
    </dgm:pt>
    <dgm:pt modelId="{D20103C7-2E05-8D4D-B742-7481783A3F8D}" type="pres">
      <dgm:prSet presAssocID="{202DC717-9B76-4F48-AFE8-6940F986B363}" presName="hierRoot1" presStyleCnt="0"/>
      <dgm:spPr/>
    </dgm:pt>
    <dgm:pt modelId="{02005279-6C90-004E-850F-986976615DAF}" type="pres">
      <dgm:prSet presAssocID="{202DC717-9B76-4F48-AFE8-6940F986B363}" presName="composite" presStyleCnt="0"/>
      <dgm:spPr/>
    </dgm:pt>
    <dgm:pt modelId="{9FC54799-E432-9844-8F22-75932FB526A6}" type="pres">
      <dgm:prSet presAssocID="{202DC717-9B76-4F48-AFE8-6940F986B363}" presName="background" presStyleLbl="node0" presStyleIdx="0" presStyleCnt="3"/>
      <dgm:spPr/>
    </dgm:pt>
    <dgm:pt modelId="{3055607E-27C8-A745-A28E-408C5A69AF98}" type="pres">
      <dgm:prSet presAssocID="{202DC717-9B76-4F48-AFE8-6940F986B363}" presName="text" presStyleLbl="fgAcc0" presStyleIdx="0" presStyleCnt="3">
        <dgm:presLayoutVars>
          <dgm:chPref val="3"/>
        </dgm:presLayoutVars>
      </dgm:prSet>
      <dgm:spPr/>
    </dgm:pt>
    <dgm:pt modelId="{FE955E2B-1D7C-9549-B2A1-5FF7AD4AD502}" type="pres">
      <dgm:prSet presAssocID="{202DC717-9B76-4F48-AFE8-6940F986B363}" presName="hierChild2" presStyleCnt="0"/>
      <dgm:spPr/>
    </dgm:pt>
    <dgm:pt modelId="{EF9FD534-4989-2A45-A406-DCE651F63126}" type="pres">
      <dgm:prSet presAssocID="{CC709C7A-408E-974C-B58C-D1E54946288A}" presName="Name10" presStyleLbl="parChTrans1D2" presStyleIdx="0" presStyleCnt="7"/>
      <dgm:spPr/>
    </dgm:pt>
    <dgm:pt modelId="{DEE487EB-85B1-B14B-ADC4-4B89813CD2B6}" type="pres">
      <dgm:prSet presAssocID="{1604A321-7FF3-2648-B60B-A6FD68DE46C5}" presName="hierRoot2" presStyleCnt="0"/>
      <dgm:spPr/>
    </dgm:pt>
    <dgm:pt modelId="{102AC1E6-2EA0-A04F-8475-77DC10F4B51B}" type="pres">
      <dgm:prSet presAssocID="{1604A321-7FF3-2648-B60B-A6FD68DE46C5}" presName="composite2" presStyleCnt="0"/>
      <dgm:spPr/>
    </dgm:pt>
    <dgm:pt modelId="{F6C0D937-708A-A040-997A-ED577236B021}" type="pres">
      <dgm:prSet presAssocID="{1604A321-7FF3-2648-B60B-A6FD68DE46C5}" presName="background2" presStyleLbl="node2" presStyleIdx="0" presStyleCnt="7"/>
      <dgm:spPr/>
    </dgm:pt>
    <dgm:pt modelId="{F37BC078-77A9-5846-A830-4331AB64B432}" type="pres">
      <dgm:prSet presAssocID="{1604A321-7FF3-2648-B60B-A6FD68DE46C5}" presName="text2" presStyleLbl="fgAcc2" presStyleIdx="0" presStyleCnt="7">
        <dgm:presLayoutVars>
          <dgm:chPref val="3"/>
        </dgm:presLayoutVars>
      </dgm:prSet>
      <dgm:spPr/>
    </dgm:pt>
    <dgm:pt modelId="{80DF2B61-ACB4-BF4E-A20D-95C660587DEE}" type="pres">
      <dgm:prSet presAssocID="{1604A321-7FF3-2648-B60B-A6FD68DE46C5}" presName="hierChild3" presStyleCnt="0"/>
      <dgm:spPr/>
    </dgm:pt>
    <dgm:pt modelId="{36764FA0-2FB9-2A48-A7F3-E997A8B38283}" type="pres">
      <dgm:prSet presAssocID="{5413480A-A991-C54B-9247-27C7C22A223A}" presName="Name10" presStyleLbl="parChTrans1D2" presStyleIdx="1" presStyleCnt="7"/>
      <dgm:spPr/>
    </dgm:pt>
    <dgm:pt modelId="{2A3DB88B-D687-4A4C-99FE-E77210378852}" type="pres">
      <dgm:prSet presAssocID="{28237948-E1B2-814A-ABD0-507BD2278ED2}" presName="hierRoot2" presStyleCnt="0"/>
      <dgm:spPr/>
    </dgm:pt>
    <dgm:pt modelId="{B55AD7B8-D288-0642-9F0E-C2247EDEA7BC}" type="pres">
      <dgm:prSet presAssocID="{28237948-E1B2-814A-ABD0-507BD2278ED2}" presName="composite2" presStyleCnt="0"/>
      <dgm:spPr/>
    </dgm:pt>
    <dgm:pt modelId="{DF4377C3-ADBB-F441-93FA-57BD98C146A2}" type="pres">
      <dgm:prSet presAssocID="{28237948-E1B2-814A-ABD0-507BD2278ED2}" presName="background2" presStyleLbl="node2" presStyleIdx="1" presStyleCnt="7"/>
      <dgm:spPr/>
    </dgm:pt>
    <dgm:pt modelId="{B95B6F37-53CF-9843-B3F1-183C0031536D}" type="pres">
      <dgm:prSet presAssocID="{28237948-E1B2-814A-ABD0-507BD2278ED2}" presName="text2" presStyleLbl="fgAcc2" presStyleIdx="1" presStyleCnt="7">
        <dgm:presLayoutVars>
          <dgm:chPref val="3"/>
        </dgm:presLayoutVars>
      </dgm:prSet>
      <dgm:spPr/>
    </dgm:pt>
    <dgm:pt modelId="{3D8E70ED-DA09-B449-844A-BA56D96458A7}" type="pres">
      <dgm:prSet presAssocID="{28237948-E1B2-814A-ABD0-507BD2278ED2}" presName="hierChild3" presStyleCnt="0"/>
      <dgm:spPr/>
    </dgm:pt>
    <dgm:pt modelId="{CEDBA845-6045-D54D-A2A4-13077D9DE5D7}" type="pres">
      <dgm:prSet presAssocID="{140BE397-94DA-C748-B080-57EF6C6F94C3}" presName="Name10" presStyleLbl="parChTrans1D2" presStyleIdx="2" presStyleCnt="7"/>
      <dgm:spPr/>
    </dgm:pt>
    <dgm:pt modelId="{63B521ED-5507-A746-8568-038B2F19531B}" type="pres">
      <dgm:prSet presAssocID="{4F8236CC-B7C7-0E4C-84A7-ABD3795B01D2}" presName="hierRoot2" presStyleCnt="0"/>
      <dgm:spPr/>
    </dgm:pt>
    <dgm:pt modelId="{79021C9C-3E7A-724A-B7E9-E068689D8AEF}" type="pres">
      <dgm:prSet presAssocID="{4F8236CC-B7C7-0E4C-84A7-ABD3795B01D2}" presName="composite2" presStyleCnt="0"/>
      <dgm:spPr/>
    </dgm:pt>
    <dgm:pt modelId="{2E4D5108-6058-CC4F-9A84-E07A8C2816A8}" type="pres">
      <dgm:prSet presAssocID="{4F8236CC-B7C7-0E4C-84A7-ABD3795B01D2}" presName="background2" presStyleLbl="node2" presStyleIdx="2" presStyleCnt="7"/>
      <dgm:spPr/>
    </dgm:pt>
    <dgm:pt modelId="{02FACFF0-8859-4747-9EBE-1941790ADA3E}" type="pres">
      <dgm:prSet presAssocID="{4F8236CC-B7C7-0E4C-84A7-ABD3795B01D2}" presName="text2" presStyleLbl="fgAcc2" presStyleIdx="2" presStyleCnt="7">
        <dgm:presLayoutVars>
          <dgm:chPref val="3"/>
        </dgm:presLayoutVars>
      </dgm:prSet>
      <dgm:spPr/>
    </dgm:pt>
    <dgm:pt modelId="{474FEE6F-337E-8741-BC11-FCEE645F0A46}" type="pres">
      <dgm:prSet presAssocID="{4F8236CC-B7C7-0E4C-84A7-ABD3795B01D2}" presName="hierChild3" presStyleCnt="0"/>
      <dgm:spPr/>
    </dgm:pt>
    <dgm:pt modelId="{BFCF60B3-7170-5E4E-9F6E-F873D1AD007D}" type="pres">
      <dgm:prSet presAssocID="{A6428214-CF11-4FD7-A321-022D1EA01612}" presName="hierRoot1" presStyleCnt="0"/>
      <dgm:spPr/>
    </dgm:pt>
    <dgm:pt modelId="{C9FBFBAB-9AF5-E14B-995B-CEFE7DA7862B}" type="pres">
      <dgm:prSet presAssocID="{A6428214-CF11-4FD7-A321-022D1EA01612}" presName="composite" presStyleCnt="0"/>
      <dgm:spPr/>
    </dgm:pt>
    <dgm:pt modelId="{0DD5FB9E-9BA8-8541-BF88-EB1E8CC098DF}" type="pres">
      <dgm:prSet presAssocID="{A6428214-CF11-4FD7-A321-022D1EA01612}" presName="background" presStyleLbl="node0" presStyleIdx="1" presStyleCnt="3"/>
      <dgm:spPr/>
    </dgm:pt>
    <dgm:pt modelId="{DA53006E-5D76-F442-8FBB-CEEA98D35AC3}" type="pres">
      <dgm:prSet presAssocID="{A6428214-CF11-4FD7-A321-022D1EA01612}" presName="text" presStyleLbl="fgAcc0" presStyleIdx="1" presStyleCnt="3">
        <dgm:presLayoutVars>
          <dgm:chPref val="3"/>
        </dgm:presLayoutVars>
      </dgm:prSet>
      <dgm:spPr/>
    </dgm:pt>
    <dgm:pt modelId="{97B0938B-A7EE-DA43-95B1-8D16FC6F70B7}" type="pres">
      <dgm:prSet presAssocID="{A6428214-CF11-4FD7-A321-022D1EA01612}" presName="hierChild2" presStyleCnt="0"/>
      <dgm:spPr/>
    </dgm:pt>
    <dgm:pt modelId="{C2CDD4C2-B4E6-F34E-9134-D29FA1B35061}" type="pres">
      <dgm:prSet presAssocID="{22691DE6-79FB-DA47-9A69-CD252A19A053}" presName="Name10" presStyleLbl="parChTrans1D2" presStyleIdx="3" presStyleCnt="7"/>
      <dgm:spPr/>
    </dgm:pt>
    <dgm:pt modelId="{6EB830A0-B1B2-514A-A41F-60108F17F305}" type="pres">
      <dgm:prSet presAssocID="{D97AD663-F55B-5F43-A331-A8D033D09148}" presName="hierRoot2" presStyleCnt="0"/>
      <dgm:spPr/>
    </dgm:pt>
    <dgm:pt modelId="{2257D5A9-6CA4-FC42-80F3-E4C464A227D7}" type="pres">
      <dgm:prSet presAssocID="{D97AD663-F55B-5F43-A331-A8D033D09148}" presName="composite2" presStyleCnt="0"/>
      <dgm:spPr/>
    </dgm:pt>
    <dgm:pt modelId="{BF719D0F-A652-E140-BF21-D47139AF830B}" type="pres">
      <dgm:prSet presAssocID="{D97AD663-F55B-5F43-A331-A8D033D09148}" presName="background2" presStyleLbl="node2" presStyleIdx="3" presStyleCnt="7"/>
      <dgm:spPr/>
    </dgm:pt>
    <dgm:pt modelId="{E466498A-80B5-8C40-A4BB-D190AE9748B9}" type="pres">
      <dgm:prSet presAssocID="{D97AD663-F55B-5F43-A331-A8D033D09148}" presName="text2" presStyleLbl="fgAcc2" presStyleIdx="3" presStyleCnt="7">
        <dgm:presLayoutVars>
          <dgm:chPref val="3"/>
        </dgm:presLayoutVars>
      </dgm:prSet>
      <dgm:spPr/>
    </dgm:pt>
    <dgm:pt modelId="{74CDED49-B7C8-6348-A707-D5C0FA698383}" type="pres">
      <dgm:prSet presAssocID="{D97AD663-F55B-5F43-A331-A8D033D09148}" presName="hierChild3" presStyleCnt="0"/>
      <dgm:spPr/>
    </dgm:pt>
    <dgm:pt modelId="{7262313E-D57B-B041-88EB-EE1EED030029}" type="pres">
      <dgm:prSet presAssocID="{1F5029DC-477E-EB4A-8F1C-9D449BEB662E}" presName="Name10" presStyleLbl="parChTrans1D2" presStyleIdx="4" presStyleCnt="7"/>
      <dgm:spPr/>
    </dgm:pt>
    <dgm:pt modelId="{894412BD-32B3-334E-9550-3742413C9197}" type="pres">
      <dgm:prSet presAssocID="{3C11AFF0-1682-7D4C-8179-B8D3BC8D794C}" presName="hierRoot2" presStyleCnt="0"/>
      <dgm:spPr/>
    </dgm:pt>
    <dgm:pt modelId="{E208D215-A684-6440-AB70-38D384D221A2}" type="pres">
      <dgm:prSet presAssocID="{3C11AFF0-1682-7D4C-8179-B8D3BC8D794C}" presName="composite2" presStyleCnt="0"/>
      <dgm:spPr/>
    </dgm:pt>
    <dgm:pt modelId="{1C023D5F-5581-A249-BA28-92354A320707}" type="pres">
      <dgm:prSet presAssocID="{3C11AFF0-1682-7D4C-8179-B8D3BC8D794C}" presName="background2" presStyleLbl="node2" presStyleIdx="4" presStyleCnt="7"/>
      <dgm:spPr/>
    </dgm:pt>
    <dgm:pt modelId="{9594666C-8567-3447-B4D7-0C1AAAABB281}" type="pres">
      <dgm:prSet presAssocID="{3C11AFF0-1682-7D4C-8179-B8D3BC8D794C}" presName="text2" presStyleLbl="fgAcc2" presStyleIdx="4" presStyleCnt="7">
        <dgm:presLayoutVars>
          <dgm:chPref val="3"/>
        </dgm:presLayoutVars>
      </dgm:prSet>
      <dgm:spPr/>
    </dgm:pt>
    <dgm:pt modelId="{96CF75B4-5962-8E45-8A1F-AEE43561F0BC}" type="pres">
      <dgm:prSet presAssocID="{3C11AFF0-1682-7D4C-8179-B8D3BC8D794C}" presName="hierChild3" presStyleCnt="0"/>
      <dgm:spPr/>
    </dgm:pt>
    <dgm:pt modelId="{15553FE7-5803-D441-B72B-CF5B7218DEEB}" type="pres">
      <dgm:prSet presAssocID="{AF36508E-3274-4738-90DA-02180DE4C3A7}" presName="hierRoot1" presStyleCnt="0"/>
      <dgm:spPr/>
    </dgm:pt>
    <dgm:pt modelId="{292918B0-DE84-7849-A1F0-D3C7404E367D}" type="pres">
      <dgm:prSet presAssocID="{AF36508E-3274-4738-90DA-02180DE4C3A7}" presName="composite" presStyleCnt="0"/>
      <dgm:spPr/>
    </dgm:pt>
    <dgm:pt modelId="{DB18E15E-7CB6-614D-BBB9-643B2CC7A99F}" type="pres">
      <dgm:prSet presAssocID="{AF36508E-3274-4738-90DA-02180DE4C3A7}" presName="background" presStyleLbl="node0" presStyleIdx="2" presStyleCnt="3"/>
      <dgm:spPr/>
    </dgm:pt>
    <dgm:pt modelId="{D002FE99-57E3-6542-B390-AB5D1B78873B}" type="pres">
      <dgm:prSet presAssocID="{AF36508E-3274-4738-90DA-02180DE4C3A7}" presName="text" presStyleLbl="fgAcc0" presStyleIdx="2" presStyleCnt="3">
        <dgm:presLayoutVars>
          <dgm:chPref val="3"/>
        </dgm:presLayoutVars>
      </dgm:prSet>
      <dgm:spPr/>
    </dgm:pt>
    <dgm:pt modelId="{314AC218-467E-8845-81D1-8B0FF11574CD}" type="pres">
      <dgm:prSet presAssocID="{AF36508E-3274-4738-90DA-02180DE4C3A7}" presName="hierChild2" presStyleCnt="0"/>
      <dgm:spPr/>
    </dgm:pt>
    <dgm:pt modelId="{35668867-BC4C-6741-A969-1748CF74D536}" type="pres">
      <dgm:prSet presAssocID="{8CF110AA-36AF-4F4A-87BF-D1F29B55E83E}" presName="Name10" presStyleLbl="parChTrans1D2" presStyleIdx="5" presStyleCnt="7"/>
      <dgm:spPr/>
    </dgm:pt>
    <dgm:pt modelId="{37CCB843-7436-DB45-8402-74B7376E0391}" type="pres">
      <dgm:prSet presAssocID="{B70657C5-A39B-4840-8F19-5BB7C211ED7C}" presName="hierRoot2" presStyleCnt="0"/>
      <dgm:spPr/>
    </dgm:pt>
    <dgm:pt modelId="{807474FE-5A4B-8847-96B2-9CD56B96B806}" type="pres">
      <dgm:prSet presAssocID="{B70657C5-A39B-4840-8F19-5BB7C211ED7C}" presName="composite2" presStyleCnt="0"/>
      <dgm:spPr/>
    </dgm:pt>
    <dgm:pt modelId="{6E74C9B8-4C7E-C844-8752-0D745898331F}" type="pres">
      <dgm:prSet presAssocID="{B70657C5-A39B-4840-8F19-5BB7C211ED7C}" presName="background2" presStyleLbl="node2" presStyleIdx="5" presStyleCnt="7"/>
      <dgm:spPr/>
    </dgm:pt>
    <dgm:pt modelId="{A766E181-AB4D-1C43-86CC-B4583C0A4E70}" type="pres">
      <dgm:prSet presAssocID="{B70657C5-A39B-4840-8F19-5BB7C211ED7C}" presName="text2" presStyleLbl="fgAcc2" presStyleIdx="5" presStyleCnt="7">
        <dgm:presLayoutVars>
          <dgm:chPref val="3"/>
        </dgm:presLayoutVars>
      </dgm:prSet>
      <dgm:spPr/>
    </dgm:pt>
    <dgm:pt modelId="{87CA04CB-C5B1-F24A-9882-207D935ABFF6}" type="pres">
      <dgm:prSet presAssocID="{B70657C5-A39B-4840-8F19-5BB7C211ED7C}" presName="hierChild3" presStyleCnt="0"/>
      <dgm:spPr/>
    </dgm:pt>
    <dgm:pt modelId="{9CAC0DAD-8B9B-1B4F-8040-C538B383A10F}" type="pres">
      <dgm:prSet presAssocID="{A6D1FB03-4196-344F-8B1C-7EC00A4055A9}" presName="Name10" presStyleLbl="parChTrans1D2" presStyleIdx="6" presStyleCnt="7"/>
      <dgm:spPr/>
    </dgm:pt>
    <dgm:pt modelId="{8C2CDAF6-C8B4-B441-812F-22A990D9E4F9}" type="pres">
      <dgm:prSet presAssocID="{5C9C7EDA-C883-DE43-B1E4-486879E51945}" presName="hierRoot2" presStyleCnt="0"/>
      <dgm:spPr/>
    </dgm:pt>
    <dgm:pt modelId="{066B8C9C-E8E1-1342-A3F1-ACB8F326184D}" type="pres">
      <dgm:prSet presAssocID="{5C9C7EDA-C883-DE43-B1E4-486879E51945}" presName="composite2" presStyleCnt="0"/>
      <dgm:spPr/>
    </dgm:pt>
    <dgm:pt modelId="{9D37F344-9BF6-844D-B4A7-604D9E6A1050}" type="pres">
      <dgm:prSet presAssocID="{5C9C7EDA-C883-DE43-B1E4-486879E51945}" presName="background2" presStyleLbl="node2" presStyleIdx="6" presStyleCnt="7"/>
      <dgm:spPr/>
    </dgm:pt>
    <dgm:pt modelId="{D9B52966-51B8-8E49-9D64-C0C5DA89106A}" type="pres">
      <dgm:prSet presAssocID="{5C9C7EDA-C883-DE43-B1E4-486879E51945}" presName="text2" presStyleLbl="fgAcc2" presStyleIdx="6" presStyleCnt="7">
        <dgm:presLayoutVars>
          <dgm:chPref val="3"/>
        </dgm:presLayoutVars>
      </dgm:prSet>
      <dgm:spPr/>
    </dgm:pt>
    <dgm:pt modelId="{61577FBA-9330-A144-B3D6-2F4AEBB40B08}" type="pres">
      <dgm:prSet presAssocID="{5C9C7EDA-C883-DE43-B1E4-486879E51945}" presName="hierChild3" presStyleCnt="0"/>
      <dgm:spPr/>
    </dgm:pt>
  </dgm:ptLst>
  <dgm:cxnLst>
    <dgm:cxn modelId="{93CB290E-B798-4C4A-B07F-C1C50A5EFD4D}" srcId="{202DC717-9B76-4F48-AFE8-6940F986B363}" destId="{28237948-E1B2-814A-ABD0-507BD2278ED2}" srcOrd="1" destOrd="0" parTransId="{5413480A-A991-C54B-9247-27C7C22A223A}" sibTransId="{62C3E23E-9BEB-9942-AF13-C393F4B2BB8E}"/>
    <dgm:cxn modelId="{8F8CB116-5EA6-4C64-A999-406BA65C5494}" srcId="{79987645-CF82-49C6-8FF7-0337874C8FFE}" destId="{AF36508E-3274-4738-90DA-02180DE4C3A7}" srcOrd="2" destOrd="0" parTransId="{A8351E65-87EA-421A-AF90-91A6DE60B769}" sibTransId="{95EB390C-A69A-41DF-BCEB-556AD3AF34F8}"/>
    <dgm:cxn modelId="{D62DB121-2B9B-344A-9CB2-6DB585E6F0EE}" type="presOf" srcId="{22691DE6-79FB-DA47-9A69-CD252A19A053}" destId="{C2CDD4C2-B4E6-F34E-9134-D29FA1B35061}" srcOrd="0" destOrd="0" presId="urn:microsoft.com/office/officeart/2005/8/layout/hierarchy1"/>
    <dgm:cxn modelId="{545ED328-4C8D-034A-B578-5A83F5CD696E}" srcId="{A6428214-CF11-4FD7-A321-022D1EA01612}" destId="{D97AD663-F55B-5F43-A331-A8D033D09148}" srcOrd="0" destOrd="0" parTransId="{22691DE6-79FB-DA47-9A69-CD252A19A053}" sibTransId="{424CC801-37B6-9643-9C42-165ACAF15536}"/>
    <dgm:cxn modelId="{A046D537-4D11-CE4C-BFF9-0EBAAD6B8520}" type="presOf" srcId="{202DC717-9B76-4F48-AFE8-6940F986B363}" destId="{3055607E-27C8-A745-A28E-408C5A69AF98}" srcOrd="0" destOrd="0" presId="urn:microsoft.com/office/officeart/2005/8/layout/hierarchy1"/>
    <dgm:cxn modelId="{5CA1FF3F-AE80-B54B-A87B-2413D67BDA04}" type="presOf" srcId="{140BE397-94DA-C748-B080-57EF6C6F94C3}" destId="{CEDBA845-6045-D54D-A2A4-13077D9DE5D7}" srcOrd="0" destOrd="0" presId="urn:microsoft.com/office/officeart/2005/8/layout/hierarchy1"/>
    <dgm:cxn modelId="{77E6C943-73C3-8C48-8F8B-A9E8BA1E9F0C}" type="presOf" srcId="{1604A321-7FF3-2648-B60B-A6FD68DE46C5}" destId="{F37BC078-77A9-5846-A830-4331AB64B432}" srcOrd="0" destOrd="0" presId="urn:microsoft.com/office/officeart/2005/8/layout/hierarchy1"/>
    <dgm:cxn modelId="{EEA8764B-AE55-EC4D-AD71-6C84D247B0A4}" type="presOf" srcId="{AF36508E-3274-4738-90DA-02180DE4C3A7}" destId="{D002FE99-57E3-6542-B390-AB5D1B78873B}" srcOrd="0" destOrd="0" presId="urn:microsoft.com/office/officeart/2005/8/layout/hierarchy1"/>
    <dgm:cxn modelId="{12072D60-A06D-5244-8277-FDC0B6D20099}" srcId="{202DC717-9B76-4F48-AFE8-6940F986B363}" destId="{1604A321-7FF3-2648-B60B-A6FD68DE46C5}" srcOrd="0" destOrd="0" parTransId="{CC709C7A-408E-974C-B58C-D1E54946288A}" sibTransId="{9CD6EF47-FCEB-ED4A-82B0-9244E98D0D50}"/>
    <dgm:cxn modelId="{F86CF863-5167-414B-8F5F-576C28387C15}" srcId="{79987645-CF82-49C6-8FF7-0337874C8FFE}" destId="{A6428214-CF11-4FD7-A321-022D1EA01612}" srcOrd="1" destOrd="0" parTransId="{8ED63347-0786-4D85-B34A-6095C2D6B2DC}" sibTransId="{E6D34143-E83F-476E-B7D3-8153ED511F62}"/>
    <dgm:cxn modelId="{A1004265-3A8D-F243-B287-AD1C3A871C8D}" type="presOf" srcId="{28237948-E1B2-814A-ABD0-507BD2278ED2}" destId="{B95B6F37-53CF-9843-B3F1-183C0031536D}" srcOrd="0" destOrd="0" presId="urn:microsoft.com/office/officeart/2005/8/layout/hierarchy1"/>
    <dgm:cxn modelId="{1648E066-30F0-824F-8115-0E5A24A0BEDE}" type="presOf" srcId="{3C11AFF0-1682-7D4C-8179-B8D3BC8D794C}" destId="{9594666C-8567-3447-B4D7-0C1AAAABB281}" srcOrd="0" destOrd="0" presId="urn:microsoft.com/office/officeart/2005/8/layout/hierarchy1"/>
    <dgm:cxn modelId="{92D14B83-ACCE-C645-9D5F-76925CA1A8FB}" type="presOf" srcId="{B70657C5-A39B-4840-8F19-5BB7C211ED7C}" destId="{A766E181-AB4D-1C43-86CC-B4583C0A4E70}" srcOrd="0" destOrd="0" presId="urn:microsoft.com/office/officeart/2005/8/layout/hierarchy1"/>
    <dgm:cxn modelId="{56430586-B0C8-EC45-957A-8F11B0F0CAE1}" type="presOf" srcId="{D97AD663-F55B-5F43-A331-A8D033D09148}" destId="{E466498A-80B5-8C40-A4BB-D190AE9748B9}" srcOrd="0" destOrd="0" presId="urn:microsoft.com/office/officeart/2005/8/layout/hierarchy1"/>
    <dgm:cxn modelId="{2F4529B0-DF99-6044-B164-64ABDC7B5ECD}" type="presOf" srcId="{A6D1FB03-4196-344F-8B1C-7EC00A4055A9}" destId="{9CAC0DAD-8B9B-1B4F-8040-C538B383A10F}" srcOrd="0" destOrd="0" presId="urn:microsoft.com/office/officeart/2005/8/layout/hierarchy1"/>
    <dgm:cxn modelId="{0ED55CB7-0C42-D74B-9139-149E7EEF51DF}" type="presOf" srcId="{CC709C7A-408E-974C-B58C-D1E54946288A}" destId="{EF9FD534-4989-2A45-A406-DCE651F63126}" srcOrd="0" destOrd="0" presId="urn:microsoft.com/office/officeart/2005/8/layout/hierarchy1"/>
    <dgm:cxn modelId="{0A5D6EC5-CE63-E14F-BFCF-5A72A976994B}" srcId="{A6428214-CF11-4FD7-A321-022D1EA01612}" destId="{3C11AFF0-1682-7D4C-8179-B8D3BC8D794C}" srcOrd="1" destOrd="0" parTransId="{1F5029DC-477E-EB4A-8F1C-9D449BEB662E}" sibTransId="{9B5D8DE3-4038-3C4D-96EE-F17101075DC1}"/>
    <dgm:cxn modelId="{9BA063D0-E2C9-7D42-A587-BFE1053EDE8D}" type="presOf" srcId="{1F5029DC-477E-EB4A-8F1C-9D449BEB662E}" destId="{7262313E-D57B-B041-88EB-EE1EED030029}" srcOrd="0" destOrd="0" presId="urn:microsoft.com/office/officeart/2005/8/layout/hierarchy1"/>
    <dgm:cxn modelId="{686A15D1-8AF1-5648-BD7E-A8068B65039F}" type="presOf" srcId="{A6428214-CF11-4FD7-A321-022D1EA01612}" destId="{DA53006E-5D76-F442-8FBB-CEEA98D35AC3}" srcOrd="0" destOrd="0" presId="urn:microsoft.com/office/officeart/2005/8/layout/hierarchy1"/>
    <dgm:cxn modelId="{7090ECD5-F378-A84E-9207-D904D468EAAB}" srcId="{202DC717-9B76-4F48-AFE8-6940F986B363}" destId="{4F8236CC-B7C7-0E4C-84A7-ABD3795B01D2}" srcOrd="2" destOrd="0" parTransId="{140BE397-94DA-C748-B080-57EF6C6F94C3}" sibTransId="{45B1F5D1-0151-A942-B4B7-6FE10B6C000D}"/>
    <dgm:cxn modelId="{BA4D23D6-D07E-4E43-9032-158402460EF6}" type="presOf" srcId="{79987645-CF82-49C6-8FF7-0337874C8FFE}" destId="{B4CC5B7A-ECBA-0747-9325-00B44748E73F}" srcOrd="0" destOrd="0" presId="urn:microsoft.com/office/officeart/2005/8/layout/hierarchy1"/>
    <dgm:cxn modelId="{025EF4DC-9583-C84B-9B40-354C32A2535E}" type="presOf" srcId="{5413480A-A991-C54B-9247-27C7C22A223A}" destId="{36764FA0-2FB9-2A48-A7F3-E997A8B38283}" srcOrd="0" destOrd="0" presId="urn:microsoft.com/office/officeart/2005/8/layout/hierarchy1"/>
    <dgm:cxn modelId="{29D290DF-8FC4-3E41-887D-0B7D06BFCBFB}" type="presOf" srcId="{8CF110AA-36AF-4F4A-87BF-D1F29B55E83E}" destId="{35668867-BC4C-6741-A969-1748CF74D536}" srcOrd="0" destOrd="0" presId="urn:microsoft.com/office/officeart/2005/8/layout/hierarchy1"/>
    <dgm:cxn modelId="{1D64DDE2-085A-764C-A548-912EDD91E30B}" type="presOf" srcId="{5C9C7EDA-C883-DE43-B1E4-486879E51945}" destId="{D9B52966-51B8-8E49-9D64-C0C5DA89106A}" srcOrd="0" destOrd="0" presId="urn:microsoft.com/office/officeart/2005/8/layout/hierarchy1"/>
    <dgm:cxn modelId="{072B2AE4-9534-487F-A4DD-A7C68B95836E}" srcId="{79987645-CF82-49C6-8FF7-0337874C8FFE}" destId="{202DC717-9B76-4F48-AFE8-6940F986B363}" srcOrd="0" destOrd="0" parTransId="{3BEC9EFD-4525-48B7-9408-0C319FA7B91E}" sibTransId="{1396D206-6C21-4216-A3B2-6DF02815235C}"/>
    <dgm:cxn modelId="{17AEF5EE-E3F9-EF4C-8C3A-20A08C1E598A}" srcId="{AF36508E-3274-4738-90DA-02180DE4C3A7}" destId="{B70657C5-A39B-4840-8F19-5BB7C211ED7C}" srcOrd="0" destOrd="0" parTransId="{8CF110AA-36AF-4F4A-87BF-D1F29B55E83E}" sibTransId="{F3DA2925-0766-774E-B331-BFD5679719CE}"/>
    <dgm:cxn modelId="{8D1967F4-7813-4849-95EA-74816817261A}" type="presOf" srcId="{4F8236CC-B7C7-0E4C-84A7-ABD3795B01D2}" destId="{02FACFF0-8859-4747-9EBE-1941790ADA3E}" srcOrd="0" destOrd="0" presId="urn:microsoft.com/office/officeart/2005/8/layout/hierarchy1"/>
    <dgm:cxn modelId="{9D07FDFB-BF96-D548-B36B-21A8FB219D00}" srcId="{AF36508E-3274-4738-90DA-02180DE4C3A7}" destId="{5C9C7EDA-C883-DE43-B1E4-486879E51945}" srcOrd="1" destOrd="0" parTransId="{A6D1FB03-4196-344F-8B1C-7EC00A4055A9}" sibTransId="{4D37F18A-C1BE-C34E-83FC-DCB39477027F}"/>
    <dgm:cxn modelId="{A6F81281-0CC5-CC49-ABB6-2294708158F5}" type="presParOf" srcId="{B4CC5B7A-ECBA-0747-9325-00B44748E73F}" destId="{D20103C7-2E05-8D4D-B742-7481783A3F8D}" srcOrd="0" destOrd="0" presId="urn:microsoft.com/office/officeart/2005/8/layout/hierarchy1"/>
    <dgm:cxn modelId="{5B07CE9D-9964-0748-90A5-BB0565E4FCE2}" type="presParOf" srcId="{D20103C7-2E05-8D4D-B742-7481783A3F8D}" destId="{02005279-6C90-004E-850F-986976615DAF}" srcOrd="0" destOrd="0" presId="urn:microsoft.com/office/officeart/2005/8/layout/hierarchy1"/>
    <dgm:cxn modelId="{69BD9FD2-0398-9B41-A02F-1D0FC6F689F1}" type="presParOf" srcId="{02005279-6C90-004E-850F-986976615DAF}" destId="{9FC54799-E432-9844-8F22-75932FB526A6}" srcOrd="0" destOrd="0" presId="urn:microsoft.com/office/officeart/2005/8/layout/hierarchy1"/>
    <dgm:cxn modelId="{20685781-A791-D941-924B-271884777607}" type="presParOf" srcId="{02005279-6C90-004E-850F-986976615DAF}" destId="{3055607E-27C8-A745-A28E-408C5A69AF98}" srcOrd="1" destOrd="0" presId="urn:microsoft.com/office/officeart/2005/8/layout/hierarchy1"/>
    <dgm:cxn modelId="{533F3802-3B39-044C-90DA-5D59F0A922D1}" type="presParOf" srcId="{D20103C7-2E05-8D4D-B742-7481783A3F8D}" destId="{FE955E2B-1D7C-9549-B2A1-5FF7AD4AD502}" srcOrd="1" destOrd="0" presId="urn:microsoft.com/office/officeart/2005/8/layout/hierarchy1"/>
    <dgm:cxn modelId="{CB1FDB8F-D8F2-914B-B174-CFBCF4102EA8}" type="presParOf" srcId="{FE955E2B-1D7C-9549-B2A1-5FF7AD4AD502}" destId="{EF9FD534-4989-2A45-A406-DCE651F63126}" srcOrd="0" destOrd="0" presId="urn:microsoft.com/office/officeart/2005/8/layout/hierarchy1"/>
    <dgm:cxn modelId="{F49B2081-0EDC-6246-9191-C2163D672F71}" type="presParOf" srcId="{FE955E2B-1D7C-9549-B2A1-5FF7AD4AD502}" destId="{DEE487EB-85B1-B14B-ADC4-4B89813CD2B6}" srcOrd="1" destOrd="0" presId="urn:microsoft.com/office/officeart/2005/8/layout/hierarchy1"/>
    <dgm:cxn modelId="{3AD30B7B-0EBF-9E40-B60B-6637394C2264}" type="presParOf" srcId="{DEE487EB-85B1-B14B-ADC4-4B89813CD2B6}" destId="{102AC1E6-2EA0-A04F-8475-77DC10F4B51B}" srcOrd="0" destOrd="0" presId="urn:microsoft.com/office/officeart/2005/8/layout/hierarchy1"/>
    <dgm:cxn modelId="{8995E6BD-68D0-4142-AE19-BDFBBEF257A0}" type="presParOf" srcId="{102AC1E6-2EA0-A04F-8475-77DC10F4B51B}" destId="{F6C0D937-708A-A040-997A-ED577236B021}" srcOrd="0" destOrd="0" presId="urn:microsoft.com/office/officeart/2005/8/layout/hierarchy1"/>
    <dgm:cxn modelId="{778EC01B-5119-4545-998E-FB589668AA1E}" type="presParOf" srcId="{102AC1E6-2EA0-A04F-8475-77DC10F4B51B}" destId="{F37BC078-77A9-5846-A830-4331AB64B432}" srcOrd="1" destOrd="0" presId="urn:microsoft.com/office/officeart/2005/8/layout/hierarchy1"/>
    <dgm:cxn modelId="{F1F4CB5F-A94C-FB4D-9E18-E138D8601091}" type="presParOf" srcId="{DEE487EB-85B1-B14B-ADC4-4B89813CD2B6}" destId="{80DF2B61-ACB4-BF4E-A20D-95C660587DEE}" srcOrd="1" destOrd="0" presId="urn:microsoft.com/office/officeart/2005/8/layout/hierarchy1"/>
    <dgm:cxn modelId="{226B3003-8DA9-CD43-91E5-3345029CEF3B}" type="presParOf" srcId="{FE955E2B-1D7C-9549-B2A1-5FF7AD4AD502}" destId="{36764FA0-2FB9-2A48-A7F3-E997A8B38283}" srcOrd="2" destOrd="0" presId="urn:microsoft.com/office/officeart/2005/8/layout/hierarchy1"/>
    <dgm:cxn modelId="{EA600151-AD43-BF4F-A374-BFDD6672D671}" type="presParOf" srcId="{FE955E2B-1D7C-9549-B2A1-5FF7AD4AD502}" destId="{2A3DB88B-D687-4A4C-99FE-E77210378852}" srcOrd="3" destOrd="0" presId="urn:microsoft.com/office/officeart/2005/8/layout/hierarchy1"/>
    <dgm:cxn modelId="{856177AA-83C7-2C47-9EC9-0EB321B3E750}" type="presParOf" srcId="{2A3DB88B-D687-4A4C-99FE-E77210378852}" destId="{B55AD7B8-D288-0642-9F0E-C2247EDEA7BC}" srcOrd="0" destOrd="0" presId="urn:microsoft.com/office/officeart/2005/8/layout/hierarchy1"/>
    <dgm:cxn modelId="{C3A03E70-FFB9-C643-BC5E-2E4199626C72}" type="presParOf" srcId="{B55AD7B8-D288-0642-9F0E-C2247EDEA7BC}" destId="{DF4377C3-ADBB-F441-93FA-57BD98C146A2}" srcOrd="0" destOrd="0" presId="urn:microsoft.com/office/officeart/2005/8/layout/hierarchy1"/>
    <dgm:cxn modelId="{0572BBD2-5C75-FF49-BDBD-8B30F902E719}" type="presParOf" srcId="{B55AD7B8-D288-0642-9F0E-C2247EDEA7BC}" destId="{B95B6F37-53CF-9843-B3F1-183C0031536D}" srcOrd="1" destOrd="0" presId="urn:microsoft.com/office/officeart/2005/8/layout/hierarchy1"/>
    <dgm:cxn modelId="{645B9FF7-4A89-CD41-AA1D-AB5F0F5C674F}" type="presParOf" srcId="{2A3DB88B-D687-4A4C-99FE-E77210378852}" destId="{3D8E70ED-DA09-B449-844A-BA56D96458A7}" srcOrd="1" destOrd="0" presId="urn:microsoft.com/office/officeart/2005/8/layout/hierarchy1"/>
    <dgm:cxn modelId="{68FE106F-5FFC-6046-A266-BC280A4DC006}" type="presParOf" srcId="{FE955E2B-1D7C-9549-B2A1-5FF7AD4AD502}" destId="{CEDBA845-6045-D54D-A2A4-13077D9DE5D7}" srcOrd="4" destOrd="0" presId="urn:microsoft.com/office/officeart/2005/8/layout/hierarchy1"/>
    <dgm:cxn modelId="{1F4FC1F5-B6C3-8944-AAA7-D9752994B464}" type="presParOf" srcId="{FE955E2B-1D7C-9549-B2A1-5FF7AD4AD502}" destId="{63B521ED-5507-A746-8568-038B2F19531B}" srcOrd="5" destOrd="0" presId="urn:microsoft.com/office/officeart/2005/8/layout/hierarchy1"/>
    <dgm:cxn modelId="{651F8C90-1F55-1D42-88BD-98745DE77C7A}" type="presParOf" srcId="{63B521ED-5507-A746-8568-038B2F19531B}" destId="{79021C9C-3E7A-724A-B7E9-E068689D8AEF}" srcOrd="0" destOrd="0" presId="urn:microsoft.com/office/officeart/2005/8/layout/hierarchy1"/>
    <dgm:cxn modelId="{0EE91EFE-27F7-EE4E-84F6-D24B7F17E12F}" type="presParOf" srcId="{79021C9C-3E7A-724A-B7E9-E068689D8AEF}" destId="{2E4D5108-6058-CC4F-9A84-E07A8C2816A8}" srcOrd="0" destOrd="0" presId="urn:microsoft.com/office/officeart/2005/8/layout/hierarchy1"/>
    <dgm:cxn modelId="{36C136E0-0710-504C-8224-3F468D20858F}" type="presParOf" srcId="{79021C9C-3E7A-724A-B7E9-E068689D8AEF}" destId="{02FACFF0-8859-4747-9EBE-1941790ADA3E}" srcOrd="1" destOrd="0" presId="urn:microsoft.com/office/officeart/2005/8/layout/hierarchy1"/>
    <dgm:cxn modelId="{C7D159D9-D4AC-734F-80EE-6C112DED9E7C}" type="presParOf" srcId="{63B521ED-5507-A746-8568-038B2F19531B}" destId="{474FEE6F-337E-8741-BC11-FCEE645F0A46}" srcOrd="1" destOrd="0" presId="urn:microsoft.com/office/officeart/2005/8/layout/hierarchy1"/>
    <dgm:cxn modelId="{25BCBD9C-4C1F-B14B-8BCB-ACF8E3B3769F}" type="presParOf" srcId="{B4CC5B7A-ECBA-0747-9325-00B44748E73F}" destId="{BFCF60B3-7170-5E4E-9F6E-F873D1AD007D}" srcOrd="1" destOrd="0" presId="urn:microsoft.com/office/officeart/2005/8/layout/hierarchy1"/>
    <dgm:cxn modelId="{3BE324C6-D118-3943-81A2-FAD024FC733E}" type="presParOf" srcId="{BFCF60B3-7170-5E4E-9F6E-F873D1AD007D}" destId="{C9FBFBAB-9AF5-E14B-995B-CEFE7DA7862B}" srcOrd="0" destOrd="0" presId="urn:microsoft.com/office/officeart/2005/8/layout/hierarchy1"/>
    <dgm:cxn modelId="{B943F50A-6FFE-DC48-89F5-BD42CAF12B86}" type="presParOf" srcId="{C9FBFBAB-9AF5-E14B-995B-CEFE7DA7862B}" destId="{0DD5FB9E-9BA8-8541-BF88-EB1E8CC098DF}" srcOrd="0" destOrd="0" presId="urn:microsoft.com/office/officeart/2005/8/layout/hierarchy1"/>
    <dgm:cxn modelId="{CF1477D5-A513-3C44-91CD-E7AF35E1B54A}" type="presParOf" srcId="{C9FBFBAB-9AF5-E14B-995B-CEFE7DA7862B}" destId="{DA53006E-5D76-F442-8FBB-CEEA98D35AC3}" srcOrd="1" destOrd="0" presId="urn:microsoft.com/office/officeart/2005/8/layout/hierarchy1"/>
    <dgm:cxn modelId="{6EFA44B0-19E8-E343-8004-FAAE4648A8B0}" type="presParOf" srcId="{BFCF60B3-7170-5E4E-9F6E-F873D1AD007D}" destId="{97B0938B-A7EE-DA43-95B1-8D16FC6F70B7}" srcOrd="1" destOrd="0" presId="urn:microsoft.com/office/officeart/2005/8/layout/hierarchy1"/>
    <dgm:cxn modelId="{0D51E79A-5B6B-3944-A1DA-2C42D2605631}" type="presParOf" srcId="{97B0938B-A7EE-DA43-95B1-8D16FC6F70B7}" destId="{C2CDD4C2-B4E6-F34E-9134-D29FA1B35061}" srcOrd="0" destOrd="0" presId="urn:microsoft.com/office/officeart/2005/8/layout/hierarchy1"/>
    <dgm:cxn modelId="{8192B702-DE6B-7541-AE36-115850859885}" type="presParOf" srcId="{97B0938B-A7EE-DA43-95B1-8D16FC6F70B7}" destId="{6EB830A0-B1B2-514A-A41F-60108F17F305}" srcOrd="1" destOrd="0" presId="urn:microsoft.com/office/officeart/2005/8/layout/hierarchy1"/>
    <dgm:cxn modelId="{F8BBD836-F15A-734C-95F4-AA2C9D17E386}" type="presParOf" srcId="{6EB830A0-B1B2-514A-A41F-60108F17F305}" destId="{2257D5A9-6CA4-FC42-80F3-E4C464A227D7}" srcOrd="0" destOrd="0" presId="urn:microsoft.com/office/officeart/2005/8/layout/hierarchy1"/>
    <dgm:cxn modelId="{27D7CF63-46FA-9A47-99FB-71BAF4155E2D}" type="presParOf" srcId="{2257D5A9-6CA4-FC42-80F3-E4C464A227D7}" destId="{BF719D0F-A652-E140-BF21-D47139AF830B}" srcOrd="0" destOrd="0" presId="urn:microsoft.com/office/officeart/2005/8/layout/hierarchy1"/>
    <dgm:cxn modelId="{B9A4823E-8FF0-8440-A1AF-C8DA8F30971C}" type="presParOf" srcId="{2257D5A9-6CA4-FC42-80F3-E4C464A227D7}" destId="{E466498A-80B5-8C40-A4BB-D190AE9748B9}" srcOrd="1" destOrd="0" presId="urn:microsoft.com/office/officeart/2005/8/layout/hierarchy1"/>
    <dgm:cxn modelId="{3B90AA6A-1D4F-4A48-BBBC-C127FBABF541}" type="presParOf" srcId="{6EB830A0-B1B2-514A-A41F-60108F17F305}" destId="{74CDED49-B7C8-6348-A707-D5C0FA698383}" srcOrd="1" destOrd="0" presId="urn:microsoft.com/office/officeart/2005/8/layout/hierarchy1"/>
    <dgm:cxn modelId="{823E3D92-2593-F742-B5EC-CB4B2CDC6117}" type="presParOf" srcId="{97B0938B-A7EE-DA43-95B1-8D16FC6F70B7}" destId="{7262313E-D57B-B041-88EB-EE1EED030029}" srcOrd="2" destOrd="0" presId="urn:microsoft.com/office/officeart/2005/8/layout/hierarchy1"/>
    <dgm:cxn modelId="{6B329841-9D6B-B141-A766-F43D086F8169}" type="presParOf" srcId="{97B0938B-A7EE-DA43-95B1-8D16FC6F70B7}" destId="{894412BD-32B3-334E-9550-3742413C9197}" srcOrd="3" destOrd="0" presId="urn:microsoft.com/office/officeart/2005/8/layout/hierarchy1"/>
    <dgm:cxn modelId="{CCD0F2F0-A68D-7B48-868C-F4CB1BA47258}" type="presParOf" srcId="{894412BD-32B3-334E-9550-3742413C9197}" destId="{E208D215-A684-6440-AB70-38D384D221A2}" srcOrd="0" destOrd="0" presId="urn:microsoft.com/office/officeart/2005/8/layout/hierarchy1"/>
    <dgm:cxn modelId="{5A75E025-8559-8149-ABD6-0C593F4BCDE5}" type="presParOf" srcId="{E208D215-A684-6440-AB70-38D384D221A2}" destId="{1C023D5F-5581-A249-BA28-92354A320707}" srcOrd="0" destOrd="0" presId="urn:microsoft.com/office/officeart/2005/8/layout/hierarchy1"/>
    <dgm:cxn modelId="{D9940FC5-CCE1-854A-9011-1744416B6445}" type="presParOf" srcId="{E208D215-A684-6440-AB70-38D384D221A2}" destId="{9594666C-8567-3447-B4D7-0C1AAAABB281}" srcOrd="1" destOrd="0" presId="urn:microsoft.com/office/officeart/2005/8/layout/hierarchy1"/>
    <dgm:cxn modelId="{6D07F76E-39D2-3C4B-87F0-700C759A5157}" type="presParOf" srcId="{894412BD-32B3-334E-9550-3742413C9197}" destId="{96CF75B4-5962-8E45-8A1F-AEE43561F0BC}" srcOrd="1" destOrd="0" presId="urn:microsoft.com/office/officeart/2005/8/layout/hierarchy1"/>
    <dgm:cxn modelId="{F640CA8B-963B-1545-A102-B49E4D3ADF3A}" type="presParOf" srcId="{B4CC5B7A-ECBA-0747-9325-00B44748E73F}" destId="{15553FE7-5803-D441-B72B-CF5B7218DEEB}" srcOrd="2" destOrd="0" presId="urn:microsoft.com/office/officeart/2005/8/layout/hierarchy1"/>
    <dgm:cxn modelId="{8D6F1708-729E-8A43-95B5-0F3D487CB5C6}" type="presParOf" srcId="{15553FE7-5803-D441-B72B-CF5B7218DEEB}" destId="{292918B0-DE84-7849-A1F0-D3C7404E367D}" srcOrd="0" destOrd="0" presId="urn:microsoft.com/office/officeart/2005/8/layout/hierarchy1"/>
    <dgm:cxn modelId="{E0B02DFE-E129-654D-A5CB-8A4CC9C276C4}" type="presParOf" srcId="{292918B0-DE84-7849-A1F0-D3C7404E367D}" destId="{DB18E15E-7CB6-614D-BBB9-643B2CC7A99F}" srcOrd="0" destOrd="0" presId="urn:microsoft.com/office/officeart/2005/8/layout/hierarchy1"/>
    <dgm:cxn modelId="{52FF82B1-1AD6-D241-84FE-9F1FCCB29C6C}" type="presParOf" srcId="{292918B0-DE84-7849-A1F0-D3C7404E367D}" destId="{D002FE99-57E3-6542-B390-AB5D1B78873B}" srcOrd="1" destOrd="0" presId="urn:microsoft.com/office/officeart/2005/8/layout/hierarchy1"/>
    <dgm:cxn modelId="{38D2C4F2-DF7A-0943-BFC1-479B79226BFD}" type="presParOf" srcId="{15553FE7-5803-D441-B72B-CF5B7218DEEB}" destId="{314AC218-467E-8845-81D1-8B0FF11574CD}" srcOrd="1" destOrd="0" presId="urn:microsoft.com/office/officeart/2005/8/layout/hierarchy1"/>
    <dgm:cxn modelId="{2BF737EF-F635-F044-B0A1-FA9117379F0E}" type="presParOf" srcId="{314AC218-467E-8845-81D1-8B0FF11574CD}" destId="{35668867-BC4C-6741-A969-1748CF74D536}" srcOrd="0" destOrd="0" presId="urn:microsoft.com/office/officeart/2005/8/layout/hierarchy1"/>
    <dgm:cxn modelId="{57209214-A711-9540-BFE3-74B8DC7C21A3}" type="presParOf" srcId="{314AC218-467E-8845-81D1-8B0FF11574CD}" destId="{37CCB843-7436-DB45-8402-74B7376E0391}" srcOrd="1" destOrd="0" presId="urn:microsoft.com/office/officeart/2005/8/layout/hierarchy1"/>
    <dgm:cxn modelId="{EFEF2965-E628-644E-91F2-9D55BF6BC14D}" type="presParOf" srcId="{37CCB843-7436-DB45-8402-74B7376E0391}" destId="{807474FE-5A4B-8847-96B2-9CD56B96B806}" srcOrd="0" destOrd="0" presId="urn:microsoft.com/office/officeart/2005/8/layout/hierarchy1"/>
    <dgm:cxn modelId="{4DEBD500-99BF-D742-AA5F-841C7D7B9B4A}" type="presParOf" srcId="{807474FE-5A4B-8847-96B2-9CD56B96B806}" destId="{6E74C9B8-4C7E-C844-8752-0D745898331F}" srcOrd="0" destOrd="0" presId="urn:microsoft.com/office/officeart/2005/8/layout/hierarchy1"/>
    <dgm:cxn modelId="{FD3D439D-6097-F346-ADB6-6E6E5FAF886A}" type="presParOf" srcId="{807474FE-5A4B-8847-96B2-9CD56B96B806}" destId="{A766E181-AB4D-1C43-86CC-B4583C0A4E70}" srcOrd="1" destOrd="0" presId="urn:microsoft.com/office/officeart/2005/8/layout/hierarchy1"/>
    <dgm:cxn modelId="{4B27D5FF-57DC-BF40-9A65-ACBB01E9D244}" type="presParOf" srcId="{37CCB843-7436-DB45-8402-74B7376E0391}" destId="{87CA04CB-C5B1-F24A-9882-207D935ABFF6}" srcOrd="1" destOrd="0" presId="urn:microsoft.com/office/officeart/2005/8/layout/hierarchy1"/>
    <dgm:cxn modelId="{12A80E33-C978-D147-ADBB-008995119C0C}" type="presParOf" srcId="{314AC218-467E-8845-81D1-8B0FF11574CD}" destId="{9CAC0DAD-8B9B-1B4F-8040-C538B383A10F}" srcOrd="2" destOrd="0" presId="urn:microsoft.com/office/officeart/2005/8/layout/hierarchy1"/>
    <dgm:cxn modelId="{C84CF76E-4DD6-3E4D-8FA8-60246F0AACF1}" type="presParOf" srcId="{314AC218-467E-8845-81D1-8B0FF11574CD}" destId="{8C2CDAF6-C8B4-B441-812F-22A990D9E4F9}" srcOrd="3" destOrd="0" presId="urn:microsoft.com/office/officeart/2005/8/layout/hierarchy1"/>
    <dgm:cxn modelId="{9F850686-3AB0-A847-83AD-B2A305153FFE}" type="presParOf" srcId="{8C2CDAF6-C8B4-B441-812F-22A990D9E4F9}" destId="{066B8C9C-E8E1-1342-A3F1-ACB8F326184D}" srcOrd="0" destOrd="0" presId="urn:microsoft.com/office/officeart/2005/8/layout/hierarchy1"/>
    <dgm:cxn modelId="{2EA8B4E9-1FB9-C148-B123-E30241C08611}" type="presParOf" srcId="{066B8C9C-E8E1-1342-A3F1-ACB8F326184D}" destId="{9D37F344-9BF6-844D-B4A7-604D9E6A1050}" srcOrd="0" destOrd="0" presId="urn:microsoft.com/office/officeart/2005/8/layout/hierarchy1"/>
    <dgm:cxn modelId="{ED09D2E5-68B7-DD44-979E-7DD3CAC89854}" type="presParOf" srcId="{066B8C9C-E8E1-1342-A3F1-ACB8F326184D}" destId="{D9B52966-51B8-8E49-9D64-C0C5DA89106A}" srcOrd="1" destOrd="0" presId="urn:microsoft.com/office/officeart/2005/8/layout/hierarchy1"/>
    <dgm:cxn modelId="{B3785394-6987-BA4D-A17F-3F950A99AE4A}" type="presParOf" srcId="{8C2CDAF6-C8B4-B441-812F-22A990D9E4F9}" destId="{61577FBA-9330-A144-B3D6-2F4AEBB40B08}"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27572-F1CD-9347-BF44-2E830D4803B7}">
      <dsp:nvSpPr>
        <dsp:cNvPr id="0" name=""/>
        <dsp:cNvSpPr/>
      </dsp:nvSpPr>
      <dsp:spPr>
        <a:xfrm>
          <a:off x="96911" y="1732"/>
          <a:ext cx="2462067" cy="14772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a:t>Different nodes and edges has different change cost</a:t>
          </a:r>
          <a:endParaRPr lang="en-US" sz="1900" kern="1200"/>
        </a:p>
      </dsp:txBody>
      <dsp:txXfrm>
        <a:off x="96911" y="1732"/>
        <a:ext cx="2462067" cy="1477240"/>
      </dsp:txXfrm>
    </dsp:sp>
    <dsp:sp modelId="{3ADC2025-2728-D146-9D90-BBFBB954E84B}">
      <dsp:nvSpPr>
        <dsp:cNvPr id="0" name=""/>
        <dsp:cNvSpPr/>
      </dsp:nvSpPr>
      <dsp:spPr>
        <a:xfrm>
          <a:off x="2805184" y="1732"/>
          <a:ext cx="2462067" cy="14772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a:t>Feature </a:t>
          </a:r>
          <a:r>
            <a:rPr lang="en-US" sz="1900" kern="1200" baseline="0" dirty="0"/>
            <a:t>replacement cost is an input</a:t>
          </a:r>
          <a:endParaRPr lang="en-US" sz="1900" kern="1200" dirty="0"/>
        </a:p>
      </dsp:txBody>
      <dsp:txXfrm>
        <a:off x="2805184" y="1732"/>
        <a:ext cx="2462067" cy="1477240"/>
      </dsp:txXfrm>
    </dsp:sp>
    <dsp:sp modelId="{79DCDC16-920B-A643-AC8C-CABA41A1FB43}">
      <dsp:nvSpPr>
        <dsp:cNvPr id="0" name=""/>
        <dsp:cNvSpPr/>
      </dsp:nvSpPr>
      <dsp:spPr>
        <a:xfrm>
          <a:off x="96911" y="1725179"/>
          <a:ext cx="2462067" cy="14772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a:t>GED calculation algorithms (A*-search, VJ, or Beam) speed increase with #nodes</a:t>
          </a:r>
          <a:endParaRPr lang="en-US" sz="1900" kern="1200"/>
        </a:p>
      </dsp:txBody>
      <dsp:txXfrm>
        <a:off x="96911" y="1725179"/>
        <a:ext cx="2462067" cy="1477240"/>
      </dsp:txXfrm>
    </dsp:sp>
    <dsp:sp modelId="{A0CC47B2-EEEE-CD42-B90B-310D1E548C1B}">
      <dsp:nvSpPr>
        <dsp:cNvPr id="0" name=""/>
        <dsp:cNvSpPr/>
      </dsp:nvSpPr>
      <dsp:spPr>
        <a:xfrm>
          <a:off x="2805184" y="1725179"/>
          <a:ext cx="2462067" cy="14772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a:t>HARG is variable sized</a:t>
          </a:r>
          <a:endParaRPr lang="en-US" sz="1900" kern="1200"/>
        </a:p>
      </dsp:txBody>
      <dsp:txXfrm>
        <a:off x="2805184" y="1725179"/>
        <a:ext cx="2462067" cy="1477240"/>
      </dsp:txXfrm>
    </dsp:sp>
    <dsp:sp modelId="{9E4D329D-D422-CF40-9CA9-B0BB3760D5FF}">
      <dsp:nvSpPr>
        <dsp:cNvPr id="0" name=""/>
        <dsp:cNvSpPr/>
      </dsp:nvSpPr>
      <dsp:spPr>
        <a:xfrm>
          <a:off x="96911" y="3448626"/>
          <a:ext cx="2462067" cy="14772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Edge replacement cost considers both participating nodes</a:t>
          </a:r>
          <a:endParaRPr lang="en-US" sz="1900" kern="1200" dirty="0"/>
        </a:p>
      </dsp:txBody>
      <dsp:txXfrm>
        <a:off x="96911" y="3448626"/>
        <a:ext cx="2462067" cy="1477240"/>
      </dsp:txXfrm>
    </dsp:sp>
    <dsp:sp modelId="{8248AFC4-2D08-434A-84A2-D6AABB85C233}">
      <dsp:nvSpPr>
        <dsp:cNvPr id="0" name=""/>
        <dsp:cNvSpPr/>
      </dsp:nvSpPr>
      <dsp:spPr>
        <a:xfrm>
          <a:off x="2805184" y="3448626"/>
          <a:ext cx="2462067" cy="14772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a:t>Multi-valued features need change cost, not replacement cost</a:t>
          </a:r>
          <a:endParaRPr lang="en-US" sz="1900" kern="1200"/>
        </a:p>
      </dsp:txBody>
      <dsp:txXfrm>
        <a:off x="2805184" y="3448626"/>
        <a:ext cx="2462067" cy="1477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8A8B4-1205-4264-9533-8B7C67AD66EC}">
      <dsp:nvSpPr>
        <dsp:cNvPr id="0" name=""/>
        <dsp:cNvSpPr/>
      </dsp:nvSpPr>
      <dsp:spPr>
        <a:xfrm>
          <a:off x="-548119" y="7999"/>
          <a:ext cx="11507499" cy="143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B2F03-DDCC-4F6D-89A2-516C155CF55F}">
      <dsp:nvSpPr>
        <dsp:cNvPr id="0" name=""/>
        <dsp:cNvSpPr/>
      </dsp:nvSpPr>
      <dsp:spPr>
        <a:xfrm>
          <a:off x="-113326" y="331399"/>
          <a:ext cx="790532" cy="7905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491B24-E29F-4F6C-91B8-3245A423A1C7}">
      <dsp:nvSpPr>
        <dsp:cNvPr id="0" name=""/>
        <dsp:cNvSpPr/>
      </dsp:nvSpPr>
      <dsp:spPr>
        <a:xfrm>
          <a:off x="1111999" y="7999"/>
          <a:ext cx="5178374" cy="143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118" tIns="152118" rIns="152118" bIns="152118" numCol="1" spcCol="1270" anchor="ctr" anchorCtr="0">
          <a:noAutofit/>
        </a:bodyPr>
        <a:lstStyle/>
        <a:p>
          <a:pPr marL="0" lvl="0" indent="0" algn="l" defTabSz="1111250">
            <a:lnSpc>
              <a:spcPct val="100000"/>
            </a:lnSpc>
            <a:spcBef>
              <a:spcPct val="0"/>
            </a:spcBef>
            <a:spcAft>
              <a:spcPct val="35000"/>
            </a:spcAft>
            <a:buNone/>
          </a:pPr>
          <a:r>
            <a:rPr lang="en-US" sz="2500" kern="1200"/>
            <a:t>Dimensionality</a:t>
          </a:r>
        </a:p>
      </dsp:txBody>
      <dsp:txXfrm>
        <a:off x="1111999" y="7999"/>
        <a:ext cx="5178374" cy="1437332"/>
      </dsp:txXfrm>
    </dsp:sp>
    <dsp:sp modelId="{0B57E0C4-4233-473D-9E1F-D50B473C649F}">
      <dsp:nvSpPr>
        <dsp:cNvPr id="0" name=""/>
        <dsp:cNvSpPr/>
      </dsp:nvSpPr>
      <dsp:spPr>
        <a:xfrm>
          <a:off x="5190887" y="7999"/>
          <a:ext cx="6864730" cy="143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118" tIns="152118" rIns="152118" bIns="152118" numCol="1" spcCol="1270" anchor="ctr" anchorCtr="0">
          <a:noAutofit/>
        </a:bodyPr>
        <a:lstStyle/>
        <a:p>
          <a:pPr marL="0" lvl="0" indent="0" algn="l" defTabSz="889000">
            <a:lnSpc>
              <a:spcPct val="100000"/>
            </a:lnSpc>
            <a:spcBef>
              <a:spcPct val="0"/>
            </a:spcBef>
            <a:spcAft>
              <a:spcPct val="35000"/>
            </a:spcAft>
            <a:buNone/>
          </a:pPr>
          <a:r>
            <a:rPr lang="en-US" sz="2000" kern="1200" dirty="0"/>
            <a:t>1) Environment complexity (EC)</a:t>
          </a:r>
        </a:p>
        <a:p>
          <a:pPr marL="171450" lvl="1" indent="-171450" algn="l" defTabSz="800100">
            <a:lnSpc>
              <a:spcPct val="90000"/>
            </a:lnSpc>
            <a:spcBef>
              <a:spcPct val="0"/>
            </a:spcBef>
            <a:spcAft>
              <a:spcPct val="15000"/>
            </a:spcAft>
            <a:buChar char="•"/>
          </a:pPr>
          <a:r>
            <a:rPr lang="en-US" sz="1800" kern="1200" dirty="0"/>
            <a:t>Dataset size * Reduced Dimension Size + # Labels</a:t>
          </a:r>
        </a:p>
        <a:p>
          <a:pPr marL="0" lvl="0" indent="0" algn="l" defTabSz="889000">
            <a:lnSpc>
              <a:spcPct val="100000"/>
            </a:lnSpc>
            <a:spcBef>
              <a:spcPct val="0"/>
            </a:spcBef>
            <a:spcAft>
              <a:spcPct val="35000"/>
            </a:spcAft>
            <a:buNone/>
          </a:pPr>
          <a:r>
            <a:rPr lang="en-US" sz="2000" kern="1200" dirty="0"/>
            <a:t>2) Intrinsic dimensionality (ID)</a:t>
          </a:r>
        </a:p>
      </dsp:txBody>
      <dsp:txXfrm>
        <a:off x="5190887" y="7999"/>
        <a:ext cx="6864730" cy="1437332"/>
      </dsp:txXfrm>
    </dsp:sp>
    <dsp:sp modelId="{370F0C1C-B0DE-4F2A-9B0F-4F93D705C65B}">
      <dsp:nvSpPr>
        <dsp:cNvPr id="0" name=""/>
        <dsp:cNvSpPr/>
      </dsp:nvSpPr>
      <dsp:spPr>
        <a:xfrm>
          <a:off x="-547544" y="1691848"/>
          <a:ext cx="11507499" cy="143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36BE5-41F3-40EF-9961-89FC00724280}">
      <dsp:nvSpPr>
        <dsp:cNvPr id="0" name=""/>
        <dsp:cNvSpPr/>
      </dsp:nvSpPr>
      <dsp:spPr>
        <a:xfrm>
          <a:off x="-113326" y="2128064"/>
          <a:ext cx="790532" cy="7905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07B27-F491-4335-9120-8D8B9E42B453}">
      <dsp:nvSpPr>
        <dsp:cNvPr id="0" name=""/>
        <dsp:cNvSpPr/>
      </dsp:nvSpPr>
      <dsp:spPr>
        <a:xfrm>
          <a:off x="1111999" y="1804664"/>
          <a:ext cx="5178374" cy="143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118" tIns="152118" rIns="152118" bIns="152118" numCol="1" spcCol="1270" anchor="ctr" anchorCtr="0">
          <a:noAutofit/>
        </a:bodyPr>
        <a:lstStyle/>
        <a:p>
          <a:pPr marL="0" lvl="0" indent="0" algn="l" defTabSz="1111250">
            <a:lnSpc>
              <a:spcPct val="100000"/>
            </a:lnSpc>
            <a:spcBef>
              <a:spcPct val="0"/>
            </a:spcBef>
            <a:spcAft>
              <a:spcPct val="35000"/>
            </a:spcAft>
            <a:buNone/>
          </a:pPr>
          <a:r>
            <a:rPr lang="en-US" sz="2500" kern="1200" dirty="0"/>
            <a:t>Sparsity </a:t>
          </a:r>
        </a:p>
      </dsp:txBody>
      <dsp:txXfrm>
        <a:off x="1111999" y="1804664"/>
        <a:ext cx="5178374" cy="1437332"/>
      </dsp:txXfrm>
    </dsp:sp>
    <dsp:sp modelId="{5EB23F1B-D0DA-41CB-8421-DDE8A8C284BE}">
      <dsp:nvSpPr>
        <dsp:cNvPr id="0" name=""/>
        <dsp:cNvSpPr/>
      </dsp:nvSpPr>
      <dsp:spPr>
        <a:xfrm>
          <a:off x="5225577" y="1659436"/>
          <a:ext cx="6774074" cy="143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118" tIns="152118" rIns="152118" bIns="152118" numCol="1" spcCol="1270" anchor="ctr" anchorCtr="0">
          <a:noAutofit/>
        </a:bodyPr>
        <a:lstStyle/>
        <a:p>
          <a:pPr marL="0" lvl="0" indent="0" algn="l" defTabSz="889000">
            <a:lnSpc>
              <a:spcPct val="100000"/>
            </a:lnSpc>
            <a:spcBef>
              <a:spcPct val="0"/>
            </a:spcBef>
            <a:spcAft>
              <a:spcPct val="35000"/>
            </a:spcAft>
            <a:buNone/>
          </a:pPr>
          <a:r>
            <a:rPr lang="en-US" sz="2000" kern="1200" dirty="0"/>
            <a:t>1) Environment representation</a:t>
          </a:r>
        </a:p>
        <a:p>
          <a:pPr marL="171450" lvl="1" indent="-171450" algn="l" defTabSz="800100">
            <a:lnSpc>
              <a:spcPct val="90000"/>
            </a:lnSpc>
            <a:spcBef>
              <a:spcPct val="0"/>
            </a:spcBef>
            <a:spcAft>
              <a:spcPct val="15000"/>
            </a:spcAft>
            <a:buChar char="•"/>
          </a:pPr>
          <a:r>
            <a:rPr lang="en-US" sz="1800" kern="1200" dirty="0"/>
            <a:t>as few components as possible</a:t>
          </a:r>
        </a:p>
        <a:p>
          <a:pPr marL="171450" lvl="1" indent="-171450" algn="l" defTabSz="800100">
            <a:lnSpc>
              <a:spcPct val="90000"/>
            </a:lnSpc>
            <a:spcBef>
              <a:spcPct val="0"/>
            </a:spcBef>
            <a:spcAft>
              <a:spcPct val="15000"/>
            </a:spcAft>
            <a:buChar char="•"/>
          </a:pPr>
          <a:r>
            <a:rPr lang="en-US" sz="1800" kern="1200" dirty="0"/>
            <a:t>as much information as possible </a:t>
          </a:r>
        </a:p>
        <a:p>
          <a:pPr marL="0" lvl="0" indent="0" algn="l" defTabSz="889000">
            <a:lnSpc>
              <a:spcPct val="100000"/>
            </a:lnSpc>
            <a:spcBef>
              <a:spcPct val="0"/>
            </a:spcBef>
            <a:spcAft>
              <a:spcPct val="35000"/>
            </a:spcAft>
            <a:buNone/>
          </a:pPr>
          <a:r>
            <a:rPr lang="en-US" sz="2000" kern="1200" dirty="0"/>
            <a:t>2) Principal Component Analysis (PCA)</a:t>
          </a:r>
        </a:p>
      </dsp:txBody>
      <dsp:txXfrm>
        <a:off x="5225577" y="1659436"/>
        <a:ext cx="6774074" cy="1437332"/>
      </dsp:txXfrm>
    </dsp:sp>
    <dsp:sp modelId="{CE95D8DE-43F4-4EC8-A5B6-AEBD233904B7}">
      <dsp:nvSpPr>
        <dsp:cNvPr id="0" name=""/>
        <dsp:cNvSpPr/>
      </dsp:nvSpPr>
      <dsp:spPr>
        <a:xfrm>
          <a:off x="-548119" y="3601330"/>
          <a:ext cx="11507499" cy="14373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F3498-E9E1-489A-B882-AFC6A9D161C9}">
      <dsp:nvSpPr>
        <dsp:cNvPr id="0" name=""/>
        <dsp:cNvSpPr/>
      </dsp:nvSpPr>
      <dsp:spPr>
        <a:xfrm>
          <a:off x="-113326" y="3924729"/>
          <a:ext cx="790532" cy="7905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7C246F-C526-4ABC-94CC-84BDCE9C9B0B}">
      <dsp:nvSpPr>
        <dsp:cNvPr id="0" name=""/>
        <dsp:cNvSpPr/>
      </dsp:nvSpPr>
      <dsp:spPr>
        <a:xfrm>
          <a:off x="1111999" y="3601330"/>
          <a:ext cx="5178374" cy="143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118" tIns="152118" rIns="152118" bIns="152118" numCol="1" spcCol="1270" anchor="ctr" anchorCtr="0">
          <a:noAutofit/>
        </a:bodyPr>
        <a:lstStyle/>
        <a:p>
          <a:pPr marL="0" lvl="0" indent="0" algn="l" defTabSz="1111250">
            <a:lnSpc>
              <a:spcPct val="100000"/>
            </a:lnSpc>
            <a:spcBef>
              <a:spcPct val="0"/>
            </a:spcBef>
            <a:spcAft>
              <a:spcPct val="35000"/>
            </a:spcAft>
            <a:buNone/>
          </a:pPr>
          <a:r>
            <a:rPr lang="en-US" sz="2500" kern="1200"/>
            <a:t>Heterogeneity </a:t>
          </a:r>
        </a:p>
      </dsp:txBody>
      <dsp:txXfrm>
        <a:off x="1111999" y="3601330"/>
        <a:ext cx="5178374" cy="1437332"/>
      </dsp:txXfrm>
    </dsp:sp>
    <dsp:sp modelId="{47FCF3BD-84A1-4DB8-8B29-9B305BD2AFEB}">
      <dsp:nvSpPr>
        <dsp:cNvPr id="0" name=""/>
        <dsp:cNvSpPr/>
      </dsp:nvSpPr>
      <dsp:spPr>
        <a:xfrm>
          <a:off x="5266683" y="3601330"/>
          <a:ext cx="6713140" cy="143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118" tIns="152118" rIns="152118" bIns="152118" numCol="1" spcCol="1270" anchor="ctr" anchorCtr="0">
          <a:noAutofit/>
        </a:bodyPr>
        <a:lstStyle/>
        <a:p>
          <a:pPr marL="0" lvl="0" indent="0" algn="l" defTabSz="889000">
            <a:lnSpc>
              <a:spcPct val="100000"/>
            </a:lnSpc>
            <a:spcBef>
              <a:spcPct val="0"/>
            </a:spcBef>
            <a:spcAft>
              <a:spcPct val="35000"/>
            </a:spcAft>
            <a:buNone/>
          </a:pPr>
          <a:r>
            <a:rPr lang="en-US" sz="2000" kern="1200" dirty="0"/>
            <a:t>- Diversity in Dataset</a:t>
          </a:r>
        </a:p>
        <a:p>
          <a:pPr marL="0" lvl="0" indent="0" algn="l" defTabSz="889000">
            <a:lnSpc>
              <a:spcPct val="100000"/>
            </a:lnSpc>
            <a:spcBef>
              <a:spcPct val="0"/>
            </a:spcBef>
            <a:spcAft>
              <a:spcPct val="35000"/>
            </a:spcAft>
            <a:buNone/>
          </a:pPr>
          <a:r>
            <a:rPr lang="en-US" sz="2000" kern="1200" dirty="0"/>
            <a:t>- Entropy</a:t>
          </a:r>
        </a:p>
        <a:p>
          <a:pPr marL="0" lvl="0" indent="0" algn="l" defTabSz="889000">
            <a:lnSpc>
              <a:spcPct val="100000"/>
            </a:lnSpc>
            <a:spcBef>
              <a:spcPct val="0"/>
            </a:spcBef>
            <a:spcAft>
              <a:spcPct val="35000"/>
            </a:spcAft>
            <a:buNone/>
          </a:pPr>
          <a:r>
            <a:rPr lang="en-US" sz="2000" kern="1200" dirty="0"/>
            <a:t>- Shannon Entropy</a:t>
          </a:r>
        </a:p>
      </dsp:txBody>
      <dsp:txXfrm>
        <a:off x="5266683" y="3601330"/>
        <a:ext cx="6713140" cy="1437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C0DAD-8B9B-1B4F-8040-C538B383A10F}">
      <dsp:nvSpPr>
        <dsp:cNvPr id="0" name=""/>
        <dsp:cNvSpPr/>
      </dsp:nvSpPr>
      <dsp:spPr>
        <a:xfrm>
          <a:off x="9764080" y="2345243"/>
          <a:ext cx="825341" cy="392787"/>
        </a:xfrm>
        <a:custGeom>
          <a:avLst/>
          <a:gdLst/>
          <a:ahLst/>
          <a:cxnLst/>
          <a:rect l="0" t="0" r="0" b="0"/>
          <a:pathLst>
            <a:path>
              <a:moveTo>
                <a:pt x="0" y="0"/>
              </a:moveTo>
              <a:lnTo>
                <a:pt x="0" y="267673"/>
              </a:lnTo>
              <a:lnTo>
                <a:pt x="825341" y="267673"/>
              </a:lnTo>
              <a:lnTo>
                <a:pt x="825341" y="39278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668867-BC4C-6741-A969-1748CF74D536}">
      <dsp:nvSpPr>
        <dsp:cNvPr id="0" name=""/>
        <dsp:cNvSpPr/>
      </dsp:nvSpPr>
      <dsp:spPr>
        <a:xfrm>
          <a:off x="8938738" y="2345243"/>
          <a:ext cx="825341" cy="392787"/>
        </a:xfrm>
        <a:custGeom>
          <a:avLst/>
          <a:gdLst/>
          <a:ahLst/>
          <a:cxnLst/>
          <a:rect l="0" t="0" r="0" b="0"/>
          <a:pathLst>
            <a:path>
              <a:moveTo>
                <a:pt x="825341" y="0"/>
              </a:moveTo>
              <a:lnTo>
                <a:pt x="825341" y="267673"/>
              </a:lnTo>
              <a:lnTo>
                <a:pt x="0" y="267673"/>
              </a:lnTo>
              <a:lnTo>
                <a:pt x="0" y="39278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262313E-D57B-B041-88EB-EE1EED030029}">
      <dsp:nvSpPr>
        <dsp:cNvPr id="0" name=""/>
        <dsp:cNvSpPr/>
      </dsp:nvSpPr>
      <dsp:spPr>
        <a:xfrm>
          <a:off x="6462713" y="2345243"/>
          <a:ext cx="825341" cy="392787"/>
        </a:xfrm>
        <a:custGeom>
          <a:avLst/>
          <a:gdLst/>
          <a:ahLst/>
          <a:cxnLst/>
          <a:rect l="0" t="0" r="0" b="0"/>
          <a:pathLst>
            <a:path>
              <a:moveTo>
                <a:pt x="0" y="0"/>
              </a:moveTo>
              <a:lnTo>
                <a:pt x="0" y="267673"/>
              </a:lnTo>
              <a:lnTo>
                <a:pt x="825341" y="267673"/>
              </a:lnTo>
              <a:lnTo>
                <a:pt x="825341" y="39278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CDD4C2-B4E6-F34E-9134-D29FA1B35061}">
      <dsp:nvSpPr>
        <dsp:cNvPr id="0" name=""/>
        <dsp:cNvSpPr/>
      </dsp:nvSpPr>
      <dsp:spPr>
        <a:xfrm>
          <a:off x="5637371" y="2345243"/>
          <a:ext cx="825341" cy="392787"/>
        </a:xfrm>
        <a:custGeom>
          <a:avLst/>
          <a:gdLst/>
          <a:ahLst/>
          <a:cxnLst/>
          <a:rect l="0" t="0" r="0" b="0"/>
          <a:pathLst>
            <a:path>
              <a:moveTo>
                <a:pt x="825341" y="0"/>
              </a:moveTo>
              <a:lnTo>
                <a:pt x="825341" y="267673"/>
              </a:lnTo>
              <a:lnTo>
                <a:pt x="0" y="267673"/>
              </a:lnTo>
              <a:lnTo>
                <a:pt x="0" y="39278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DBA845-6045-D54D-A2A4-13077D9DE5D7}">
      <dsp:nvSpPr>
        <dsp:cNvPr id="0" name=""/>
        <dsp:cNvSpPr/>
      </dsp:nvSpPr>
      <dsp:spPr>
        <a:xfrm>
          <a:off x="2336004" y="2345243"/>
          <a:ext cx="1650683" cy="392787"/>
        </a:xfrm>
        <a:custGeom>
          <a:avLst/>
          <a:gdLst/>
          <a:ahLst/>
          <a:cxnLst/>
          <a:rect l="0" t="0" r="0" b="0"/>
          <a:pathLst>
            <a:path>
              <a:moveTo>
                <a:pt x="0" y="0"/>
              </a:moveTo>
              <a:lnTo>
                <a:pt x="0" y="267673"/>
              </a:lnTo>
              <a:lnTo>
                <a:pt x="1650683" y="267673"/>
              </a:lnTo>
              <a:lnTo>
                <a:pt x="1650683" y="39278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6764FA0-2FB9-2A48-A7F3-E997A8B38283}">
      <dsp:nvSpPr>
        <dsp:cNvPr id="0" name=""/>
        <dsp:cNvSpPr/>
      </dsp:nvSpPr>
      <dsp:spPr>
        <a:xfrm>
          <a:off x="2290284" y="2345243"/>
          <a:ext cx="91440" cy="392787"/>
        </a:xfrm>
        <a:custGeom>
          <a:avLst/>
          <a:gdLst/>
          <a:ahLst/>
          <a:cxnLst/>
          <a:rect l="0" t="0" r="0" b="0"/>
          <a:pathLst>
            <a:path>
              <a:moveTo>
                <a:pt x="45720" y="0"/>
              </a:moveTo>
              <a:lnTo>
                <a:pt x="45720" y="39278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F9FD534-4989-2A45-A406-DCE651F63126}">
      <dsp:nvSpPr>
        <dsp:cNvPr id="0" name=""/>
        <dsp:cNvSpPr/>
      </dsp:nvSpPr>
      <dsp:spPr>
        <a:xfrm>
          <a:off x="685320" y="2345243"/>
          <a:ext cx="1650683" cy="392787"/>
        </a:xfrm>
        <a:custGeom>
          <a:avLst/>
          <a:gdLst/>
          <a:ahLst/>
          <a:cxnLst/>
          <a:rect l="0" t="0" r="0" b="0"/>
          <a:pathLst>
            <a:path>
              <a:moveTo>
                <a:pt x="1650683" y="0"/>
              </a:moveTo>
              <a:lnTo>
                <a:pt x="1650683" y="267673"/>
              </a:lnTo>
              <a:lnTo>
                <a:pt x="0" y="267673"/>
              </a:lnTo>
              <a:lnTo>
                <a:pt x="0" y="39278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FC54799-E432-9844-8F22-75932FB526A6}">
      <dsp:nvSpPr>
        <dsp:cNvPr id="0" name=""/>
        <dsp:cNvSpPr/>
      </dsp:nvSpPr>
      <dsp:spPr>
        <a:xfrm>
          <a:off x="1660724" y="1487638"/>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055607E-27C8-A745-A28E-408C5A69AF98}">
      <dsp:nvSpPr>
        <dsp:cNvPr id="0" name=""/>
        <dsp:cNvSpPr/>
      </dsp:nvSpPr>
      <dsp:spPr>
        <a:xfrm>
          <a:off x="1810786" y="1630197"/>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Knowledge Extraction</a:t>
          </a:r>
        </a:p>
      </dsp:txBody>
      <dsp:txXfrm>
        <a:off x="1835904" y="1655315"/>
        <a:ext cx="1300323" cy="807369"/>
      </dsp:txXfrm>
    </dsp:sp>
    <dsp:sp modelId="{F6C0D937-708A-A040-997A-ED577236B021}">
      <dsp:nvSpPr>
        <dsp:cNvPr id="0" name=""/>
        <dsp:cNvSpPr/>
      </dsp:nvSpPr>
      <dsp:spPr>
        <a:xfrm>
          <a:off x="10041" y="2738030"/>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37BC078-77A9-5846-A830-4331AB64B432}">
      <dsp:nvSpPr>
        <dsp:cNvPr id="0" name=""/>
        <dsp:cNvSpPr/>
      </dsp:nvSpPr>
      <dsp:spPr>
        <a:xfrm>
          <a:off x="160103" y="2880589"/>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SKOD</a:t>
          </a:r>
        </a:p>
      </dsp:txBody>
      <dsp:txXfrm>
        <a:off x="185221" y="2905707"/>
        <a:ext cx="1300323" cy="807369"/>
      </dsp:txXfrm>
    </dsp:sp>
    <dsp:sp modelId="{DF4377C3-ADBB-F441-93FA-57BD98C146A2}">
      <dsp:nvSpPr>
        <dsp:cNvPr id="0" name=""/>
        <dsp:cNvSpPr/>
      </dsp:nvSpPr>
      <dsp:spPr>
        <a:xfrm>
          <a:off x="1660724" y="2738030"/>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95B6F37-53CF-9843-B3F1-183C0031536D}">
      <dsp:nvSpPr>
        <dsp:cNvPr id="0" name=""/>
        <dsp:cNvSpPr/>
      </dsp:nvSpPr>
      <dsp:spPr>
        <a:xfrm>
          <a:off x="1810786" y="2880589"/>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SurvQ</a:t>
          </a:r>
          <a:endParaRPr lang="en-US" sz="1500" kern="1200" dirty="0"/>
        </a:p>
      </dsp:txBody>
      <dsp:txXfrm>
        <a:off x="1835904" y="2905707"/>
        <a:ext cx="1300323" cy="807369"/>
      </dsp:txXfrm>
    </dsp:sp>
    <dsp:sp modelId="{2E4D5108-6058-CC4F-9A84-E07A8C2816A8}">
      <dsp:nvSpPr>
        <dsp:cNvPr id="0" name=""/>
        <dsp:cNvSpPr/>
      </dsp:nvSpPr>
      <dsp:spPr>
        <a:xfrm>
          <a:off x="3311408" y="2738030"/>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2FACFF0-8859-4747-9EBE-1941790ADA3E}">
      <dsp:nvSpPr>
        <dsp:cNvPr id="0" name=""/>
        <dsp:cNvSpPr/>
      </dsp:nvSpPr>
      <dsp:spPr>
        <a:xfrm>
          <a:off x="3461470" y="2880589"/>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Find-Them</a:t>
          </a:r>
        </a:p>
      </dsp:txBody>
      <dsp:txXfrm>
        <a:off x="3486588" y="2905707"/>
        <a:ext cx="1300323" cy="807369"/>
      </dsp:txXfrm>
    </dsp:sp>
    <dsp:sp modelId="{0DD5FB9E-9BA8-8541-BF88-EB1E8CC098DF}">
      <dsp:nvSpPr>
        <dsp:cNvPr id="0" name=""/>
        <dsp:cNvSpPr/>
      </dsp:nvSpPr>
      <dsp:spPr>
        <a:xfrm>
          <a:off x="5787433" y="1487638"/>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A53006E-5D76-F442-8FBB-CEEA98D35AC3}">
      <dsp:nvSpPr>
        <dsp:cNvPr id="0" name=""/>
        <dsp:cNvSpPr/>
      </dsp:nvSpPr>
      <dsp:spPr>
        <a:xfrm>
          <a:off x="5937495" y="1630197"/>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Multimodal IR/ Data Integration</a:t>
          </a:r>
        </a:p>
      </dsp:txBody>
      <dsp:txXfrm>
        <a:off x="5962613" y="1655315"/>
        <a:ext cx="1300323" cy="807369"/>
      </dsp:txXfrm>
    </dsp:sp>
    <dsp:sp modelId="{BF719D0F-A652-E140-BF21-D47139AF830B}">
      <dsp:nvSpPr>
        <dsp:cNvPr id="0" name=""/>
        <dsp:cNvSpPr/>
      </dsp:nvSpPr>
      <dsp:spPr>
        <a:xfrm>
          <a:off x="4962091" y="2738030"/>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466498A-80B5-8C40-A4BB-D190AE9748B9}">
      <dsp:nvSpPr>
        <dsp:cNvPr id="0" name=""/>
        <dsp:cNvSpPr/>
      </dsp:nvSpPr>
      <dsp:spPr>
        <a:xfrm>
          <a:off x="5112153" y="2880589"/>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FemmIR</a:t>
          </a:r>
          <a:endParaRPr lang="en-US" sz="1500" kern="1200" dirty="0"/>
        </a:p>
      </dsp:txBody>
      <dsp:txXfrm>
        <a:off x="5137271" y="2905707"/>
        <a:ext cx="1300323" cy="807369"/>
      </dsp:txXfrm>
    </dsp:sp>
    <dsp:sp modelId="{1C023D5F-5581-A249-BA28-92354A320707}">
      <dsp:nvSpPr>
        <dsp:cNvPr id="0" name=""/>
        <dsp:cNvSpPr/>
      </dsp:nvSpPr>
      <dsp:spPr>
        <a:xfrm>
          <a:off x="6612775" y="2738030"/>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594666C-8567-3447-B4D7-0C1AAAABB281}">
      <dsp:nvSpPr>
        <dsp:cNvPr id="0" name=""/>
        <dsp:cNvSpPr/>
      </dsp:nvSpPr>
      <dsp:spPr>
        <a:xfrm>
          <a:off x="6762837" y="2880589"/>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WesJeM</a:t>
          </a:r>
          <a:endParaRPr lang="en-US" sz="1500" kern="1200" dirty="0"/>
        </a:p>
      </dsp:txBody>
      <dsp:txXfrm>
        <a:off x="6787955" y="2905707"/>
        <a:ext cx="1300323" cy="807369"/>
      </dsp:txXfrm>
    </dsp:sp>
    <dsp:sp modelId="{DB18E15E-7CB6-614D-BBB9-643B2CC7A99F}">
      <dsp:nvSpPr>
        <dsp:cNvPr id="0" name=""/>
        <dsp:cNvSpPr/>
      </dsp:nvSpPr>
      <dsp:spPr>
        <a:xfrm>
          <a:off x="9088800" y="1487638"/>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002FE99-57E3-6542-B390-AB5D1B78873B}">
      <dsp:nvSpPr>
        <dsp:cNvPr id="0" name=""/>
        <dsp:cNvSpPr/>
      </dsp:nvSpPr>
      <dsp:spPr>
        <a:xfrm>
          <a:off x="9238862" y="1630197"/>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Uncertainties</a:t>
          </a:r>
        </a:p>
      </dsp:txBody>
      <dsp:txXfrm>
        <a:off x="9263980" y="1655315"/>
        <a:ext cx="1300323" cy="807369"/>
      </dsp:txXfrm>
    </dsp:sp>
    <dsp:sp modelId="{6E74C9B8-4C7E-C844-8752-0D745898331F}">
      <dsp:nvSpPr>
        <dsp:cNvPr id="0" name=""/>
        <dsp:cNvSpPr/>
      </dsp:nvSpPr>
      <dsp:spPr>
        <a:xfrm>
          <a:off x="8263458" y="2738030"/>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766E181-AB4D-1C43-86CC-B4583C0A4E70}">
      <dsp:nvSpPr>
        <dsp:cNvPr id="0" name=""/>
        <dsp:cNvSpPr/>
      </dsp:nvSpPr>
      <dsp:spPr>
        <a:xfrm>
          <a:off x="8413520" y="2880589"/>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500" i="1" kern="1200" dirty="0" smtClean="0">
                    <a:latin typeface="Cambria Math" panose="02040503050406030204" pitchFamily="18" charset="0"/>
                  </a:rPr>
                  <m:t>𝐼</m:t>
                </m:r>
                <m:sSup>
                  <m:sSupPr>
                    <m:ctrlPr>
                      <a:rPr lang="en-US" sz="1500" i="1" kern="1200" dirty="0" smtClean="0">
                        <a:latin typeface="Cambria Math" panose="02040503050406030204" pitchFamily="18" charset="0"/>
                      </a:rPr>
                    </m:ctrlPr>
                  </m:sSupPr>
                  <m:e>
                    <m:r>
                      <a:rPr lang="en-US" sz="1500" i="1" kern="1200" dirty="0" smtClean="0">
                        <a:latin typeface="Cambria Math" panose="02040503050406030204" pitchFamily="18" charset="0"/>
                      </a:rPr>
                      <m:t>𝐷</m:t>
                    </m:r>
                  </m:e>
                  <m:sup>
                    <m:r>
                      <a:rPr lang="en-US" sz="1500" i="1" kern="1200" dirty="0" smtClean="0">
                        <a:latin typeface="Cambria Math" panose="02040503050406030204" pitchFamily="18" charset="0"/>
                      </a:rPr>
                      <m:t>2</m:t>
                    </m:r>
                  </m:sup>
                </m:sSup>
                <m:r>
                  <a:rPr lang="en-US" sz="1500" i="1" kern="1200" dirty="0" smtClean="0">
                    <a:latin typeface="Cambria Math" panose="02040503050406030204" pitchFamily="18" charset="0"/>
                  </a:rPr>
                  <m:t>𝐸</m:t>
                </m:r>
              </m:oMath>
            </m:oMathPara>
          </a14:m>
          <a:endParaRPr lang="en-US" sz="1500" kern="1200" dirty="0"/>
        </a:p>
      </dsp:txBody>
      <dsp:txXfrm>
        <a:off x="8438638" y="2905707"/>
        <a:ext cx="1300323" cy="807369"/>
      </dsp:txXfrm>
    </dsp:sp>
    <dsp:sp modelId="{9D37F344-9BF6-844D-B4A7-604D9E6A1050}">
      <dsp:nvSpPr>
        <dsp:cNvPr id="0" name=""/>
        <dsp:cNvSpPr/>
      </dsp:nvSpPr>
      <dsp:spPr>
        <a:xfrm>
          <a:off x="9914142" y="2738030"/>
          <a:ext cx="1350559" cy="8576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9B52966-51B8-8E49-9D64-C0C5DA89106A}">
      <dsp:nvSpPr>
        <dsp:cNvPr id="0" name=""/>
        <dsp:cNvSpPr/>
      </dsp:nvSpPr>
      <dsp:spPr>
        <a:xfrm>
          <a:off x="10064204" y="2880589"/>
          <a:ext cx="1350559" cy="8576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Novelties in MMIR</a:t>
          </a:r>
        </a:p>
      </dsp:txBody>
      <dsp:txXfrm>
        <a:off x="10089322" y="2905707"/>
        <a:ext cx="1300323" cy="807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F5FAD-8B11-CC41-8FFF-3844BE64795C}">
      <dsp:nvSpPr>
        <dsp:cNvPr id="0" name=""/>
        <dsp:cNvSpPr/>
      </dsp:nvSpPr>
      <dsp:spPr>
        <a:xfrm>
          <a:off x="459201" y="60634"/>
          <a:ext cx="2356094" cy="1004110"/>
        </a:xfrm>
        <a:prstGeom prst="round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C000"/>
              </a:solidFill>
              <a:latin typeface="Tahoma"/>
              <a:ea typeface="+mn-ea"/>
              <a:cs typeface="Arial"/>
            </a:rPr>
            <a:t>ATF Records</a:t>
          </a:r>
        </a:p>
        <a:p>
          <a:pPr marL="114300" lvl="1" indent="-114300" algn="l" defTabSz="622300">
            <a:lnSpc>
              <a:spcPct val="90000"/>
            </a:lnSpc>
            <a:spcBef>
              <a:spcPct val="0"/>
            </a:spcBef>
            <a:spcAft>
              <a:spcPct val="15000"/>
            </a:spcAft>
            <a:buChar char="•"/>
          </a:pPr>
          <a:r>
            <a:rPr lang="en-US" sz="1400" kern="1200">
              <a:solidFill>
                <a:srgbClr val="FFFFFF"/>
              </a:solidFill>
              <a:latin typeface="Tahoma"/>
              <a:ea typeface="+mn-ea"/>
              <a:cs typeface="Arial"/>
            </a:rPr>
            <a:t>Record of people buying guns and ammunitions in an area</a:t>
          </a:r>
          <a:endParaRPr lang="en-US" sz="1000" kern="1200">
            <a:solidFill>
              <a:srgbClr val="FFFFFF"/>
            </a:solidFill>
            <a:latin typeface="Tahoma"/>
            <a:ea typeface="+mn-ea"/>
            <a:cs typeface="Arial"/>
          </a:endParaRPr>
        </a:p>
      </dsp:txBody>
      <dsp:txXfrm>
        <a:off x="508218" y="109651"/>
        <a:ext cx="2258060" cy="906076"/>
      </dsp:txXfrm>
    </dsp:sp>
    <dsp:sp modelId="{6B310DDD-7511-2A49-BE56-7A40565CDB3B}">
      <dsp:nvSpPr>
        <dsp:cNvPr id="0" name=""/>
        <dsp:cNvSpPr/>
      </dsp:nvSpPr>
      <dsp:spPr>
        <a:xfrm rot="6404904">
          <a:off x="4301062" y="412964"/>
          <a:ext cx="317435" cy="2241448"/>
        </a:xfrm>
        <a:prstGeom prst="triangle">
          <a:avLst/>
        </a:prstGeom>
        <a:solidFill>
          <a:srgbClr val="005DAA">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1791F5BF-577A-BE4B-A065-75E7CF958913}">
      <dsp:nvSpPr>
        <dsp:cNvPr id="0" name=""/>
        <dsp:cNvSpPr/>
      </dsp:nvSpPr>
      <dsp:spPr>
        <a:xfrm>
          <a:off x="506245" y="1471096"/>
          <a:ext cx="2233449" cy="1163115"/>
        </a:xfrm>
        <a:prstGeom prst="snip2Diag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C000"/>
              </a:solidFill>
              <a:latin typeface="Tahoma"/>
              <a:ea typeface="+mn-ea"/>
              <a:cs typeface="Arial"/>
            </a:rPr>
            <a:t>BMV Records</a:t>
          </a:r>
        </a:p>
        <a:p>
          <a:pPr marL="114300" lvl="1" indent="-114300" algn="l" defTabSz="622300">
            <a:lnSpc>
              <a:spcPct val="90000"/>
            </a:lnSpc>
            <a:spcBef>
              <a:spcPct val="0"/>
            </a:spcBef>
            <a:spcAft>
              <a:spcPct val="15000"/>
            </a:spcAft>
            <a:buChar char="•"/>
          </a:pPr>
          <a:r>
            <a:rPr lang="en-US" sz="1400" b="0" i="0" kern="1200">
              <a:solidFill>
                <a:srgbClr val="FFFFFF"/>
              </a:solidFill>
              <a:latin typeface="Tahoma"/>
              <a:ea typeface="+mn-ea"/>
              <a:cs typeface="Arial"/>
            </a:rPr>
            <a:t>Record of DUI Convictions</a:t>
          </a:r>
          <a:endParaRPr lang="en-US" sz="1400" kern="1200">
            <a:solidFill>
              <a:srgbClr val="FFFFFF"/>
            </a:solidFill>
            <a:latin typeface="Tahoma"/>
            <a:ea typeface="+mn-ea"/>
            <a:cs typeface="Arial"/>
          </a:endParaRPr>
        </a:p>
      </dsp:txBody>
      <dsp:txXfrm>
        <a:off x="603173" y="1568024"/>
        <a:ext cx="2039593" cy="969259"/>
      </dsp:txXfrm>
    </dsp:sp>
    <dsp:sp modelId="{5973EDA0-9D92-644A-9AD9-9788B7AB4BF2}">
      <dsp:nvSpPr>
        <dsp:cNvPr id="0" name=""/>
        <dsp:cNvSpPr/>
      </dsp:nvSpPr>
      <dsp:spPr>
        <a:xfrm rot="4656258">
          <a:off x="3646651" y="1431206"/>
          <a:ext cx="383566" cy="1979804"/>
        </a:xfrm>
        <a:prstGeom prst="triangle">
          <a:avLst/>
        </a:prstGeom>
        <a:solidFill>
          <a:srgbClr val="005DAA">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FE94BC7A-931C-DE45-BAB6-0C2F7B409537}">
      <dsp:nvSpPr>
        <dsp:cNvPr id="0" name=""/>
        <dsp:cNvSpPr/>
      </dsp:nvSpPr>
      <dsp:spPr>
        <a:xfrm>
          <a:off x="552771" y="2938256"/>
          <a:ext cx="3366947" cy="1836870"/>
        </a:xfrm>
        <a:prstGeom prst="ellipse">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en-US" sz="1800" b="1" u="sng" kern="1200">
              <a:solidFill>
                <a:srgbClr val="FFC000"/>
              </a:solidFill>
              <a:latin typeface="Tahoma"/>
              <a:ea typeface="+mn-ea"/>
              <a:cs typeface="Arial"/>
              <a:hlinkClick xmlns:r="http://schemas.openxmlformats.org/officeDocument/2006/relationships" r:id="rId1">
                <a:extLst>
                  <a:ext uri="{A12FA001-AC4F-418D-AE19-62706E023703}">
                    <ahyp:hlinkClr xmlns:ahyp="http://schemas.microsoft.com/office/drawing/2018/hyperlinkcolor" val="tx"/>
                  </a:ext>
                </a:extLst>
              </a:hlinkClick>
            </a:rPr>
            <a:t>crimemapping.com</a:t>
          </a:r>
          <a:endParaRPr lang="en-US" sz="1800" b="1" u="sng" kern="1200">
            <a:solidFill>
              <a:srgbClr val="FFC000"/>
            </a:solidFill>
            <a:latin typeface="Tahoma"/>
            <a:ea typeface="+mn-ea"/>
            <a:cs typeface="Arial"/>
          </a:endParaRPr>
        </a:p>
        <a:p>
          <a:pPr marL="114300" lvl="1" indent="-114300" algn="l" defTabSz="622300">
            <a:lnSpc>
              <a:spcPct val="90000"/>
            </a:lnSpc>
            <a:spcBef>
              <a:spcPct val="0"/>
            </a:spcBef>
            <a:spcAft>
              <a:spcPct val="15000"/>
            </a:spcAft>
            <a:buChar char="•"/>
          </a:pPr>
          <a:r>
            <a:rPr lang="en-US" sz="1400" kern="1200">
              <a:solidFill>
                <a:srgbClr val="FFFFFF"/>
              </a:solidFill>
              <a:latin typeface="Tahoma"/>
              <a:ea typeface="+mn-ea"/>
              <a:cs typeface="Arial"/>
            </a:rPr>
            <a:t>Is involved in Assault / Disturbing the peace / Homicide / Vandalism</a:t>
          </a:r>
        </a:p>
      </dsp:txBody>
      <dsp:txXfrm>
        <a:off x="1045849" y="3207259"/>
        <a:ext cx="2380791" cy="1298864"/>
      </dsp:txXfrm>
    </dsp:sp>
    <dsp:sp modelId="{33F8D58D-AE1B-6649-AE91-E66D049C2346}">
      <dsp:nvSpPr>
        <dsp:cNvPr id="0" name=""/>
        <dsp:cNvSpPr/>
      </dsp:nvSpPr>
      <dsp:spPr>
        <a:xfrm rot="3408266">
          <a:off x="4852835" y="1697322"/>
          <a:ext cx="383566" cy="2358383"/>
        </a:xfrm>
        <a:prstGeom prst="triangle">
          <a:avLst/>
        </a:prstGeom>
        <a:solidFill>
          <a:srgbClr val="005DAA">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0F0345AA-0202-1946-A025-CC4871517B28}">
      <dsp:nvSpPr>
        <dsp:cNvPr id="0" name=""/>
        <dsp:cNvSpPr/>
      </dsp:nvSpPr>
      <dsp:spPr>
        <a:xfrm>
          <a:off x="6948626" y="2493020"/>
          <a:ext cx="1766507" cy="1031468"/>
        </a:xfrm>
        <a:prstGeom prst="round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C000"/>
              </a:solidFill>
              <a:latin typeface="Tahoma"/>
              <a:ea typeface="+mn-ea"/>
              <a:cs typeface="Arial"/>
            </a:rPr>
            <a:t>GPS tracking</a:t>
          </a:r>
        </a:p>
        <a:p>
          <a:pPr marL="114300" lvl="1" indent="-114300" algn="l" defTabSz="622300">
            <a:lnSpc>
              <a:spcPct val="90000"/>
            </a:lnSpc>
            <a:spcBef>
              <a:spcPct val="0"/>
            </a:spcBef>
            <a:spcAft>
              <a:spcPct val="15000"/>
            </a:spcAft>
            <a:buChar char="•"/>
          </a:pPr>
          <a:r>
            <a:rPr lang="en-US" sz="1400" kern="1200">
              <a:solidFill>
                <a:srgbClr val="FFFFFF"/>
              </a:solidFill>
              <a:latin typeface="Tahoma"/>
              <a:ea typeface="+mn-ea"/>
              <a:cs typeface="Arial"/>
            </a:rPr>
            <a:t>Headed to NYC times square</a:t>
          </a:r>
        </a:p>
      </dsp:txBody>
      <dsp:txXfrm>
        <a:off x="6998978" y="2543372"/>
        <a:ext cx="1665803" cy="930764"/>
      </dsp:txXfrm>
    </dsp:sp>
    <dsp:sp modelId="{5B937C94-868B-EF42-894B-1895C3A209C7}">
      <dsp:nvSpPr>
        <dsp:cNvPr id="0" name=""/>
        <dsp:cNvSpPr/>
      </dsp:nvSpPr>
      <dsp:spPr>
        <a:xfrm rot="1759923">
          <a:off x="6217404" y="2259367"/>
          <a:ext cx="383566" cy="1464685"/>
        </a:xfrm>
        <a:prstGeom prst="triangle">
          <a:avLst/>
        </a:prstGeom>
        <a:solidFill>
          <a:srgbClr val="005DAA">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35D5D337-C7E5-8F4E-9E4D-6799152D0272}">
      <dsp:nvSpPr>
        <dsp:cNvPr id="0" name=""/>
        <dsp:cNvSpPr/>
      </dsp:nvSpPr>
      <dsp:spPr>
        <a:xfrm>
          <a:off x="4171650" y="3708851"/>
          <a:ext cx="3153519" cy="989649"/>
        </a:xfrm>
        <a:prstGeom prst="roundRect">
          <a:avLst/>
        </a:prstGeom>
        <a:solidFill>
          <a:srgbClr val="005DA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en-US" sz="1800" b="1" kern="1200">
              <a:solidFill>
                <a:srgbClr val="FFC000"/>
              </a:solidFill>
              <a:latin typeface="Tahoma"/>
              <a:ea typeface="+mn-ea"/>
              <a:cs typeface="Arial"/>
            </a:rPr>
            <a:t>Census Records</a:t>
          </a:r>
        </a:p>
        <a:p>
          <a:pPr marL="114300" lvl="1" indent="-114300" algn="l" defTabSz="622300">
            <a:lnSpc>
              <a:spcPct val="90000"/>
            </a:lnSpc>
            <a:spcBef>
              <a:spcPct val="0"/>
            </a:spcBef>
            <a:spcAft>
              <a:spcPct val="15000"/>
            </a:spcAft>
            <a:buChar char="•"/>
          </a:pPr>
          <a:r>
            <a:rPr lang="en-US" sz="1400" kern="1200">
              <a:solidFill>
                <a:srgbClr val="FFFFFF"/>
              </a:solidFill>
              <a:latin typeface="Tahoma"/>
              <a:ea typeface="+mn-ea"/>
              <a:cs typeface="Arial"/>
            </a:rPr>
            <a:t>No Family Connection to NYC or close by</a:t>
          </a:r>
        </a:p>
      </dsp:txBody>
      <dsp:txXfrm>
        <a:off x="4219961" y="3757162"/>
        <a:ext cx="3056897" cy="893027"/>
      </dsp:txXfrm>
    </dsp:sp>
    <dsp:sp modelId="{BD38791A-D047-5348-B93E-54930DC36741}">
      <dsp:nvSpPr>
        <dsp:cNvPr id="0" name=""/>
        <dsp:cNvSpPr/>
      </dsp:nvSpPr>
      <dsp:spPr>
        <a:xfrm rot="210410">
          <a:off x="7565160" y="2236028"/>
          <a:ext cx="383566" cy="183804"/>
        </a:xfrm>
        <a:prstGeom prst="triangle">
          <a:avLst/>
        </a:prstGeom>
        <a:solidFill>
          <a:srgbClr val="005DAA">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57AE10A-156F-5A41-9B86-324F9C17D03B}">
      <dsp:nvSpPr>
        <dsp:cNvPr id="0" name=""/>
        <dsp:cNvSpPr/>
      </dsp:nvSpPr>
      <dsp:spPr>
        <a:xfrm>
          <a:off x="6831203" y="1540964"/>
          <a:ext cx="1831364" cy="654681"/>
        </a:xfrm>
        <a:prstGeom prst="roundRect">
          <a:avLst/>
        </a:prstGeom>
        <a:solidFill>
          <a:srgbClr val="CC0000"/>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rgbClr val="FFFFFF"/>
              </a:solidFill>
              <a:latin typeface="Tahoma"/>
              <a:ea typeface="+mn-ea"/>
              <a:cs typeface="Arial"/>
            </a:rPr>
            <a:t>Suspected Person</a:t>
          </a:r>
        </a:p>
      </dsp:txBody>
      <dsp:txXfrm>
        <a:off x="6863162" y="1572923"/>
        <a:ext cx="1767446" cy="590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2C7E5-6ACF-4E33-ABD9-FA837354F580}">
      <dsp:nvSpPr>
        <dsp:cNvPr id="0" name=""/>
        <dsp:cNvSpPr/>
      </dsp:nvSpPr>
      <dsp:spPr>
        <a:xfrm>
          <a:off x="0" y="1594"/>
          <a:ext cx="5364479" cy="6793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243BC-241B-4182-8E45-BFB85C32EB58}">
      <dsp:nvSpPr>
        <dsp:cNvPr id="0" name=""/>
        <dsp:cNvSpPr/>
      </dsp:nvSpPr>
      <dsp:spPr>
        <a:xfrm>
          <a:off x="205516" y="154457"/>
          <a:ext cx="373665" cy="373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AB5F84-362D-4C55-BE67-907C3F927BFB}">
      <dsp:nvSpPr>
        <dsp:cNvPr id="0" name=""/>
        <dsp:cNvSpPr/>
      </dsp:nvSpPr>
      <dsp:spPr>
        <a:xfrm>
          <a:off x="784697" y="1594"/>
          <a:ext cx="4579782" cy="67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02" tIns="71902" rIns="71902" bIns="71902" numCol="1" spcCol="1270" anchor="ctr" anchorCtr="0">
          <a:noAutofit/>
        </a:bodyPr>
        <a:lstStyle/>
        <a:p>
          <a:pPr marL="0" lvl="0" indent="0" algn="l" defTabSz="800100">
            <a:lnSpc>
              <a:spcPct val="100000"/>
            </a:lnSpc>
            <a:spcBef>
              <a:spcPct val="0"/>
            </a:spcBef>
            <a:spcAft>
              <a:spcPct val="35000"/>
            </a:spcAft>
            <a:buNone/>
          </a:pPr>
          <a:r>
            <a:rPr lang="en-US" sz="1800" kern="1200"/>
            <a:t>Retrieve RESTFUL and Streaming Tweets</a:t>
          </a:r>
        </a:p>
      </dsp:txBody>
      <dsp:txXfrm>
        <a:off x="784697" y="1594"/>
        <a:ext cx="4579782" cy="679392"/>
      </dsp:txXfrm>
    </dsp:sp>
    <dsp:sp modelId="{A87D0690-96E3-4DCC-BA8E-3C66636E3874}">
      <dsp:nvSpPr>
        <dsp:cNvPr id="0" name=""/>
        <dsp:cNvSpPr/>
      </dsp:nvSpPr>
      <dsp:spPr>
        <a:xfrm>
          <a:off x="0" y="850834"/>
          <a:ext cx="5364479" cy="6793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DBA00-9985-4655-AB3F-8D1791EBB772}">
      <dsp:nvSpPr>
        <dsp:cNvPr id="0" name=""/>
        <dsp:cNvSpPr/>
      </dsp:nvSpPr>
      <dsp:spPr>
        <a:xfrm>
          <a:off x="205516" y="1003697"/>
          <a:ext cx="373665" cy="3736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0AB3A2-8ABC-46A5-A8E3-A7B700EC1ABD}">
      <dsp:nvSpPr>
        <dsp:cNvPr id="0" name=""/>
        <dsp:cNvSpPr/>
      </dsp:nvSpPr>
      <dsp:spPr>
        <a:xfrm>
          <a:off x="784697" y="850834"/>
          <a:ext cx="4579782" cy="67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02" tIns="71902" rIns="71902" bIns="71902" numCol="1" spcCol="1270" anchor="ctr" anchorCtr="0">
          <a:noAutofit/>
        </a:bodyPr>
        <a:lstStyle/>
        <a:p>
          <a:pPr marL="0" lvl="0" indent="0" algn="l" defTabSz="800100">
            <a:lnSpc>
              <a:spcPct val="100000"/>
            </a:lnSpc>
            <a:spcBef>
              <a:spcPct val="0"/>
            </a:spcBef>
            <a:spcAft>
              <a:spcPct val="35000"/>
            </a:spcAft>
            <a:buNone/>
          </a:pPr>
          <a:r>
            <a:rPr lang="en-US" sz="1800" kern="1200" dirty="0"/>
            <a:t>Retrieve Streaming Videos and Images</a:t>
          </a:r>
        </a:p>
      </dsp:txBody>
      <dsp:txXfrm>
        <a:off x="784697" y="850834"/>
        <a:ext cx="4579782" cy="679392"/>
      </dsp:txXfrm>
    </dsp:sp>
    <dsp:sp modelId="{C0F98FFA-21F0-4984-AB2E-80549255F7E4}">
      <dsp:nvSpPr>
        <dsp:cNvPr id="0" name=""/>
        <dsp:cNvSpPr/>
      </dsp:nvSpPr>
      <dsp:spPr>
        <a:xfrm>
          <a:off x="0" y="1700074"/>
          <a:ext cx="5364479" cy="6793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072B6D-26B7-4D6E-8F77-DB13499FD87C}">
      <dsp:nvSpPr>
        <dsp:cNvPr id="0" name=""/>
        <dsp:cNvSpPr/>
      </dsp:nvSpPr>
      <dsp:spPr>
        <a:xfrm>
          <a:off x="205516" y="1852938"/>
          <a:ext cx="373665" cy="3736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CC400-C270-4491-8CCE-B1D7BC4AF105}">
      <dsp:nvSpPr>
        <dsp:cNvPr id="0" name=""/>
        <dsp:cNvSpPr/>
      </dsp:nvSpPr>
      <dsp:spPr>
        <a:xfrm>
          <a:off x="784697" y="1700074"/>
          <a:ext cx="4579782" cy="67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02" tIns="71902" rIns="71902" bIns="71902" numCol="1" spcCol="1270" anchor="ctr" anchorCtr="0">
          <a:noAutofit/>
        </a:bodyPr>
        <a:lstStyle/>
        <a:p>
          <a:pPr marL="0" lvl="0" indent="0" algn="l" defTabSz="800100">
            <a:lnSpc>
              <a:spcPct val="100000"/>
            </a:lnSpc>
            <a:spcBef>
              <a:spcPct val="0"/>
            </a:spcBef>
            <a:spcAft>
              <a:spcPct val="35000"/>
            </a:spcAft>
            <a:buNone/>
          </a:pPr>
          <a:r>
            <a:rPr lang="en-US" sz="1800" kern="1200" dirty="0"/>
            <a:t>Populate Postgres with Incoming Data</a:t>
          </a:r>
        </a:p>
      </dsp:txBody>
      <dsp:txXfrm>
        <a:off x="784697" y="1700074"/>
        <a:ext cx="4579782" cy="679392"/>
      </dsp:txXfrm>
    </dsp:sp>
    <dsp:sp modelId="{4DA3369F-7801-4E45-B654-AC7D472826A7}">
      <dsp:nvSpPr>
        <dsp:cNvPr id="0" name=""/>
        <dsp:cNvSpPr/>
      </dsp:nvSpPr>
      <dsp:spPr>
        <a:xfrm>
          <a:off x="0" y="2549315"/>
          <a:ext cx="5364479" cy="6793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E057F-A22F-4AED-872D-B0A1CBE41DAE}">
      <dsp:nvSpPr>
        <dsp:cNvPr id="0" name=""/>
        <dsp:cNvSpPr/>
      </dsp:nvSpPr>
      <dsp:spPr>
        <a:xfrm>
          <a:off x="205516" y="2702178"/>
          <a:ext cx="373665" cy="3736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5C40B2-CA38-4AD3-8A8F-FE2D23DB3626}">
      <dsp:nvSpPr>
        <dsp:cNvPr id="0" name=""/>
        <dsp:cNvSpPr/>
      </dsp:nvSpPr>
      <dsp:spPr>
        <a:xfrm>
          <a:off x="784697" y="2549315"/>
          <a:ext cx="4579782" cy="67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02" tIns="71902" rIns="71902" bIns="71902" numCol="1" spcCol="1270" anchor="ctr" anchorCtr="0">
          <a:noAutofit/>
        </a:bodyPr>
        <a:lstStyle/>
        <a:p>
          <a:pPr marL="0" lvl="0" indent="0" algn="l" defTabSz="800100">
            <a:lnSpc>
              <a:spcPct val="100000"/>
            </a:lnSpc>
            <a:spcBef>
              <a:spcPct val="0"/>
            </a:spcBef>
            <a:spcAft>
              <a:spcPct val="35000"/>
            </a:spcAft>
            <a:buNone/>
          </a:pPr>
          <a:r>
            <a:rPr lang="en-US" sz="1800" i="1" kern="1200" dirty="0"/>
            <a:t>Parse collected metadata </a:t>
          </a:r>
          <a:r>
            <a:rPr lang="en-US" sz="1800" kern="1200" dirty="0"/>
            <a:t>to extract targeted information and </a:t>
          </a:r>
          <a:r>
            <a:rPr lang="en-US" sz="1800" i="1" kern="1200" dirty="0"/>
            <a:t>store in Postgres</a:t>
          </a:r>
          <a:endParaRPr lang="en-US" sz="1800" kern="1200" dirty="0"/>
        </a:p>
      </dsp:txBody>
      <dsp:txXfrm>
        <a:off x="784697" y="2549315"/>
        <a:ext cx="4579782" cy="679392"/>
      </dsp:txXfrm>
    </dsp:sp>
    <dsp:sp modelId="{DBC1F47E-7837-4FBD-8966-D4179C27F3C4}">
      <dsp:nvSpPr>
        <dsp:cNvPr id="0" name=""/>
        <dsp:cNvSpPr/>
      </dsp:nvSpPr>
      <dsp:spPr>
        <a:xfrm>
          <a:off x="0" y="3398555"/>
          <a:ext cx="5364479" cy="6793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242C3-D61C-4298-9EE6-3DBD50EDEC00}">
      <dsp:nvSpPr>
        <dsp:cNvPr id="0" name=""/>
        <dsp:cNvSpPr/>
      </dsp:nvSpPr>
      <dsp:spPr>
        <a:xfrm>
          <a:off x="205516" y="3551418"/>
          <a:ext cx="373665" cy="3736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47BD5C-6B56-455B-BE72-3EECEC3E3B87}">
      <dsp:nvSpPr>
        <dsp:cNvPr id="0" name=""/>
        <dsp:cNvSpPr/>
      </dsp:nvSpPr>
      <dsp:spPr>
        <a:xfrm>
          <a:off x="784697" y="3398555"/>
          <a:ext cx="4579782" cy="67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02" tIns="71902" rIns="71902" bIns="71902" numCol="1" spcCol="1270" anchor="ctr" anchorCtr="0">
          <a:noAutofit/>
        </a:bodyPr>
        <a:lstStyle/>
        <a:p>
          <a:pPr marL="0" lvl="0" indent="0" algn="l" defTabSz="800100">
            <a:lnSpc>
              <a:spcPct val="100000"/>
            </a:lnSpc>
            <a:spcBef>
              <a:spcPct val="0"/>
            </a:spcBef>
            <a:spcAft>
              <a:spcPct val="35000"/>
            </a:spcAft>
            <a:buNone/>
          </a:pPr>
          <a:r>
            <a:rPr lang="en-US" sz="1800" b="1" kern="1200" dirty="0"/>
            <a:t>Replicable, Fault tolerant, Scalable and Continuous</a:t>
          </a:r>
          <a:endParaRPr lang="en-US" sz="1800" kern="1200" dirty="0"/>
        </a:p>
      </dsp:txBody>
      <dsp:txXfrm>
        <a:off x="784697" y="3398555"/>
        <a:ext cx="4579782" cy="679392"/>
      </dsp:txXfrm>
    </dsp:sp>
    <dsp:sp modelId="{C2DCAB13-B35A-4897-BE25-FC5C2FCA471A}">
      <dsp:nvSpPr>
        <dsp:cNvPr id="0" name=""/>
        <dsp:cNvSpPr/>
      </dsp:nvSpPr>
      <dsp:spPr>
        <a:xfrm>
          <a:off x="0" y="4247795"/>
          <a:ext cx="5364479" cy="6793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ED918-98FA-45C3-B581-1FEC91EC3F8C}">
      <dsp:nvSpPr>
        <dsp:cNvPr id="0" name=""/>
        <dsp:cNvSpPr/>
      </dsp:nvSpPr>
      <dsp:spPr>
        <a:xfrm>
          <a:off x="205516" y="4400658"/>
          <a:ext cx="373665" cy="37366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707B81-D0B5-4780-8ED4-954D292696F4}">
      <dsp:nvSpPr>
        <dsp:cNvPr id="0" name=""/>
        <dsp:cNvSpPr/>
      </dsp:nvSpPr>
      <dsp:spPr>
        <a:xfrm>
          <a:off x="784697" y="4247795"/>
          <a:ext cx="4579782" cy="67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02" tIns="71902" rIns="71902" bIns="71902" numCol="1" spcCol="1270" anchor="ctr" anchorCtr="0">
          <a:noAutofit/>
        </a:bodyPr>
        <a:lstStyle/>
        <a:p>
          <a:pPr marL="0" lvl="0" indent="0" algn="l" defTabSz="800100">
            <a:lnSpc>
              <a:spcPct val="100000"/>
            </a:lnSpc>
            <a:spcBef>
              <a:spcPct val="0"/>
            </a:spcBef>
            <a:spcAft>
              <a:spcPct val="35000"/>
            </a:spcAft>
            <a:buNone/>
          </a:pPr>
          <a:r>
            <a:rPr lang="en-US" sz="1800" kern="1200" dirty="0"/>
            <a:t>Build a Data Processing Pipeline accommodating any type of Modality</a:t>
          </a:r>
        </a:p>
      </dsp:txBody>
      <dsp:txXfrm>
        <a:off x="784697" y="4247795"/>
        <a:ext cx="4579782" cy="6793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941FC-1CB9-4DA2-AEAD-65284C4283D6}">
      <dsp:nvSpPr>
        <dsp:cNvPr id="0" name=""/>
        <dsp:cNvSpPr/>
      </dsp:nvSpPr>
      <dsp:spPr>
        <a:xfrm>
          <a:off x="0" y="615"/>
          <a:ext cx="10057378" cy="14412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ED5FF4-84BE-4D0C-B67D-24B5FF98FF6A}">
      <dsp:nvSpPr>
        <dsp:cNvPr id="0" name=""/>
        <dsp:cNvSpPr/>
      </dsp:nvSpPr>
      <dsp:spPr>
        <a:xfrm>
          <a:off x="435966" y="324888"/>
          <a:ext cx="792666" cy="7926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1B0A5-7C8E-4E3B-AC97-27AB612D2CE8}">
      <dsp:nvSpPr>
        <dsp:cNvPr id="0" name=""/>
        <dsp:cNvSpPr/>
      </dsp:nvSpPr>
      <dsp:spPr>
        <a:xfrm>
          <a:off x="1664600" y="615"/>
          <a:ext cx="4525820" cy="1441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28" tIns="152528" rIns="152528" bIns="152528" numCol="1" spcCol="1270" anchor="ctr" anchorCtr="0">
          <a:noAutofit/>
        </a:bodyPr>
        <a:lstStyle/>
        <a:p>
          <a:pPr marL="0" lvl="0" indent="0" algn="l" defTabSz="1066800">
            <a:lnSpc>
              <a:spcPct val="90000"/>
            </a:lnSpc>
            <a:spcBef>
              <a:spcPct val="0"/>
            </a:spcBef>
            <a:spcAft>
              <a:spcPct val="35000"/>
            </a:spcAft>
            <a:buNone/>
          </a:pPr>
          <a:r>
            <a:rPr lang="en-US" sz="2400" kern="1200"/>
            <a:t>Add new sources i.e.,</a:t>
          </a:r>
        </a:p>
      </dsp:txBody>
      <dsp:txXfrm>
        <a:off x="1664600" y="615"/>
        <a:ext cx="4525820" cy="1441212"/>
      </dsp:txXfrm>
    </dsp:sp>
    <dsp:sp modelId="{8332439C-86A2-4291-9F41-0F8A489528C5}">
      <dsp:nvSpPr>
        <dsp:cNvPr id="0" name=""/>
        <dsp:cNvSpPr/>
      </dsp:nvSpPr>
      <dsp:spPr>
        <a:xfrm>
          <a:off x="6190421" y="615"/>
          <a:ext cx="3866957" cy="1441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28" tIns="152528" rIns="152528" bIns="152528" numCol="1" spcCol="1270" anchor="ctr" anchorCtr="0">
          <a:noAutofit/>
        </a:bodyPr>
        <a:lstStyle/>
        <a:p>
          <a:pPr marL="0" lvl="0" indent="0" algn="l" defTabSz="800100">
            <a:lnSpc>
              <a:spcPct val="90000"/>
            </a:lnSpc>
            <a:spcBef>
              <a:spcPct val="0"/>
            </a:spcBef>
            <a:spcAft>
              <a:spcPct val="35000"/>
            </a:spcAft>
            <a:buNone/>
          </a:pPr>
          <a:r>
            <a:rPr lang="en-US" sz="1800" kern="1200" dirty="0"/>
            <a:t>JDBC </a:t>
          </a:r>
        </a:p>
        <a:p>
          <a:pPr marL="0" lvl="0" indent="0" algn="l" defTabSz="800100">
            <a:lnSpc>
              <a:spcPct val="90000"/>
            </a:lnSpc>
            <a:spcBef>
              <a:spcPct val="0"/>
            </a:spcBef>
            <a:spcAft>
              <a:spcPct val="35000"/>
            </a:spcAft>
            <a:buNone/>
          </a:pPr>
          <a:r>
            <a:rPr lang="en-US" sz="1800" kern="1200"/>
            <a:t>From file</a:t>
          </a:r>
        </a:p>
        <a:p>
          <a:pPr marL="0" lvl="0" indent="0" algn="l" defTabSz="800100">
            <a:lnSpc>
              <a:spcPct val="90000"/>
            </a:lnSpc>
            <a:spcBef>
              <a:spcPct val="0"/>
            </a:spcBef>
            <a:spcAft>
              <a:spcPct val="35000"/>
            </a:spcAft>
            <a:buNone/>
          </a:pPr>
          <a:r>
            <a:rPr lang="en-US" sz="1800" kern="1200"/>
            <a:t>Audio</a:t>
          </a:r>
        </a:p>
      </dsp:txBody>
      <dsp:txXfrm>
        <a:off x="6190421" y="615"/>
        <a:ext cx="3866957" cy="1441212"/>
      </dsp:txXfrm>
    </dsp:sp>
    <dsp:sp modelId="{B2C157A8-7CBD-44AB-BD0E-6534FFC83200}">
      <dsp:nvSpPr>
        <dsp:cNvPr id="0" name=""/>
        <dsp:cNvSpPr/>
      </dsp:nvSpPr>
      <dsp:spPr>
        <a:xfrm>
          <a:off x="0" y="1802131"/>
          <a:ext cx="10057378" cy="14412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D4EDC8-E9CB-4290-BBE2-01CDEE278204}">
      <dsp:nvSpPr>
        <dsp:cNvPr id="0" name=""/>
        <dsp:cNvSpPr/>
      </dsp:nvSpPr>
      <dsp:spPr>
        <a:xfrm>
          <a:off x="435966" y="2126404"/>
          <a:ext cx="792666" cy="7926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81A8BD-120E-44D2-A91A-8C41D3046545}">
      <dsp:nvSpPr>
        <dsp:cNvPr id="0" name=""/>
        <dsp:cNvSpPr/>
      </dsp:nvSpPr>
      <dsp:spPr>
        <a:xfrm>
          <a:off x="1664600" y="1802131"/>
          <a:ext cx="8392778" cy="1441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28" tIns="152528" rIns="152528" bIns="152528" numCol="1" spcCol="1270" anchor="ctr" anchorCtr="0">
          <a:noAutofit/>
        </a:bodyPr>
        <a:lstStyle/>
        <a:p>
          <a:pPr marL="0" lvl="0" indent="0" algn="l" defTabSz="1066800">
            <a:lnSpc>
              <a:spcPct val="90000"/>
            </a:lnSpc>
            <a:spcBef>
              <a:spcPct val="0"/>
            </a:spcBef>
            <a:spcAft>
              <a:spcPct val="35000"/>
            </a:spcAft>
            <a:buNone/>
          </a:pPr>
          <a:r>
            <a:rPr lang="en-US" sz="2400" kern="1200" dirty="0"/>
            <a:t>Kafka Connect</a:t>
          </a:r>
          <a:r>
            <a:rPr lang="en-US" sz="2400" b="1" kern="1200" dirty="0"/>
            <a:t> </a:t>
          </a:r>
          <a:r>
            <a:rPr lang="en-US" sz="2400" kern="1200" dirty="0"/>
            <a:t>provides a framework (extra layer between source and Kafka) to develop connectors importing data from various sources and exporting it to multiple targets</a:t>
          </a:r>
        </a:p>
      </dsp:txBody>
      <dsp:txXfrm>
        <a:off x="1664600" y="1802131"/>
        <a:ext cx="8392778" cy="1441212"/>
      </dsp:txXfrm>
    </dsp:sp>
    <dsp:sp modelId="{317B84E0-2FAF-4D54-AB1D-96EF7407F752}">
      <dsp:nvSpPr>
        <dsp:cNvPr id="0" name=""/>
        <dsp:cNvSpPr/>
      </dsp:nvSpPr>
      <dsp:spPr>
        <a:xfrm>
          <a:off x="0" y="3603647"/>
          <a:ext cx="10057378" cy="14412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44A28-40EA-479D-B753-90C310097FCE}">
      <dsp:nvSpPr>
        <dsp:cNvPr id="0" name=""/>
        <dsp:cNvSpPr/>
      </dsp:nvSpPr>
      <dsp:spPr>
        <a:xfrm>
          <a:off x="435966" y="3927920"/>
          <a:ext cx="792666" cy="7926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372960-0A57-4C1D-BCF2-5219A70C81FD}">
      <dsp:nvSpPr>
        <dsp:cNvPr id="0" name=""/>
        <dsp:cNvSpPr/>
      </dsp:nvSpPr>
      <dsp:spPr>
        <a:xfrm>
          <a:off x="1664600" y="3603647"/>
          <a:ext cx="8392778" cy="1441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28" tIns="152528" rIns="152528" bIns="152528" numCol="1" spcCol="1270" anchor="ctr" anchorCtr="0">
          <a:noAutofit/>
        </a:bodyPr>
        <a:lstStyle/>
        <a:p>
          <a:pPr marL="0" lvl="0" indent="0" algn="l" defTabSz="1066800">
            <a:lnSpc>
              <a:spcPct val="90000"/>
            </a:lnSpc>
            <a:spcBef>
              <a:spcPct val="0"/>
            </a:spcBef>
            <a:spcAft>
              <a:spcPct val="35000"/>
            </a:spcAft>
            <a:buNone/>
          </a:pPr>
          <a:r>
            <a:rPr lang="en-US" sz="2400" kern="1200"/>
            <a:t>Kafka Clients</a:t>
          </a:r>
          <a:r>
            <a:rPr lang="en-US" sz="2400" b="1" kern="1200"/>
            <a:t> </a:t>
          </a:r>
          <a:r>
            <a:rPr lang="en-US" sz="2400" kern="1200"/>
            <a:t>allow us to pass and retrieve messages directly to and from Kafka</a:t>
          </a:r>
        </a:p>
      </dsp:txBody>
      <dsp:txXfrm>
        <a:off x="1664600" y="3603647"/>
        <a:ext cx="8392778" cy="1441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9E6C2-645F-4517-96BB-020D552479D1}">
      <dsp:nvSpPr>
        <dsp:cNvPr id="0" name=""/>
        <dsp:cNvSpPr/>
      </dsp:nvSpPr>
      <dsp:spPr>
        <a:xfrm>
          <a:off x="497070" y="211949"/>
          <a:ext cx="2739044" cy="2739044"/>
        </a:xfrm>
        <a:prstGeom prst="pie">
          <a:avLst>
            <a:gd name="adj1" fmla="val 16200000"/>
            <a:gd name="adj2" fmla="val 180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baseline="0" dirty="0"/>
            <a:t>Analyze user queries for user profiling</a:t>
          </a:r>
          <a:endParaRPr lang="en-US" sz="1400" kern="1200" dirty="0"/>
        </a:p>
      </dsp:txBody>
      <dsp:txXfrm>
        <a:off x="1940612" y="792366"/>
        <a:ext cx="978230" cy="815191"/>
      </dsp:txXfrm>
    </dsp:sp>
    <dsp:sp modelId="{13CD83AA-8EE0-498A-A17B-39806DF4EE49}">
      <dsp:nvSpPr>
        <dsp:cNvPr id="0" name=""/>
        <dsp:cNvSpPr/>
      </dsp:nvSpPr>
      <dsp:spPr>
        <a:xfrm>
          <a:off x="440659" y="309772"/>
          <a:ext cx="2739044" cy="2739044"/>
        </a:xfrm>
        <a:prstGeom prst="pie">
          <a:avLst>
            <a:gd name="adj1" fmla="val 1800000"/>
            <a:gd name="adj2" fmla="val 900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400" kern="1200" dirty="0"/>
            <a:t>Expand result of queries with word2vec</a:t>
          </a:r>
        </a:p>
        <a:p>
          <a:pPr marL="0" lvl="0" algn="ctr" defTabSz="711200">
            <a:lnSpc>
              <a:spcPct val="90000"/>
            </a:lnSpc>
            <a:spcBef>
              <a:spcPct val="0"/>
            </a:spcBef>
            <a:spcAft>
              <a:spcPct val="35000"/>
            </a:spcAft>
            <a:buNone/>
          </a:pPr>
          <a:endParaRPr lang="en-US" sz="1400" kern="1200" dirty="0"/>
        </a:p>
      </dsp:txBody>
      <dsp:txXfrm>
        <a:off x="1092812" y="2086890"/>
        <a:ext cx="1467345" cy="717368"/>
      </dsp:txXfrm>
    </dsp:sp>
    <dsp:sp modelId="{DC4567FA-AA7C-4902-A93E-06D009B9909F}">
      <dsp:nvSpPr>
        <dsp:cNvPr id="0" name=""/>
        <dsp:cNvSpPr/>
      </dsp:nvSpPr>
      <dsp:spPr>
        <a:xfrm>
          <a:off x="384248" y="211949"/>
          <a:ext cx="2739044" cy="2739044"/>
        </a:xfrm>
        <a:prstGeom prst="pie">
          <a:avLst>
            <a:gd name="adj1" fmla="val 9000000"/>
            <a:gd name="adj2" fmla="val 1620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Active Learning to improve intention model with time</a:t>
          </a:r>
        </a:p>
      </dsp:txBody>
      <dsp:txXfrm>
        <a:off x="701520" y="792366"/>
        <a:ext cx="978230" cy="815191"/>
      </dsp:txXfrm>
    </dsp:sp>
    <dsp:sp modelId="{4EA237C4-A2A2-4BEC-BEF2-1C3AD9741690}">
      <dsp:nvSpPr>
        <dsp:cNvPr id="0" name=""/>
        <dsp:cNvSpPr/>
      </dsp:nvSpPr>
      <dsp:spPr>
        <a:xfrm>
          <a:off x="327736" y="42389"/>
          <a:ext cx="3078164" cy="3078164"/>
        </a:xfrm>
        <a:prstGeom prst="circularArrow">
          <a:avLst>
            <a:gd name="adj1" fmla="val 5085"/>
            <a:gd name="adj2" fmla="val 327528"/>
            <a:gd name="adj3" fmla="val 1472472"/>
            <a:gd name="adj4" fmla="val 16199432"/>
            <a:gd name="adj5" fmla="val 5932"/>
          </a:avLst>
        </a:prstGeom>
        <a:gradFill rotWithShape="0">
          <a:gsLst>
            <a:gs pos="0">
              <a:schemeClr val="dk1">
                <a:tint val="60000"/>
                <a:hueOff val="0"/>
                <a:satOff val="0"/>
                <a:lumOff val="0"/>
                <a:alphaOff val="0"/>
                <a:lumMod val="110000"/>
                <a:satMod val="105000"/>
                <a:tint val="67000"/>
              </a:schemeClr>
            </a:gs>
            <a:gs pos="50000">
              <a:schemeClr val="dk1">
                <a:tint val="60000"/>
                <a:hueOff val="0"/>
                <a:satOff val="0"/>
                <a:lumOff val="0"/>
                <a:alphaOff val="0"/>
                <a:lumMod val="105000"/>
                <a:satMod val="103000"/>
                <a:tint val="73000"/>
              </a:schemeClr>
            </a:gs>
            <a:gs pos="100000">
              <a:schemeClr val="dk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9587DE5-E1A0-47EE-9697-BF4494A07E37}">
      <dsp:nvSpPr>
        <dsp:cNvPr id="0" name=""/>
        <dsp:cNvSpPr/>
      </dsp:nvSpPr>
      <dsp:spPr>
        <a:xfrm>
          <a:off x="271099" y="140039"/>
          <a:ext cx="3078164" cy="3078164"/>
        </a:xfrm>
        <a:prstGeom prst="circularArrow">
          <a:avLst>
            <a:gd name="adj1" fmla="val 5085"/>
            <a:gd name="adj2" fmla="val 327528"/>
            <a:gd name="adj3" fmla="val 8671970"/>
            <a:gd name="adj4" fmla="val 1800502"/>
            <a:gd name="adj5" fmla="val 5932"/>
          </a:avLst>
        </a:prstGeom>
        <a:gradFill rotWithShape="0">
          <a:gsLst>
            <a:gs pos="0">
              <a:schemeClr val="dk1">
                <a:tint val="60000"/>
                <a:hueOff val="0"/>
                <a:satOff val="0"/>
                <a:lumOff val="0"/>
                <a:alphaOff val="0"/>
                <a:lumMod val="110000"/>
                <a:satMod val="105000"/>
                <a:tint val="67000"/>
              </a:schemeClr>
            </a:gs>
            <a:gs pos="50000">
              <a:schemeClr val="dk1">
                <a:tint val="60000"/>
                <a:hueOff val="0"/>
                <a:satOff val="0"/>
                <a:lumOff val="0"/>
                <a:alphaOff val="0"/>
                <a:lumMod val="105000"/>
                <a:satMod val="103000"/>
                <a:tint val="73000"/>
              </a:schemeClr>
            </a:gs>
            <a:gs pos="100000">
              <a:schemeClr val="dk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028AF98-7101-4440-9F28-C409901242A0}">
      <dsp:nvSpPr>
        <dsp:cNvPr id="0" name=""/>
        <dsp:cNvSpPr/>
      </dsp:nvSpPr>
      <dsp:spPr>
        <a:xfrm>
          <a:off x="214462" y="42389"/>
          <a:ext cx="3078164" cy="3078164"/>
        </a:xfrm>
        <a:prstGeom prst="circularArrow">
          <a:avLst>
            <a:gd name="adj1" fmla="val 5085"/>
            <a:gd name="adj2" fmla="val 327528"/>
            <a:gd name="adj3" fmla="val 15873039"/>
            <a:gd name="adj4" fmla="val 9000000"/>
            <a:gd name="adj5" fmla="val 5932"/>
          </a:avLst>
        </a:prstGeom>
        <a:gradFill rotWithShape="0">
          <a:gsLst>
            <a:gs pos="0">
              <a:schemeClr val="dk1">
                <a:tint val="60000"/>
                <a:hueOff val="0"/>
                <a:satOff val="0"/>
                <a:lumOff val="0"/>
                <a:alphaOff val="0"/>
                <a:lumMod val="110000"/>
                <a:satMod val="105000"/>
                <a:tint val="67000"/>
              </a:schemeClr>
            </a:gs>
            <a:gs pos="50000">
              <a:schemeClr val="dk1">
                <a:tint val="60000"/>
                <a:hueOff val="0"/>
                <a:satOff val="0"/>
                <a:lumOff val="0"/>
                <a:alphaOff val="0"/>
                <a:lumMod val="105000"/>
                <a:satMod val="103000"/>
                <a:tint val="73000"/>
              </a:schemeClr>
            </a:gs>
            <a:gs pos="100000">
              <a:schemeClr val="dk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16478-89F8-4342-A544-5AD7FAFA2387}" type="datetimeFigureOut">
              <a:rPr lang="en-US" smtClean="0"/>
              <a:t>7/14/23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35175-FAE7-A644-9D7C-D9D3A748A077}" type="slidenum">
              <a:rPr lang="en-US" smtClean="0"/>
              <a:t>‹#›</a:t>
            </a:fld>
            <a:endParaRPr lang="en-US"/>
          </a:p>
        </p:txBody>
      </p:sp>
    </p:spTree>
    <p:extLst>
      <p:ext uri="{BB962C8B-B14F-4D97-AF65-F5344CB8AC3E}">
        <p14:creationId xmlns:p14="http://schemas.microsoft.com/office/powerpoint/2010/main" val="4177939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youtu.be/z9iJyGrFBt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ksolaiman.github.io/files/publications/poly-vldb-skod-2019.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sql/azure-data-studio/notebooks/notebooks-guidance?view=sql-server-ver16"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seldon.io/deep-learnin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panose="020B0604020202020204"/>
            </a:endParaRPr>
          </a:p>
          <a:p>
            <a:r>
              <a:rPr lang="en-US" sz="1200" dirty="0">
                <a:solidFill>
                  <a:srgbClr val="FFFFFF"/>
                </a:solidFill>
                <a:latin typeface="Arial" panose="020B0604020202020204"/>
              </a:rPr>
              <a:t>MULTIMODAL DATA MANAGEMENT IN OPEN-WORLD ENVIRONMENT AND</a:t>
            </a:r>
            <a:br>
              <a:rPr lang="en-US" sz="1200" dirty="0">
                <a:solidFill>
                  <a:srgbClr val="FFFFFF"/>
                </a:solidFill>
                <a:latin typeface="Arial" panose="020B0604020202020204"/>
              </a:rPr>
            </a:br>
            <a:r>
              <a:rPr lang="en-US" sz="1200" dirty="0">
                <a:solidFill>
                  <a:srgbClr val="FFFFFF"/>
                </a:solidFill>
                <a:latin typeface="Arial" panose="020B0604020202020204"/>
              </a:rPr>
              <a:t>UNCERTAINTY MANAGEMENT IN AI SYSTEMS</a:t>
            </a:r>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1</a:t>
            </a:fld>
            <a:endParaRPr lang="en-US"/>
          </a:p>
        </p:txBody>
      </p:sp>
    </p:spTree>
    <p:extLst>
      <p:ext uri="{BB962C8B-B14F-4D97-AF65-F5344CB8AC3E}">
        <p14:creationId xmlns:p14="http://schemas.microsoft.com/office/powerpoint/2010/main" val="295496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 a global schema from user input/ incident</a:t>
            </a:r>
          </a:p>
          <a:p>
            <a:r>
              <a:rPr lang="en-US" dirty="0"/>
              <a:t>Map the features to global schema</a:t>
            </a:r>
          </a:p>
        </p:txBody>
      </p:sp>
      <p:sp>
        <p:nvSpPr>
          <p:cNvPr id="4" name="Slide Number Placeholder 3"/>
          <p:cNvSpPr>
            <a:spLocks noGrp="1"/>
          </p:cNvSpPr>
          <p:nvPr>
            <p:ph type="sldNum" sz="quarter" idx="5"/>
          </p:nvPr>
        </p:nvSpPr>
        <p:spPr/>
        <p:txBody>
          <a:bodyPr/>
          <a:lstStyle/>
          <a:p>
            <a:fld id="{47735175-FAE7-A644-9D7C-D9D3A748A077}" type="slidenum">
              <a:rPr lang="en-US" smtClean="0"/>
              <a:t>16</a:t>
            </a:fld>
            <a:endParaRPr lang="en-US"/>
          </a:p>
        </p:txBody>
      </p:sp>
    </p:spTree>
    <p:extLst>
      <p:ext uri="{BB962C8B-B14F-4D97-AF65-F5344CB8AC3E}">
        <p14:creationId xmlns:p14="http://schemas.microsoft.com/office/powerpoint/2010/main" val="335698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17</a:t>
            </a:fld>
            <a:endParaRPr lang="en-US"/>
          </a:p>
        </p:txBody>
      </p:sp>
    </p:spTree>
    <p:extLst>
      <p:ext uri="{BB962C8B-B14F-4D97-AF65-F5344CB8AC3E}">
        <p14:creationId xmlns:p14="http://schemas.microsoft.com/office/powerpoint/2010/main" val="2030087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FFFF"/>
                </a:solidFill>
                <a:effectLst/>
                <a:latin typeface="Roboto" panose="020F0502020204030204" pitchFamily="34" charset="0"/>
              </a:rPr>
              <a:t>person</a:t>
            </a:r>
          </a:p>
          <a:p>
            <a:pPr algn="l">
              <a:buFont typeface="Arial" panose="020B0604020202020204" pitchFamily="34" charset="0"/>
              <a:buChar char="•"/>
            </a:pPr>
            <a:r>
              <a:rPr lang="en-US" b="0" i="0" dirty="0">
                <a:solidFill>
                  <a:srgbClr val="00FFFF"/>
                </a:solidFill>
                <a:effectLst/>
                <a:latin typeface="Roboto" panose="020F0502020204030204" pitchFamily="34" charset="0"/>
              </a:rPr>
              <a:t>bird, cat, cow, dog, horse, sheep</a:t>
            </a:r>
          </a:p>
          <a:p>
            <a:pPr algn="l">
              <a:buFont typeface="Arial" panose="020B0604020202020204" pitchFamily="34" charset="0"/>
              <a:buChar char="•"/>
            </a:pPr>
            <a:r>
              <a:rPr lang="en-US" b="0" i="0" dirty="0" err="1">
                <a:solidFill>
                  <a:srgbClr val="00FFFF"/>
                </a:solidFill>
                <a:effectLst/>
                <a:latin typeface="Roboto" panose="020F0502020204030204" pitchFamily="34" charset="0"/>
              </a:rPr>
              <a:t>aeroplane</a:t>
            </a:r>
            <a:r>
              <a:rPr lang="en-US" b="0" i="0" dirty="0">
                <a:solidFill>
                  <a:srgbClr val="00FFFF"/>
                </a:solidFill>
                <a:effectLst/>
                <a:latin typeface="Roboto" panose="020F0502020204030204" pitchFamily="34" charset="0"/>
              </a:rPr>
              <a:t>, bicycle, boat, bus, car, motorbike, train</a:t>
            </a:r>
          </a:p>
          <a:p>
            <a:pPr algn="l">
              <a:buFont typeface="Arial" panose="020B0604020202020204" pitchFamily="34" charset="0"/>
              <a:buChar char="•"/>
            </a:pPr>
            <a:r>
              <a:rPr lang="en-US" b="0" i="0" dirty="0">
                <a:solidFill>
                  <a:srgbClr val="00FFFF"/>
                </a:solidFill>
                <a:effectLst/>
                <a:latin typeface="Roboto" panose="020F0502020204030204" pitchFamily="34" charset="0"/>
              </a:rPr>
              <a:t>bottle, chair, dining table, potted plant, sofa, tv/monitor</a:t>
            </a:r>
          </a:p>
          <a:p>
            <a:pPr algn="l">
              <a:buFont typeface="Arial" panose="020B0604020202020204" pitchFamily="34" charset="0"/>
              <a:buChar char="•"/>
            </a:pPr>
            <a:endParaRPr lang="en-US" b="0" i="0" dirty="0">
              <a:solidFill>
                <a:srgbClr val="00FFFF"/>
              </a:solidFill>
              <a:effectLst/>
              <a:latin typeface="Roboto" panose="020F0502020204030204" pitchFamily="34" charset="0"/>
            </a:endParaRPr>
          </a:p>
          <a:p>
            <a:pPr algn="l">
              <a:buFont typeface="Arial" panose="020B0604020202020204" pitchFamily="34" charset="0"/>
              <a:buChar char="•"/>
            </a:pPr>
            <a:r>
              <a:rPr lang="en-US" b="0" i="0" dirty="0">
                <a:solidFill>
                  <a:srgbClr val="00FFFF"/>
                </a:solidFill>
                <a:effectLst/>
                <a:latin typeface="Roboto" panose="020F0502020204030204" pitchFamily="34" charset="0"/>
              </a:rPr>
              <a:t>https://</a:t>
            </a:r>
            <a:r>
              <a:rPr lang="en-US" b="0" i="0" dirty="0" err="1">
                <a:solidFill>
                  <a:srgbClr val="00FFFF"/>
                </a:solidFill>
                <a:effectLst/>
                <a:latin typeface="Roboto" panose="020F0502020204030204" pitchFamily="34" charset="0"/>
              </a:rPr>
              <a:t>www.youtube.com</a:t>
            </a:r>
            <a:r>
              <a:rPr lang="en-US" b="0" i="0" dirty="0">
                <a:solidFill>
                  <a:srgbClr val="00FFFF"/>
                </a:solidFill>
                <a:effectLst/>
                <a:latin typeface="Roboto" panose="020F0502020204030204" pitchFamily="34" charset="0"/>
              </a:rPr>
              <a:t>/</a:t>
            </a:r>
            <a:r>
              <a:rPr lang="en-US" b="0" i="0" dirty="0" err="1">
                <a:solidFill>
                  <a:srgbClr val="00FFFF"/>
                </a:solidFill>
                <a:effectLst/>
                <a:latin typeface="Roboto" panose="020F0502020204030204" pitchFamily="34" charset="0"/>
              </a:rPr>
              <a:t>watch?v</a:t>
            </a:r>
            <a:r>
              <a:rPr lang="en-US" b="0" i="0" dirty="0">
                <a:solidFill>
                  <a:srgbClr val="00FFFF"/>
                </a:solidFill>
                <a:effectLst/>
                <a:latin typeface="Roboto" panose="020F0502020204030204" pitchFamily="34" charset="0"/>
              </a:rPr>
              <a:t>=gRAyOPjQ9_s</a:t>
            </a: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18</a:t>
            </a:fld>
            <a:endParaRPr lang="en-US"/>
          </a:p>
        </p:txBody>
      </p:sp>
    </p:spTree>
    <p:extLst>
      <p:ext uri="{BB962C8B-B14F-4D97-AF65-F5344CB8AC3E}">
        <p14:creationId xmlns:p14="http://schemas.microsoft.com/office/powerpoint/2010/main" val="20536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as, gender</a:t>
            </a:r>
          </a:p>
        </p:txBody>
      </p:sp>
      <p:sp>
        <p:nvSpPr>
          <p:cNvPr id="4" name="Slide Number Placeholder 3"/>
          <p:cNvSpPr>
            <a:spLocks noGrp="1"/>
          </p:cNvSpPr>
          <p:nvPr>
            <p:ph type="sldNum" sz="quarter" idx="5"/>
          </p:nvPr>
        </p:nvSpPr>
        <p:spPr/>
        <p:txBody>
          <a:bodyPr/>
          <a:lstStyle/>
          <a:p>
            <a:fld id="{47735175-FAE7-A644-9D7C-D9D3A748A077}" type="slidenum">
              <a:rPr lang="en-US" smtClean="0"/>
              <a:t>19</a:t>
            </a:fld>
            <a:endParaRPr lang="en-US"/>
          </a:p>
        </p:txBody>
      </p:sp>
    </p:spTree>
    <p:extLst>
      <p:ext uri="{BB962C8B-B14F-4D97-AF65-F5344CB8AC3E}">
        <p14:creationId xmlns:p14="http://schemas.microsoft.com/office/powerpoint/2010/main" val="860122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Similarity between word meanings refers to a relative distance between these word meanings in the hypernym tree</a:t>
            </a:r>
          </a:p>
          <a:p>
            <a:r>
              <a:rPr lang="en-US" dirty="0" err="1"/>
              <a:t>Nli</a:t>
            </a:r>
            <a:r>
              <a:rPr lang="en-US" dirty="0"/>
              <a:t> and SBERT</a:t>
            </a:r>
          </a:p>
          <a:p>
            <a:endParaRPr lang="en-US" dirty="0"/>
          </a:p>
          <a:p>
            <a:r>
              <a:rPr lang="en-US" dirty="0"/>
              <a:t>Wordnet: Lexical Knowledge Base</a:t>
            </a:r>
          </a:p>
        </p:txBody>
      </p:sp>
      <p:sp>
        <p:nvSpPr>
          <p:cNvPr id="4" name="Slide Number Placeholder 3"/>
          <p:cNvSpPr>
            <a:spLocks noGrp="1"/>
          </p:cNvSpPr>
          <p:nvPr>
            <p:ph type="sldNum" sz="quarter" idx="5"/>
          </p:nvPr>
        </p:nvSpPr>
        <p:spPr/>
        <p:txBody>
          <a:bodyPr/>
          <a:lstStyle/>
          <a:p>
            <a:fld id="{961316B5-FD82-467F-A23F-939136B3F048}" type="slidenum">
              <a:rPr lang="en-US" smtClean="0"/>
              <a:t>21</a:t>
            </a:fld>
            <a:endParaRPr lang="en-US"/>
          </a:p>
        </p:txBody>
      </p:sp>
    </p:spTree>
    <p:extLst>
      <p:ext uri="{BB962C8B-B14F-4D97-AF65-F5344CB8AC3E}">
        <p14:creationId xmlns:p14="http://schemas.microsoft.com/office/powerpoint/2010/main" val="1076689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735175-FAE7-A644-9D7C-D9D3A748A077}" type="slidenum">
              <a:rPr lang="en-US" smtClean="0"/>
              <a:t>23</a:t>
            </a:fld>
            <a:endParaRPr lang="en-US"/>
          </a:p>
        </p:txBody>
      </p:sp>
    </p:spTree>
    <p:extLst>
      <p:ext uri="{BB962C8B-B14F-4D97-AF65-F5344CB8AC3E}">
        <p14:creationId xmlns:p14="http://schemas.microsoft.com/office/powerpoint/2010/main" val="4246785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Cloud </a:t>
            </a:r>
            <a:r>
              <a:rPr lang="en-US" dirty="0" err="1"/>
              <a:t>Paltform</a:t>
            </a:r>
            <a:r>
              <a:rPr lang="en-US" dirty="0"/>
              <a:t> </a:t>
            </a:r>
          </a:p>
          <a:p>
            <a:endParaRPr lang="en-US" dirty="0"/>
          </a:p>
          <a:p>
            <a:pPr marL="594768" lvl="1" indent="-285750" defTabSz="822862">
              <a:spcBef>
                <a:spcPts val="1080"/>
              </a:spcBef>
              <a:spcAft>
                <a:spcPts val="667"/>
              </a:spcAft>
              <a:defRPr/>
            </a:pPr>
            <a:endParaRPr lang="en-US" sz="2600" dirty="0">
              <a:solidFill>
                <a:srgbClr val="000000"/>
              </a:solidFill>
              <a:latin typeface="Arial" panose="020B0604020202020204"/>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24</a:t>
            </a:fld>
            <a:endParaRPr lang="en-US"/>
          </a:p>
        </p:txBody>
      </p:sp>
    </p:spTree>
    <p:extLst>
      <p:ext uri="{BB962C8B-B14F-4D97-AF65-F5344CB8AC3E}">
        <p14:creationId xmlns:p14="http://schemas.microsoft.com/office/powerpoint/2010/main" val="356365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Transfer Learning – YOLO re-trained for the novel features </a:t>
            </a:r>
          </a:p>
          <a:p>
            <a:endParaRPr lang="en-US"/>
          </a:p>
        </p:txBody>
      </p:sp>
      <p:sp>
        <p:nvSpPr>
          <p:cNvPr id="4" name="Slide Number Placeholder 3"/>
          <p:cNvSpPr>
            <a:spLocks noGrp="1"/>
          </p:cNvSpPr>
          <p:nvPr>
            <p:ph type="sldNum" sz="quarter" idx="5"/>
          </p:nvPr>
        </p:nvSpPr>
        <p:spPr/>
        <p:txBody>
          <a:bodyPr/>
          <a:lstStyle/>
          <a:p>
            <a:fld id="{7820665A-EB4B-D240-9FE4-98CBE710FC7A}" type="slidenum">
              <a:rPr lang="en-US" smtClean="0"/>
              <a:t>26</a:t>
            </a:fld>
            <a:endParaRPr lang="en-US"/>
          </a:p>
        </p:txBody>
      </p:sp>
    </p:spTree>
    <p:extLst>
      <p:ext uri="{BB962C8B-B14F-4D97-AF65-F5344CB8AC3E}">
        <p14:creationId xmlns:p14="http://schemas.microsoft.com/office/powerpoint/2010/main" val="4256779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West Lafayette Surveillance Videos, and Police Reports</a:t>
            </a:r>
          </a:p>
        </p:txBody>
      </p:sp>
      <p:sp>
        <p:nvSpPr>
          <p:cNvPr id="4" name="Slide Number Placeholder 3"/>
          <p:cNvSpPr>
            <a:spLocks noGrp="1"/>
          </p:cNvSpPr>
          <p:nvPr>
            <p:ph type="sldNum" sz="quarter" idx="5"/>
          </p:nvPr>
        </p:nvSpPr>
        <p:spPr/>
        <p:txBody>
          <a:bodyPr/>
          <a:lstStyle/>
          <a:p>
            <a:fld id="{47735175-FAE7-A644-9D7C-D9D3A748A077}" type="slidenum">
              <a:rPr lang="en-US" smtClean="0"/>
              <a:t>27</a:t>
            </a:fld>
            <a:endParaRPr lang="en-US"/>
          </a:p>
        </p:txBody>
      </p:sp>
    </p:spTree>
    <p:extLst>
      <p:ext uri="{BB962C8B-B14F-4D97-AF65-F5344CB8AC3E}">
        <p14:creationId xmlns:p14="http://schemas.microsoft.com/office/powerpoint/2010/main" val="2571156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West Lafayette Surveillance Videos, and Police Reports</a:t>
            </a:r>
          </a:p>
        </p:txBody>
      </p:sp>
      <p:sp>
        <p:nvSpPr>
          <p:cNvPr id="4" name="Slide Number Placeholder 3"/>
          <p:cNvSpPr>
            <a:spLocks noGrp="1"/>
          </p:cNvSpPr>
          <p:nvPr>
            <p:ph type="sldNum" sz="quarter" idx="5"/>
          </p:nvPr>
        </p:nvSpPr>
        <p:spPr/>
        <p:txBody>
          <a:bodyPr/>
          <a:lstStyle/>
          <a:p>
            <a:fld id="{47735175-FAE7-A644-9D7C-D9D3A748A077}" type="slidenum">
              <a:rPr lang="en-US" smtClean="0"/>
              <a:t>28</a:t>
            </a:fld>
            <a:endParaRPr lang="en-US"/>
          </a:p>
        </p:txBody>
      </p:sp>
    </p:spTree>
    <p:extLst>
      <p:ext uri="{BB962C8B-B14F-4D97-AF65-F5344CB8AC3E}">
        <p14:creationId xmlns:p14="http://schemas.microsoft.com/office/powerpoint/2010/main" val="230471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rgbClr val="E0D5C5"/>
                </a:solidFill>
                <a:latin typeface="Arial" panose="020B0604020202020204" pitchFamily="34" charset="0"/>
                <a:cs typeface="Arial" panose="020B0604020202020204" pitchFamily="34" charset="0"/>
                <a:hlinkClick r:id="rId3"/>
              </a:rPr>
              <a:t>SurvQ Extension with new video features, search history, and personalized accounts</a:t>
            </a:r>
            <a:r>
              <a:rPr lang="en-US" sz="1200" b="1" u="sng" dirty="0">
                <a:solidFill>
                  <a:srgbClr val="E0D5C5"/>
                </a:solidFill>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dirty="0">
              <a:solidFill>
                <a:srgbClr val="E0D5C5"/>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 Palacios and K. Solaiman** et al. </a:t>
            </a:r>
            <a:r>
              <a:rPr lang="en-US" sz="1200" b="1" i="1" dirty="0">
                <a:latin typeface="Arial" panose="020B0604020202020204" pitchFamily="34" charset="0"/>
                <a:cs typeface="Arial" panose="020B0604020202020204" pitchFamily="34" charset="0"/>
                <a:hlinkClick r:id="rId4"/>
              </a:rPr>
              <a:t>SKOD: A Framework for Situational Knowledge on Demand</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In </a:t>
            </a:r>
            <a:r>
              <a:rPr lang="en-US" sz="1200" dirty="0" err="1">
                <a:latin typeface="Arial" panose="020B0604020202020204" pitchFamily="34" charset="0"/>
                <a:cs typeface="Arial" panose="020B0604020202020204" pitchFamily="34" charset="0"/>
              </a:rPr>
              <a:t>Polystores</a:t>
            </a:r>
            <a:r>
              <a:rPr lang="en-US" sz="1200" dirty="0">
                <a:latin typeface="Arial" panose="020B0604020202020204" pitchFamily="34" charset="0"/>
                <a:cs typeface="Arial" panose="020B0604020202020204" pitchFamily="34" charset="0"/>
              </a:rPr>
              <a:t> and other Systems for Heterogeneous Data (Poly 2019), at VLDB 2019, LA, California, August 2019. ** Co-first authors.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3</a:t>
            </a:fld>
            <a:endParaRPr lang="en-US"/>
          </a:p>
        </p:txBody>
      </p:sp>
    </p:spTree>
    <p:extLst>
      <p:ext uri="{BB962C8B-B14F-4D97-AF65-F5344CB8AC3E}">
        <p14:creationId xmlns:p14="http://schemas.microsoft.com/office/powerpoint/2010/main" val="3016025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02124"/>
                </a:solidFill>
                <a:effectLst/>
                <a:latin typeface="Google Sans"/>
              </a:rPr>
              <a:t>Synset</a:t>
            </a:r>
            <a:r>
              <a:rPr lang="en-US" b="0" i="0" dirty="0">
                <a:solidFill>
                  <a:srgbClr val="202124"/>
                </a:solidFill>
                <a:effectLst/>
                <a:latin typeface="Google Sans"/>
              </a:rPr>
              <a:t> : </a:t>
            </a:r>
            <a:r>
              <a:rPr lang="en-US" b="0" i="0" dirty="0">
                <a:solidFill>
                  <a:srgbClr val="040C28"/>
                </a:solidFill>
                <a:effectLst/>
                <a:latin typeface="Google Sans"/>
              </a:rPr>
              <a:t>a set of synonyms that share a common meaning</a:t>
            </a:r>
            <a:r>
              <a:rPr lang="en-US" b="0" i="0" dirty="0">
                <a:solidFill>
                  <a:srgbClr val="202124"/>
                </a:solidFill>
                <a:effectLst/>
                <a:latin typeface="Google Sans"/>
              </a:rPr>
              <a:t>. </a:t>
            </a:r>
            <a:endParaRPr lang="en-US" dirty="0"/>
          </a:p>
        </p:txBody>
      </p:sp>
      <p:sp>
        <p:nvSpPr>
          <p:cNvPr id="4" name="Slide Number Placeholder 3"/>
          <p:cNvSpPr>
            <a:spLocks noGrp="1"/>
          </p:cNvSpPr>
          <p:nvPr>
            <p:ph type="sldNum" sz="quarter" idx="5"/>
          </p:nvPr>
        </p:nvSpPr>
        <p:spPr/>
        <p:txBody>
          <a:bodyPr/>
          <a:lstStyle/>
          <a:p>
            <a:fld id="{961316B5-FD82-467F-A23F-939136B3F048}" type="slidenum">
              <a:rPr lang="en-US" smtClean="0"/>
              <a:t>30</a:t>
            </a:fld>
            <a:endParaRPr lang="en-US"/>
          </a:p>
        </p:txBody>
      </p:sp>
    </p:spTree>
    <p:extLst>
      <p:ext uri="{BB962C8B-B14F-4D97-AF65-F5344CB8AC3E}">
        <p14:creationId xmlns:p14="http://schemas.microsoft.com/office/powerpoint/2010/main" val="224359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02124"/>
                </a:solidFill>
                <a:effectLst/>
                <a:latin typeface="Google Sans"/>
              </a:rPr>
              <a:t>Synset</a:t>
            </a:r>
            <a:r>
              <a:rPr lang="en-US" b="0" i="0" dirty="0">
                <a:solidFill>
                  <a:srgbClr val="202124"/>
                </a:solidFill>
                <a:effectLst/>
                <a:latin typeface="Google Sans"/>
              </a:rPr>
              <a:t> : </a:t>
            </a:r>
            <a:r>
              <a:rPr lang="en-US" b="0" i="0" dirty="0">
                <a:solidFill>
                  <a:srgbClr val="040C28"/>
                </a:solidFill>
                <a:effectLst/>
                <a:latin typeface="Google Sans"/>
              </a:rPr>
              <a:t>a set of synonyms that share a common meaning</a:t>
            </a:r>
            <a:r>
              <a:rPr lang="en-US" b="0" i="0" dirty="0">
                <a:solidFill>
                  <a:srgbClr val="202124"/>
                </a:solidFill>
                <a:effectLst/>
                <a:latin typeface="Google Sans"/>
              </a:rPr>
              <a:t>. </a:t>
            </a:r>
          </a:p>
          <a:p>
            <a:endParaRPr lang="en-US" b="0" i="0" dirty="0">
              <a:solidFill>
                <a:srgbClr val="202124"/>
              </a:solidFill>
              <a:effectLst/>
              <a:latin typeface="Google Sans"/>
            </a:endParaRPr>
          </a:p>
          <a:p>
            <a:r>
              <a:rPr lang="en-US" b="0" i="0" dirty="0">
                <a:solidFill>
                  <a:srgbClr val="202122"/>
                </a:solidFill>
                <a:effectLst/>
                <a:latin typeface="Arial" panose="020B0604020202020204" pitchFamily="34" charset="0"/>
              </a:rPr>
              <a:t>high recall means that an algorithm returns most of the relevant results (whether or not irrelevant ones are also returned).</a:t>
            </a:r>
            <a:endParaRPr lang="en-US" b="0" i="0" dirty="0">
              <a:solidFill>
                <a:srgbClr val="202124"/>
              </a:solidFill>
              <a:effectLst/>
              <a:latin typeface="Google Sans"/>
            </a:endParaRPr>
          </a:p>
          <a:p>
            <a:endParaRPr lang="en-US" b="0" i="0" dirty="0">
              <a:solidFill>
                <a:srgbClr val="202124"/>
              </a:solidFill>
              <a:effectLst/>
              <a:latin typeface="Google Sans"/>
            </a:endParaRPr>
          </a:p>
          <a:p>
            <a:r>
              <a:rPr lang="en-US" b="0" i="0" dirty="0">
                <a:solidFill>
                  <a:srgbClr val="202122"/>
                </a:solidFill>
                <a:effectLst/>
                <a:latin typeface="Arial" panose="020B0604020202020204" pitchFamily="34" charset="0"/>
              </a:rPr>
              <a:t>Higher precision means that an algorithm returns more relevant results than irrelevant ones</a:t>
            </a:r>
            <a:endParaRPr lang="en-US" b="0" i="0" dirty="0">
              <a:solidFill>
                <a:srgbClr val="202124"/>
              </a:solidFill>
              <a:effectLst/>
              <a:latin typeface="Google Sans"/>
            </a:endParaRPr>
          </a:p>
        </p:txBody>
      </p:sp>
      <p:sp>
        <p:nvSpPr>
          <p:cNvPr id="4" name="Slide Number Placeholder 3"/>
          <p:cNvSpPr>
            <a:spLocks noGrp="1"/>
          </p:cNvSpPr>
          <p:nvPr>
            <p:ph type="sldNum" sz="quarter" idx="5"/>
          </p:nvPr>
        </p:nvSpPr>
        <p:spPr/>
        <p:txBody>
          <a:bodyPr/>
          <a:lstStyle/>
          <a:p>
            <a:fld id="{961316B5-FD82-467F-A23F-939136B3F048}" type="slidenum">
              <a:rPr lang="en-US" smtClean="0"/>
              <a:t>31</a:t>
            </a:fld>
            <a:endParaRPr lang="en-US"/>
          </a:p>
        </p:txBody>
      </p:sp>
    </p:spTree>
    <p:extLst>
      <p:ext uri="{BB962C8B-B14F-4D97-AF65-F5344CB8AC3E}">
        <p14:creationId xmlns:p14="http://schemas.microsoft.com/office/powerpoint/2010/main" val="895223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02124"/>
                </a:solidFill>
                <a:effectLst/>
                <a:latin typeface="Google Sans"/>
              </a:rPr>
              <a:t>Synset</a:t>
            </a:r>
            <a:r>
              <a:rPr lang="en-US" b="0" i="0" dirty="0">
                <a:solidFill>
                  <a:srgbClr val="202124"/>
                </a:solidFill>
                <a:effectLst/>
                <a:latin typeface="Google Sans"/>
              </a:rPr>
              <a:t> : </a:t>
            </a:r>
            <a:r>
              <a:rPr lang="en-US" b="0" i="0" dirty="0">
                <a:solidFill>
                  <a:srgbClr val="040C28"/>
                </a:solidFill>
                <a:effectLst/>
                <a:latin typeface="Google Sans"/>
              </a:rPr>
              <a:t>a set of synonyms that share a common meaning</a:t>
            </a:r>
            <a:r>
              <a:rPr lang="en-US" b="0" i="0" dirty="0">
                <a:solidFill>
                  <a:srgbClr val="202124"/>
                </a:solidFill>
                <a:effectLst/>
                <a:latin typeface="Google Sans"/>
              </a:rPr>
              <a:t>. </a:t>
            </a:r>
          </a:p>
          <a:p>
            <a:r>
              <a:rPr lang="en-US" dirty="0"/>
              <a:t>Regular Expressions (key-phrase search) </a:t>
            </a:r>
          </a:p>
        </p:txBody>
      </p:sp>
      <p:sp>
        <p:nvSpPr>
          <p:cNvPr id="4" name="Slide Number Placeholder 3"/>
          <p:cNvSpPr>
            <a:spLocks noGrp="1"/>
          </p:cNvSpPr>
          <p:nvPr>
            <p:ph type="sldNum" sz="quarter" idx="5"/>
          </p:nvPr>
        </p:nvSpPr>
        <p:spPr/>
        <p:txBody>
          <a:bodyPr/>
          <a:lstStyle/>
          <a:p>
            <a:fld id="{961316B5-FD82-467F-A23F-939136B3F048}" type="slidenum">
              <a:rPr lang="en-US" smtClean="0"/>
              <a:t>32</a:t>
            </a:fld>
            <a:endParaRPr lang="en-US"/>
          </a:p>
        </p:txBody>
      </p:sp>
    </p:spTree>
    <p:extLst>
      <p:ext uri="{BB962C8B-B14F-4D97-AF65-F5344CB8AC3E}">
        <p14:creationId xmlns:p14="http://schemas.microsoft.com/office/powerpoint/2010/main" val="3066639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02124"/>
                </a:solidFill>
                <a:effectLst/>
                <a:latin typeface="Google Sans"/>
              </a:rPr>
              <a:t>Synset</a:t>
            </a:r>
            <a:r>
              <a:rPr lang="en-US" b="0" i="0" dirty="0">
                <a:solidFill>
                  <a:srgbClr val="202124"/>
                </a:solidFill>
                <a:effectLst/>
                <a:latin typeface="Google Sans"/>
              </a:rPr>
              <a:t> : </a:t>
            </a:r>
            <a:r>
              <a:rPr lang="en-US" b="0" i="0" dirty="0">
                <a:solidFill>
                  <a:srgbClr val="040C28"/>
                </a:solidFill>
                <a:effectLst/>
                <a:latin typeface="Google Sans"/>
              </a:rPr>
              <a:t>a set of synonyms that share a common meaning</a:t>
            </a:r>
            <a:r>
              <a:rPr lang="en-US" b="0" i="0" dirty="0">
                <a:solidFill>
                  <a:srgbClr val="202124"/>
                </a:solidFill>
                <a:effectLst/>
                <a:latin typeface="Google Sans"/>
              </a:rPr>
              <a:t>. </a:t>
            </a:r>
          </a:p>
          <a:p>
            <a:r>
              <a:rPr lang="en-US" dirty="0"/>
              <a:t>Regular Expressions (key-phrase search) </a:t>
            </a:r>
          </a:p>
        </p:txBody>
      </p:sp>
      <p:sp>
        <p:nvSpPr>
          <p:cNvPr id="4" name="Slide Number Placeholder 3"/>
          <p:cNvSpPr>
            <a:spLocks noGrp="1"/>
          </p:cNvSpPr>
          <p:nvPr>
            <p:ph type="sldNum" sz="quarter" idx="5"/>
          </p:nvPr>
        </p:nvSpPr>
        <p:spPr/>
        <p:txBody>
          <a:bodyPr/>
          <a:lstStyle/>
          <a:p>
            <a:fld id="{961316B5-FD82-467F-A23F-939136B3F048}" type="slidenum">
              <a:rPr lang="en-US" smtClean="0"/>
              <a:t>33</a:t>
            </a:fld>
            <a:endParaRPr lang="en-US"/>
          </a:p>
        </p:txBody>
      </p:sp>
    </p:spTree>
    <p:extLst>
      <p:ext uri="{BB962C8B-B14F-4D97-AF65-F5344CB8AC3E}">
        <p14:creationId xmlns:p14="http://schemas.microsoft.com/office/powerpoint/2010/main" val="4063661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Color Sampling can be a good solution for cold start problem, but compared to neural network models the performance is weak.</a:t>
            </a:r>
          </a:p>
          <a:p>
            <a:r>
              <a:rPr lang="en-US" dirty="0">
                <a:solidFill>
                  <a:schemeClr val="tx2"/>
                </a:solidFill>
              </a:rPr>
              <a:t>On average, CNN with temporal attention is a better method for human attribute detection from videos.</a:t>
            </a:r>
          </a:p>
          <a:p>
            <a:endParaRPr lang="en-US" dirty="0">
              <a:solidFill>
                <a:schemeClr val="tx2"/>
              </a:solidFill>
            </a:endParaRPr>
          </a:p>
          <a:p>
            <a:r>
              <a:rPr lang="en-US" sz="1200" dirty="0">
                <a:effectLst/>
                <a:latin typeface="LMRoman12"/>
              </a:rPr>
              <a:t>We follow the original train/test partition of MARS dataset for benchmarking. For models in [114–116], we formed a training batch by randomly selecting 32 </a:t>
            </a:r>
            <a:r>
              <a:rPr lang="en-US" sz="1200" dirty="0" err="1">
                <a:effectLst/>
                <a:latin typeface="LMRoman12"/>
              </a:rPr>
              <a:t>tracklets</a:t>
            </a:r>
            <a:r>
              <a:rPr lang="en-US" sz="1200" dirty="0">
                <a:effectLst/>
                <a:latin typeface="LMRoman12"/>
              </a:rPr>
              <a:t>, and then by randomly sampling 6 frames from each </a:t>
            </a:r>
            <a:r>
              <a:rPr lang="en-US" sz="1200" dirty="0" err="1">
                <a:effectLst/>
                <a:latin typeface="LMRoman12"/>
              </a:rPr>
              <a:t>tracklet</a:t>
            </a:r>
            <a:r>
              <a:rPr lang="en-US" sz="1200" dirty="0">
                <a:effectLst/>
                <a:latin typeface="LMRoman12"/>
              </a:rPr>
              <a:t>. During testing, </a:t>
            </a:r>
            <a:r>
              <a:rPr lang="en-US" sz="1200" dirty="0">
                <a:effectLst/>
                <a:latin typeface="LMMathItalic12"/>
              </a:rPr>
              <a:t>F </a:t>
            </a:r>
            <a:r>
              <a:rPr lang="en-US" sz="1200" dirty="0">
                <a:effectLst/>
                <a:latin typeface="LMRoman12"/>
              </a:rPr>
              <a:t>frames of each </a:t>
            </a:r>
            <a:r>
              <a:rPr lang="en-US" sz="1200" dirty="0" err="1">
                <a:effectLst/>
                <a:latin typeface="LMRoman12"/>
              </a:rPr>
              <a:t>tracklet</a:t>
            </a:r>
            <a:r>
              <a:rPr lang="en-US" sz="1200" dirty="0">
                <a:effectLst/>
                <a:latin typeface="LMRoman12"/>
              </a:rPr>
              <a:t> are randomly split into </a:t>
            </a:r>
            <a:r>
              <a:rPr lang="en-US" sz="1200" dirty="0">
                <a:effectLst/>
                <a:latin typeface="LMMathSymbols10"/>
              </a:rPr>
              <a:t>⌊ </a:t>
            </a:r>
            <a:r>
              <a:rPr lang="en-US" sz="1200" dirty="0" err="1">
                <a:effectLst/>
                <a:latin typeface="LMMathItalic8"/>
              </a:rPr>
              <a:t>Fn</a:t>
            </a:r>
            <a:r>
              <a:rPr lang="en-US" sz="1200" dirty="0">
                <a:effectLst/>
                <a:latin typeface="LMMathItalic8"/>
              </a:rPr>
              <a:t> </a:t>
            </a:r>
            <a:r>
              <a:rPr lang="en-US" sz="1200" dirty="0">
                <a:effectLst/>
                <a:latin typeface="LMMathSymbols10"/>
              </a:rPr>
              <a:t>⌋ </a:t>
            </a:r>
            <a:r>
              <a:rPr lang="en-US" sz="1200" dirty="0">
                <a:effectLst/>
                <a:latin typeface="LMRoman12"/>
              </a:rPr>
              <a:t>groups, and the final result is the average prediction result among these groups. We used a validation set of mutually exclusive 125 people selected from the training set. For color sampling, we used the result from the first frame from each </a:t>
            </a:r>
            <a:r>
              <a:rPr lang="en-US" sz="1200" dirty="0" err="1">
                <a:effectLst/>
                <a:latin typeface="LMRoman12"/>
              </a:rPr>
              <a:t>tracklet</a:t>
            </a:r>
            <a:r>
              <a:rPr lang="en-US" sz="1200" dirty="0">
                <a:effectLst/>
                <a:latin typeface="LMRoman12"/>
              </a:rPr>
              <a:t>. We compared three properties across all models - </a:t>
            </a:r>
            <a:r>
              <a:rPr lang="en-US" sz="1200" dirty="0">
                <a:effectLst/>
                <a:latin typeface="LMRomanCaps10"/>
              </a:rPr>
              <a:t>gender, top color </a:t>
            </a:r>
            <a:r>
              <a:rPr lang="en-US" sz="1200" dirty="0">
                <a:effectLst/>
                <a:latin typeface="LMRoman12"/>
              </a:rPr>
              <a:t>and </a:t>
            </a:r>
            <a:r>
              <a:rPr lang="en-US" sz="1200" dirty="0">
                <a:effectLst/>
                <a:latin typeface="LMRomanCaps10"/>
              </a:rPr>
              <a:t>bottom color</a:t>
            </a:r>
            <a:r>
              <a:rPr lang="en-US" sz="1200" dirty="0">
                <a:effectLst/>
                <a:latin typeface="LMRoman12"/>
              </a:rPr>
              <a:t>. </a:t>
            </a:r>
            <a:endParaRPr lang="en-US" dirty="0"/>
          </a:p>
          <a:p>
            <a:endParaRPr lang="en-US" dirty="0"/>
          </a:p>
        </p:txBody>
      </p:sp>
      <p:sp>
        <p:nvSpPr>
          <p:cNvPr id="4" name="Slide Number Placeholder 3"/>
          <p:cNvSpPr>
            <a:spLocks noGrp="1"/>
          </p:cNvSpPr>
          <p:nvPr>
            <p:ph type="sldNum" sz="quarter" idx="5"/>
          </p:nvPr>
        </p:nvSpPr>
        <p:spPr/>
        <p:txBody>
          <a:bodyPr/>
          <a:lstStyle/>
          <a:p>
            <a:fld id="{961316B5-FD82-467F-A23F-939136B3F048}" type="slidenum">
              <a:rPr lang="en-US" smtClean="0"/>
              <a:t>34</a:t>
            </a:fld>
            <a:endParaRPr lang="en-US"/>
          </a:p>
        </p:txBody>
      </p:sp>
    </p:spTree>
    <p:extLst>
      <p:ext uri="{BB962C8B-B14F-4D97-AF65-F5344CB8AC3E}">
        <p14:creationId xmlns:p14="http://schemas.microsoft.com/office/powerpoint/2010/main" val="2327012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LMRoman12"/>
              </a:rPr>
              <a:t>We have run our ingest system and our query system in parallel on real and simulated queries and data. To assess performance, we consider </a:t>
            </a:r>
            <a:r>
              <a:rPr lang="en-US" sz="1200" dirty="0" err="1">
                <a:effectLst/>
                <a:latin typeface="LMRomanCaps10"/>
              </a:rPr>
              <a:t>SurvQ</a:t>
            </a:r>
            <a:r>
              <a:rPr lang="en-US" sz="1200" dirty="0">
                <a:effectLst/>
                <a:latin typeface="LMRomanCaps10"/>
              </a:rPr>
              <a:t> </a:t>
            </a:r>
            <a:r>
              <a:rPr lang="en-US" sz="1200" dirty="0">
                <a:effectLst/>
                <a:latin typeface="LMRoman12"/>
              </a:rPr>
              <a:t>as three components: video ingest, YOLO processing, and database activity. Our goal was to make </a:t>
            </a:r>
            <a:r>
              <a:rPr lang="en-US" sz="1200" dirty="0" err="1">
                <a:effectLst/>
                <a:latin typeface="LMRomanCaps10"/>
              </a:rPr>
              <a:t>SurvQ</a:t>
            </a:r>
            <a:r>
              <a:rPr lang="en-US" sz="1200" dirty="0">
                <a:effectLst/>
                <a:latin typeface="LMRomanCaps10"/>
              </a:rPr>
              <a:t> </a:t>
            </a:r>
            <a:r>
              <a:rPr lang="en-US" sz="1200" dirty="0">
                <a:effectLst/>
                <a:latin typeface="LMRoman12"/>
              </a:rPr>
              <a:t>performant enough to handle an urban camera deployment, including the West Lafayette use case. </a:t>
            </a:r>
            <a:endParaRPr lang="en-US" dirty="0">
              <a:effectLst/>
            </a:endParaRPr>
          </a:p>
          <a:p>
            <a:r>
              <a:rPr lang="en-US" sz="1200" dirty="0">
                <a:effectLst/>
                <a:latin typeface="LMRoman12"/>
              </a:rPr>
              <a:t>We maintain a collection of web servers to handle video upload. </a:t>
            </a:r>
            <a:r>
              <a:rPr lang="en-US" sz="1200" dirty="0" err="1">
                <a:effectLst/>
                <a:latin typeface="LMRoman12"/>
              </a:rPr>
              <a:t>Upsteam</a:t>
            </a:r>
            <a:r>
              <a:rPr lang="en-US" sz="1200" dirty="0">
                <a:effectLst/>
                <a:latin typeface="LMRoman12"/>
              </a:rPr>
              <a:t> processing must generate video in 1-minute MP-4 files. Future work would be required to handle other video formats. A low cost web server can support 4-5 concurrent video feeds. </a:t>
            </a:r>
            <a:endParaRPr lang="en-US" dirty="0">
              <a:effectLst/>
            </a:endParaRPr>
          </a:p>
          <a:p>
            <a:r>
              <a:rPr lang="en-US" sz="1200" dirty="0">
                <a:effectLst/>
                <a:latin typeface="LMRoman12"/>
              </a:rPr>
              <a:t>YOLO processing runs well on a GPU-equipped server. A single server can perform object recognition and color analysis in approximately 15 seconds per 1 minute of video. Thus, each YOLO processing server can handle around 4 incoming feeds. </a:t>
            </a:r>
            <a:endParaRPr lang="en-US" dirty="0">
              <a:effectLst/>
            </a:endParaRPr>
          </a:p>
          <a:p>
            <a:r>
              <a:rPr lang="en-US" sz="1200" dirty="0">
                <a:effectLst/>
                <a:latin typeface="LMRoman12"/>
              </a:rPr>
              <a:t>Our major performance concern was how our use of trigger functions in Postgres would scale. In </a:t>
            </a:r>
            <a:r>
              <a:rPr lang="en-US" sz="1200" dirty="0" err="1">
                <a:effectLst/>
                <a:latin typeface="LMRomanCaps10"/>
              </a:rPr>
              <a:t>SurvQ</a:t>
            </a:r>
            <a:r>
              <a:rPr lang="en-US" sz="1200" dirty="0">
                <a:effectLst/>
                <a:latin typeface="LMRoman12"/>
              </a:rPr>
              <a:t>, a trigger function for each incident is run every time YOLO results are inserted. We run YOLO on video at a rate of 1 frame per second, or 60 frames per minute. West Lafayette surveillance data averages 5 persons per frame. Since the West Lafayette use case has at most 200 video sources, we would expect our system to receive around 60 * 5 * 200 = 60000 inserts per minute. We need to be able to handle these insertions in under 60 seconds worth of time. Figure 2.14 shows that trigger invocation can easily keep up.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961316B5-FD82-467F-A23F-939136B3F048}" type="slidenum">
              <a:rPr lang="en-US" smtClean="0"/>
              <a:t>35</a:t>
            </a:fld>
            <a:endParaRPr lang="en-US"/>
          </a:p>
        </p:txBody>
      </p:sp>
    </p:spTree>
    <p:extLst>
      <p:ext uri="{BB962C8B-B14F-4D97-AF65-F5344CB8AC3E}">
        <p14:creationId xmlns:p14="http://schemas.microsoft.com/office/powerpoint/2010/main" val="925914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800" b="0" i="0" dirty="0">
                <a:solidFill>
                  <a:srgbClr val="000000"/>
                </a:solidFill>
                <a:effectLst/>
                <a:latin typeface="Calibri" panose="020F0502020204030204" pitchFamily="34" charset="0"/>
              </a:rPr>
              <a:t>NM is gathering information for a missing persons database.</a:t>
            </a:r>
          </a:p>
          <a:p>
            <a:pPr algn="l" rtl="0" fontAlgn="base"/>
            <a:r>
              <a:rPr lang="en-US" sz="1800" b="0" i="0" dirty="0">
                <a:solidFill>
                  <a:srgbClr val="000000"/>
                </a:solidFill>
                <a:effectLst/>
                <a:latin typeface="Calibri" panose="020F0502020204030204" pitchFamily="34" charset="0"/>
              </a:rPr>
              <a:t>I work at DOIT/State of NM in Santa Fe on computer databases.</a:t>
            </a:r>
          </a:p>
          <a:p>
            <a:pPr algn="l" rtl="0" fontAlgn="base"/>
            <a:r>
              <a:rPr lang="en-US" sz="1800" b="0" i="0" dirty="0">
                <a:solidFill>
                  <a:srgbClr val="000000"/>
                </a:solidFill>
                <a:effectLst/>
                <a:latin typeface="Calibri" panose="020F0502020204030204" pitchFamily="34" charset="0"/>
              </a:rPr>
              <a:t>I use Azure Data Studio notebooks to connect data.</a:t>
            </a:r>
          </a:p>
          <a:p>
            <a:pPr algn="l" rtl="0" fontAlgn="base"/>
            <a:r>
              <a:rPr lang="en-US" sz="1800" b="0" i="0" dirty="0">
                <a:solidFill>
                  <a:srgbClr val="000000"/>
                </a:solidFill>
                <a:effectLst/>
                <a:latin typeface="Calibri" panose="020F0502020204030204" pitchFamily="34" charset="0"/>
                <a:hlinkClick r:id="rId3"/>
              </a:rPr>
              <a:t>https://learn.microsoft.com/en-us/sql/azure-data-studio/notebooks/notebooks-guidance?view=sql-server-ver16</a:t>
            </a:r>
            <a:endParaRPr lang="en-US" sz="1800" b="0" i="0" dirty="0">
              <a:solidFill>
                <a:srgbClr val="000000"/>
              </a:solidFill>
              <a:effectLst/>
              <a:latin typeface="Calibri" panose="020F0502020204030204" pitchFamily="34" charset="0"/>
            </a:endParaRPr>
          </a:p>
          <a:p>
            <a:pPr algn="l" rtl="0" fontAlgn="base"/>
            <a:br>
              <a:rPr lang="en-US" b="0" i="0" dirty="0">
                <a:solidFill>
                  <a:srgbClr val="242424"/>
                </a:solidFill>
                <a:effectLst/>
                <a:latin typeface="Segoe UI" panose="020B0502040204020203" pitchFamily="34" charset="0"/>
              </a:rPr>
            </a:br>
            <a:r>
              <a:rPr lang="en-US" sz="1800" b="0" i="0" dirty="0">
                <a:solidFill>
                  <a:srgbClr val="000000"/>
                </a:solidFill>
                <a:effectLst/>
                <a:latin typeface="Calibri" panose="020F0502020204030204" pitchFamily="34" charset="0"/>
              </a:rPr>
              <a:t>I developed DNA genome assembly tech for the US Human Genome Project at LANL.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Capt. Teresa Randall</a:t>
            </a:r>
            <a:br>
              <a:rPr lang="en-US" dirty="0">
                <a:effectLst/>
              </a:rPr>
            </a:br>
            <a:r>
              <a:rPr lang="en-US" dirty="0">
                <a:effectLst/>
              </a:rPr>
              <a:t>Staff Operations Commander</a:t>
            </a:r>
            <a:br>
              <a:rPr lang="en-US" dirty="0">
                <a:effectLst/>
              </a:rPr>
            </a:br>
            <a:r>
              <a:rPr lang="en-US" dirty="0">
                <a:effectLst/>
              </a:rPr>
              <a:t>Office of Technology Management</a:t>
            </a:r>
            <a:br>
              <a:rPr lang="en-US" dirty="0">
                <a:effectLst/>
              </a:rPr>
            </a:br>
            <a:r>
              <a:rPr lang="en-US" dirty="0">
                <a:effectLst/>
              </a:rPr>
              <a:t>Vermont State Police (VSP)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rtl="0" fontAlgn="base"/>
            <a:r>
              <a:rPr lang="en-US" dirty="0">
                <a:effectLst/>
              </a:rPr>
              <a:t>Harold M. "Hal" Frost, Ph.D. (physics)</a:t>
            </a:r>
            <a:br>
              <a:rPr lang="en-US" dirty="0">
                <a:effectLst/>
              </a:rPr>
            </a:br>
            <a:r>
              <a:rPr lang="en-US" dirty="0">
                <a:effectLst/>
              </a:rPr>
              <a:t>P.O. Box 162</a:t>
            </a:r>
          </a:p>
          <a:p>
            <a:pPr rtl="0" fontAlgn="base"/>
            <a:r>
              <a:rPr lang="en-US" dirty="0">
                <a:effectLst/>
              </a:rPr>
              <a:t>(# 3215 Vermont Rte. 122)</a:t>
            </a:r>
            <a:br>
              <a:rPr lang="en-US" dirty="0">
                <a:effectLst/>
              </a:rPr>
            </a:br>
            <a:r>
              <a:rPr lang="en-US" dirty="0">
                <a:effectLst/>
              </a:rPr>
              <a:t>Sheffield, VT 05866 USA</a:t>
            </a:r>
            <a:br>
              <a:rPr lang="en-US" dirty="0">
                <a:effectLst/>
              </a:rPr>
            </a:br>
            <a:r>
              <a:rPr lang="en-US" dirty="0">
                <a:effectLst/>
              </a:rPr>
              <a:t>Tel -- (802) 626-3508 (e-mail preferred)</a:t>
            </a:r>
            <a:br>
              <a:rPr lang="en-US" dirty="0">
                <a:effectLst/>
              </a:rPr>
            </a:br>
            <a:r>
              <a:rPr lang="en-US" dirty="0">
                <a:effectLst/>
              </a:rPr>
              <a:t>-- Retired from University of California in 2008, via LANL</a:t>
            </a:r>
            <a:br>
              <a:rPr lang="en-US" dirty="0">
                <a:effectLst/>
              </a:rPr>
            </a:br>
            <a:r>
              <a:rPr lang="en-US" dirty="0">
                <a:effectLst/>
              </a:rPr>
              <a:t>-- Life Senior member, IEEE</a:t>
            </a:r>
            <a:br>
              <a:rPr lang="en-US" dirty="0">
                <a:effectLst/>
              </a:rPr>
            </a:br>
            <a:r>
              <a:rPr lang="en-US" dirty="0">
                <a:effectLst/>
              </a:rPr>
              <a:t>-- Triple alum of UVM (1964; 1969; 1974)</a:t>
            </a:r>
          </a:p>
          <a:p>
            <a:pPr rtl="0" fontAlgn="base"/>
            <a:r>
              <a:rPr lang="en-US" dirty="0">
                <a:effectLst/>
              </a:rPr>
              <a:t>-- Viet Nam Era veteran (USAR Capt.)</a:t>
            </a:r>
            <a:br>
              <a:rPr lang="en-US" dirty="0">
                <a:effectLst/>
              </a:rPr>
            </a:br>
            <a:r>
              <a:rPr lang="en-US" dirty="0">
                <a:effectLst/>
              </a:rPr>
              <a:t>-- Disabled</a:t>
            </a:r>
            <a:br>
              <a:rPr lang="en-US" dirty="0">
                <a:effectLst/>
              </a:rPr>
            </a:br>
            <a:r>
              <a:rPr lang="en-US" dirty="0">
                <a:effectLst/>
              </a:rPr>
              <a:t>-- IEEE = Institute of Electrical and Electronics Engineers</a:t>
            </a:r>
            <a:br>
              <a:rPr lang="en-US" dirty="0">
                <a:effectLst/>
              </a:rPr>
            </a:br>
            <a:r>
              <a:rPr lang="en-US" dirty="0">
                <a:effectLst/>
              </a:rPr>
              <a:t>-- LANL = Los Alamos National Laboratory</a:t>
            </a:r>
            <a:br>
              <a:rPr lang="en-US" dirty="0">
                <a:effectLst/>
              </a:rPr>
            </a:br>
            <a:r>
              <a:rPr lang="en-US" dirty="0">
                <a:effectLst/>
              </a:rPr>
              <a:t>-- UVM = The University of Vermont</a:t>
            </a:r>
          </a:p>
          <a:p>
            <a:pPr rtl="0" fontAlgn="base"/>
            <a:r>
              <a:rPr lang="en-US" dirty="0">
                <a:effectLst/>
              </a:rPr>
              <a:t>-- Message is in RTF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961316B5-FD82-467F-A23F-939136B3F048}" type="slidenum">
              <a:rPr lang="en-US" smtClean="0"/>
              <a:t>36</a:t>
            </a:fld>
            <a:endParaRPr lang="en-US"/>
          </a:p>
        </p:txBody>
      </p:sp>
    </p:spTree>
    <p:extLst>
      <p:ext uri="{BB962C8B-B14F-4D97-AF65-F5344CB8AC3E}">
        <p14:creationId xmlns:p14="http://schemas.microsoft.com/office/powerpoint/2010/main" val="2378869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Unclassified national information sharing system that enables criminal justice agencies to search, link, analyze, and share local, state, tribal, and federal records. </a:t>
            </a:r>
          </a:p>
          <a:p>
            <a:r>
              <a:rPr lang="en-US" dirty="0"/>
              <a:t>Strategic investigative information sharing system that fills informational gaps and provides situational awareness. </a:t>
            </a:r>
          </a:p>
          <a:p>
            <a:endParaRPr lang="en-US" dirty="0"/>
          </a:p>
          <a:p>
            <a:endParaRPr lang="en-US" dirty="0"/>
          </a:p>
          <a:p>
            <a:r>
              <a:rPr lang="en-US" dirty="0">
                <a:solidFill>
                  <a:schemeClr val="tx2"/>
                </a:solidFill>
              </a:rPr>
              <a:t>Locate Missing Person for </a:t>
            </a:r>
          </a:p>
          <a:p>
            <a:pPr lvl="1"/>
            <a:r>
              <a:rPr lang="en-US" sz="2000" dirty="0">
                <a:solidFill>
                  <a:schemeClr val="tx2"/>
                </a:solidFill>
              </a:rPr>
              <a:t>Person Re-location during Disaster</a:t>
            </a:r>
          </a:p>
          <a:p>
            <a:pPr lvl="1"/>
            <a:r>
              <a:rPr lang="en-US" sz="2000" dirty="0">
                <a:solidFill>
                  <a:schemeClr val="tx2"/>
                </a:solidFill>
              </a:rPr>
              <a:t>Amber Alerts</a:t>
            </a:r>
          </a:p>
          <a:p>
            <a:pPr lvl="1"/>
            <a:r>
              <a:rPr lang="en-US" sz="2000" dirty="0">
                <a:solidFill>
                  <a:schemeClr val="tx2"/>
                </a:solidFill>
              </a:rPr>
              <a:t>Aged Person Identification</a:t>
            </a:r>
            <a:endParaRPr lang="en-US" sz="2000" dirty="0"/>
          </a:p>
          <a:p>
            <a:pPr lvl="1"/>
            <a:r>
              <a:rPr lang="en-US" sz="2000" dirty="0">
                <a:solidFill>
                  <a:schemeClr val="tx2"/>
                </a:solidFill>
              </a:rPr>
              <a:t>Missing Kids</a:t>
            </a:r>
          </a:p>
          <a:p>
            <a:r>
              <a:rPr lang="en-US" dirty="0"/>
              <a:t>Drone Surveillance for Search and Rescue in Disasters</a:t>
            </a:r>
          </a:p>
          <a:p>
            <a:r>
              <a:rPr lang="en-US" dirty="0"/>
              <a:t>Resource Distribution during Disasters</a:t>
            </a:r>
          </a:p>
          <a:p>
            <a:endParaRPr lang="en-US" dirty="0"/>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37</a:t>
            </a:fld>
            <a:endParaRPr lang="en-US"/>
          </a:p>
        </p:txBody>
      </p:sp>
    </p:spTree>
    <p:extLst>
      <p:ext uri="{BB962C8B-B14F-4D97-AF65-F5344CB8AC3E}">
        <p14:creationId xmlns:p14="http://schemas.microsoft.com/office/powerpoint/2010/main" val="1383064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38</a:t>
            </a:fld>
            <a:endParaRPr lang="en-US"/>
          </a:p>
        </p:txBody>
      </p:sp>
    </p:spTree>
    <p:extLst>
      <p:ext uri="{BB962C8B-B14F-4D97-AF65-F5344CB8AC3E}">
        <p14:creationId xmlns:p14="http://schemas.microsoft.com/office/powerpoint/2010/main" val="668642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sz="1200" i="1" dirty="0" smtClean="0">
                            <a:solidFill>
                              <a:schemeClr val="tx2"/>
                            </a:solidFill>
                            <a:latin typeface="Cambria Math" panose="02040503050406030204" pitchFamily="18" charset="0"/>
                          </a:rPr>
                        </m:ctrlPr>
                      </m:sSubPr>
                      <m:e>
                        <m:r>
                          <a:rPr lang="en-US" sz="1200" b="1" i="1" dirty="0" smtClean="0">
                            <a:solidFill>
                              <a:schemeClr val="tx2"/>
                            </a:solidFill>
                            <a:latin typeface="Cambria Math" panose="02040503050406030204" pitchFamily="18" charset="0"/>
                          </a:rPr>
                          <m:t> </m:t>
                        </m:r>
                        <m:r>
                          <a:rPr lang="en-US" sz="1200" b="1" i="1" dirty="0">
                            <a:solidFill>
                              <a:schemeClr val="tx2"/>
                            </a:solidFill>
                            <a:latin typeface="Cambria Math" panose="02040503050406030204" pitchFamily="18" charset="0"/>
                          </a:rPr>
                          <m:t>𝒅</m:t>
                        </m:r>
                      </m:e>
                      <m:sub>
                        <m:sSub>
                          <m:sSubPr>
                            <m:ctrlPr>
                              <a:rPr lang="en-US" sz="1200" i="1" dirty="0">
                                <a:solidFill>
                                  <a:schemeClr val="tx2"/>
                                </a:solidFill>
                                <a:latin typeface="Cambria Math" panose="02040503050406030204" pitchFamily="18" charset="0"/>
                              </a:rPr>
                            </m:ctrlPr>
                          </m:sSubPr>
                          <m:e>
                            <m:r>
                              <a:rPr lang="en-US" sz="1200" i="1" dirty="0">
                                <a:solidFill>
                                  <a:schemeClr val="tx2"/>
                                </a:solidFill>
                                <a:latin typeface="Cambria Math" panose="02040503050406030204" pitchFamily="18" charset="0"/>
                              </a:rPr>
                              <m:t>𝑥</m:t>
                            </m:r>
                          </m:e>
                          <m:sub>
                            <m:r>
                              <a:rPr lang="en-US" sz="1200" b="0" i="1" dirty="0" smtClean="0">
                                <a:solidFill>
                                  <a:schemeClr val="tx2"/>
                                </a:solidFill>
                                <a:latin typeface="Cambria Math" panose="02040503050406030204" pitchFamily="18" charset="0"/>
                              </a:rPr>
                              <m:t>𝑐</m:t>
                            </m:r>
                          </m:sub>
                        </m:sSub>
                      </m:sub>
                    </m:sSub>
                  </m:oMath>
                </a14:m>
                <a:r>
                  <a:rPr lang="en-US" sz="1200" dirty="0">
                    <a:solidFill>
                      <a:schemeClr val="tx2"/>
                    </a:solidFill>
                  </a:rPr>
                  <a:t> is c-</a:t>
                </a:r>
                <a:r>
                  <a:rPr lang="en-US" sz="1200" dirty="0" err="1">
                    <a:solidFill>
                      <a:schemeClr val="tx2"/>
                    </a:solidFill>
                  </a:rPr>
                  <a:t>th</a:t>
                </a:r>
                <a:r>
                  <a:rPr lang="en-US" sz="1200" dirty="0">
                    <a:solidFill>
                      <a:schemeClr val="tx2"/>
                    </a:solidFill>
                  </a:rPr>
                  <a:t> data in </a:t>
                </a:r>
                <a:r>
                  <a:rPr lang="en-US" sz="1200" i="1" dirty="0">
                    <a:solidFill>
                      <a:schemeClr val="tx2"/>
                    </a:solidFill>
                  </a:rPr>
                  <a:t>R</a:t>
                </a:r>
                <a:r>
                  <a:rPr lang="en-US" sz="1200" dirty="0">
                    <a:solidFill>
                      <a:schemeClr val="tx2"/>
                    </a:solidFill>
                  </a:rPr>
                  <a:t> from modality </a:t>
                </a:r>
                <a14:m>
                  <m:oMath xmlns:m="http://schemas.openxmlformats.org/officeDocument/2006/math">
                    <m:sSub>
                      <m:sSubPr>
                        <m:ctrlPr>
                          <a:rPr lang="en-US" sz="1200" b="0" i="1" dirty="0" smtClean="0">
                            <a:solidFill>
                              <a:schemeClr val="tx2"/>
                            </a:solidFill>
                            <a:latin typeface="Cambria Math" panose="02040503050406030204" pitchFamily="18" charset="0"/>
                          </a:rPr>
                        </m:ctrlPr>
                      </m:sSubPr>
                      <m:e>
                        <m:r>
                          <a:rPr lang="en-US" sz="1200" i="1" dirty="0" smtClean="0">
                            <a:solidFill>
                              <a:schemeClr val="tx2"/>
                            </a:solidFill>
                            <a:latin typeface="Cambria Math" panose="02040503050406030204" pitchFamily="18" charset="0"/>
                          </a:rPr>
                          <m:t>𝑥</m:t>
                        </m:r>
                      </m:e>
                      <m:sub>
                        <m:r>
                          <a:rPr lang="en-US" sz="800" i="1" dirty="0">
                            <a:solidFill>
                              <a:schemeClr val="tx2"/>
                            </a:solidFill>
                            <a:latin typeface="Cambria Math" panose="02040503050406030204" pitchFamily="18" charset="0"/>
                          </a:rPr>
                          <m:t>𝑐</m:t>
                        </m:r>
                      </m:sub>
                    </m:sSub>
                    <m:r>
                      <a:rPr lang="en-US" sz="800" i="1" dirty="0">
                        <a:solidFill>
                          <a:schemeClr val="tx2"/>
                        </a:solidFill>
                        <a:latin typeface="Cambria Math" panose="02040503050406030204" pitchFamily="18" charset="0"/>
                      </a:rPr>
                      <m:t> </m:t>
                    </m:r>
                    <m:sSub>
                      <m:sSubPr>
                        <m:ctrlPr>
                          <a:rPr lang="en-US" sz="1200" b="0" i="1" dirty="0" smtClean="0">
                            <a:solidFill>
                              <a:schemeClr val="tx2"/>
                            </a:solidFill>
                            <a:latin typeface="Cambria Math" panose="02040503050406030204" pitchFamily="18" charset="0"/>
                          </a:rPr>
                        </m:ctrlPr>
                      </m:sSubPr>
                      <m:e>
                        <m:r>
                          <a:rPr lang="en-US" sz="1200" i="1" dirty="0" smtClean="0">
                            <a:solidFill>
                              <a:schemeClr val="tx2"/>
                            </a:solidFill>
                            <a:latin typeface="Cambria Math" panose="02040503050406030204" pitchFamily="18" charset="0"/>
                          </a:rPr>
                          <m:t>∈</m:t>
                        </m:r>
                      </m:e>
                      <m:sub>
                        <m:r>
                          <a:rPr lang="en-US" sz="800" i="1" dirty="0">
                            <a:solidFill>
                              <a:schemeClr val="tx2"/>
                            </a:solidFill>
                            <a:latin typeface="Cambria Math" panose="02040503050406030204" pitchFamily="18" charset="0"/>
                          </a:rPr>
                          <m:t>𝑅</m:t>
                        </m:r>
                      </m:sub>
                    </m:sSub>
                    <m:r>
                      <a:rPr lang="en-US" sz="1200" i="1" dirty="0">
                        <a:solidFill>
                          <a:schemeClr val="tx2"/>
                        </a:solidFill>
                        <a:latin typeface="Cambria Math" panose="02040503050406030204" pitchFamily="18" charset="0"/>
                      </a:rPr>
                      <m:t>𝑀</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A similarity score is used to define the degree of relevance, </a:t>
                </a:r>
              </a:p>
              <a:p>
                <a:endParaRPr lang="en-US" dirty="0"/>
              </a:p>
            </p:txBody>
          </p:sp>
        </mc:Choice>
        <mc:Fallback xmlns="">
          <p:sp>
            <p:nvSpPr>
              <p:cNvPr id="3" name="Notes Placeholder 2"/>
              <p:cNvSpPr>
                <a:spLocks noGrp="1"/>
              </p:cNvSpPr>
              <p:nvPr>
                <p:ph type="body" idx="1"/>
              </p:nvPr>
            </p:nvSpPr>
            <p:spPr/>
            <p:txBody>
              <a:bodyPr/>
              <a:lstStyle/>
              <a:p>
                <a:r>
                  <a:rPr lang="en-US" sz="1200" i="0" dirty="0">
                    <a:solidFill>
                      <a:schemeClr val="tx2"/>
                    </a:solidFill>
                    <a:latin typeface="Cambria Math" panose="02040503050406030204" pitchFamily="18" charset="0"/>
                  </a:rPr>
                  <a:t>〖</a:t>
                </a:r>
                <a:r>
                  <a:rPr lang="en-US" sz="1200" b="1" i="0" dirty="0">
                    <a:solidFill>
                      <a:schemeClr val="tx2"/>
                    </a:solidFill>
                    <a:latin typeface="Cambria Math" panose="02040503050406030204" pitchFamily="18" charset="0"/>
                  </a:rPr>
                  <a:t> 𝒅〗_(</a:t>
                </a:r>
                <a:r>
                  <a:rPr lang="en-US" sz="1200" i="0" dirty="0">
                    <a:solidFill>
                      <a:schemeClr val="tx2"/>
                    </a:solidFill>
                    <a:latin typeface="Cambria Math" panose="02040503050406030204" pitchFamily="18" charset="0"/>
                  </a:rPr>
                  <a:t>𝑥_</a:t>
                </a:r>
                <a:r>
                  <a:rPr lang="en-US" sz="1200" b="0" i="0" dirty="0">
                    <a:solidFill>
                      <a:schemeClr val="tx2"/>
                    </a:solidFill>
                    <a:latin typeface="Cambria Math" panose="02040503050406030204" pitchFamily="18" charset="0"/>
                  </a:rPr>
                  <a:t>𝑐 )</a:t>
                </a:r>
                <a:r>
                  <a:rPr lang="en-US" sz="1200" dirty="0">
                    <a:solidFill>
                      <a:schemeClr val="tx2"/>
                    </a:solidFill>
                  </a:rPr>
                  <a:t> is c-</a:t>
                </a:r>
                <a:r>
                  <a:rPr lang="en-US" sz="1200" dirty="0" err="1">
                    <a:solidFill>
                      <a:schemeClr val="tx2"/>
                    </a:solidFill>
                  </a:rPr>
                  <a:t>th</a:t>
                </a:r>
                <a:r>
                  <a:rPr lang="en-US" sz="1200" dirty="0">
                    <a:solidFill>
                      <a:schemeClr val="tx2"/>
                    </a:solidFill>
                  </a:rPr>
                  <a:t> data in </a:t>
                </a:r>
                <a:r>
                  <a:rPr lang="en-US" sz="1200" i="1" dirty="0">
                    <a:solidFill>
                      <a:schemeClr val="tx2"/>
                    </a:solidFill>
                  </a:rPr>
                  <a:t>R</a:t>
                </a:r>
                <a:r>
                  <a:rPr lang="en-US" sz="1200" dirty="0">
                    <a:solidFill>
                      <a:schemeClr val="tx2"/>
                    </a:solidFill>
                  </a:rPr>
                  <a:t> from modality </a:t>
                </a:r>
                <a:r>
                  <a:rPr lang="en-US" sz="1200" i="0" dirty="0">
                    <a:solidFill>
                      <a:schemeClr val="tx2"/>
                    </a:solidFill>
                    <a:latin typeface="Cambria Math" panose="02040503050406030204" pitchFamily="18" charset="0"/>
                  </a:rPr>
                  <a:t>𝑥</a:t>
                </a:r>
                <a:r>
                  <a:rPr lang="en-US" sz="1200" b="0" i="0" dirty="0">
                    <a:solidFill>
                      <a:schemeClr val="tx2"/>
                    </a:solidFill>
                    <a:latin typeface="Cambria Math" panose="02040503050406030204" pitchFamily="18" charset="0"/>
                  </a:rPr>
                  <a:t>_</a:t>
                </a:r>
                <a:r>
                  <a:rPr lang="en-US" sz="800" i="0" dirty="0">
                    <a:solidFill>
                      <a:schemeClr val="tx2"/>
                    </a:solidFill>
                    <a:latin typeface="Cambria Math" panose="02040503050406030204" pitchFamily="18" charset="0"/>
                  </a:rPr>
                  <a:t>𝑐  </a:t>
                </a:r>
                <a:r>
                  <a:rPr lang="en-US" sz="1200" i="0" dirty="0">
                    <a:solidFill>
                      <a:schemeClr val="tx2"/>
                    </a:solidFill>
                    <a:latin typeface="Cambria Math" panose="02040503050406030204" pitchFamily="18" charset="0"/>
                  </a:rPr>
                  <a:t>∈</a:t>
                </a:r>
                <a:r>
                  <a:rPr lang="en-US" sz="1200" b="0" i="0" dirty="0">
                    <a:solidFill>
                      <a:schemeClr val="tx2"/>
                    </a:solidFill>
                    <a:latin typeface="Cambria Math" panose="02040503050406030204" pitchFamily="18" charset="0"/>
                  </a:rPr>
                  <a:t>_</a:t>
                </a:r>
                <a:r>
                  <a:rPr lang="en-US" sz="800" i="0" dirty="0">
                    <a:solidFill>
                      <a:schemeClr val="tx2"/>
                    </a:solidFill>
                    <a:latin typeface="Cambria Math" panose="02040503050406030204" pitchFamily="18" charset="0"/>
                  </a:rPr>
                  <a:t>𝑅</a:t>
                </a:r>
                <a:r>
                  <a:rPr lang="en-US" sz="1200" i="0" dirty="0">
                    <a:solidFill>
                      <a:schemeClr val="tx2"/>
                    </a:solidFill>
                    <a:latin typeface="Cambria Math" panose="02040503050406030204" pitchFamily="18" charset="0"/>
                  </a:rPr>
                  <a:t> 𝑀</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A similarity score is used to define the degree of relevance, </a:t>
                </a:r>
              </a:p>
              <a:p>
                <a:endParaRPr lang="en-US" dirty="0"/>
              </a:p>
            </p:txBody>
          </p:sp>
        </mc:Fallback>
      </mc:AlternateContent>
      <p:sp>
        <p:nvSpPr>
          <p:cNvPr id="4" name="Slide Number Placeholder 3"/>
          <p:cNvSpPr>
            <a:spLocks noGrp="1"/>
          </p:cNvSpPr>
          <p:nvPr>
            <p:ph type="sldNum" sz="quarter" idx="5"/>
          </p:nvPr>
        </p:nvSpPr>
        <p:spPr/>
        <p:txBody>
          <a:bodyPr/>
          <a:lstStyle/>
          <a:p>
            <a:fld id="{47735175-FAE7-A644-9D7C-D9D3A748A077}" type="slidenum">
              <a:rPr lang="en-US" smtClean="0"/>
              <a:t>39</a:t>
            </a:fld>
            <a:endParaRPr lang="en-US"/>
          </a:p>
        </p:txBody>
      </p:sp>
    </p:spTree>
    <p:extLst>
      <p:ext uri="{BB962C8B-B14F-4D97-AF65-F5344CB8AC3E}">
        <p14:creationId xmlns:p14="http://schemas.microsoft.com/office/powerpoint/2010/main" val="3616392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Plenty of recommender systems, but all single modality, either image, or movies(</a:t>
            </a:r>
            <a:r>
              <a:rPr lang="en-US" dirty="0" err="1"/>
              <a:t>netflix</a:t>
            </a:r>
            <a:r>
              <a:rPr lang="en-US" dirty="0"/>
              <a:t>), or just metadata search (google), audio (Spotify)</a:t>
            </a:r>
          </a:p>
          <a:p>
            <a:r>
              <a:rPr lang="en-US" dirty="0"/>
              <a:t>Need to consider the content</a:t>
            </a:r>
          </a:p>
          <a:p>
            <a:endParaRPr lang="en-US" dirty="0"/>
          </a:p>
          <a:p>
            <a:r>
              <a:rPr lang="en-US" dirty="0"/>
              <a:t>Google finds similar entities with similar </a:t>
            </a:r>
            <a:r>
              <a:rPr lang="en-US" dirty="0" err="1"/>
              <a:t>charactersics</a:t>
            </a:r>
            <a:r>
              <a:rPr lang="en-US" dirty="0"/>
              <a:t>, given the search keyword is of entity type. But can one mention the context, for example, they want presidents, or Harvard alumni’s</a:t>
            </a:r>
          </a:p>
          <a:p>
            <a:endParaRPr lang="en-US" dirty="0"/>
          </a:p>
          <a:p>
            <a:r>
              <a:rPr lang="en-US" dirty="0"/>
              <a:t>https://</a:t>
            </a:r>
            <a:r>
              <a:rPr lang="en-US" dirty="0" err="1"/>
              <a:t>www.jaist.ac.jp</a:t>
            </a:r>
            <a:r>
              <a:rPr lang="en-US" dirty="0"/>
              <a:t>/</a:t>
            </a:r>
            <a:r>
              <a:rPr lang="en-US" dirty="0" err="1"/>
              <a:t>english</a:t>
            </a:r>
            <a:r>
              <a:rPr lang="en-US" dirty="0"/>
              <a:t>/laboratory/cci/</a:t>
            </a:r>
            <a:r>
              <a:rPr lang="en-US" dirty="0" err="1"/>
              <a:t>huynh.html</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TTc9c3bd71"/>
              </a:rPr>
              <a:t>It is important to note that the decision-making pro- </a:t>
            </a:r>
            <a:r>
              <a:rPr lang="en-US" sz="1800" dirty="0" err="1">
                <a:effectLst/>
                <a:latin typeface="AdvTTc9c3bd71"/>
              </a:rPr>
              <a:t>cess</a:t>
            </a:r>
            <a:r>
              <a:rPr lang="en-US" sz="1800" dirty="0">
                <a:effectLst/>
                <a:latin typeface="AdvTTc9c3bd71"/>
              </a:rPr>
              <a:t> often involves all three characteristics discussed</a:t>
            </a:r>
            <a:r>
              <a:rPr lang="en-US" sz="1800" dirty="0">
                <a:effectLst/>
                <a:latin typeface="AdvTTc9c3bd71+20"/>
              </a:rPr>
              <a:t>–—</a:t>
            </a:r>
            <a:r>
              <a:rPr lang="en-US" sz="1800" dirty="0">
                <a:effectLst/>
                <a:latin typeface="AdvTTc9c3bd71"/>
              </a:rPr>
              <a:t>uncertainty, complexity, and equivocality (</a:t>
            </a:r>
            <a:r>
              <a:rPr lang="en-US" sz="1800" dirty="0" err="1">
                <a:solidFill>
                  <a:srgbClr val="007CAA"/>
                </a:solidFill>
                <a:effectLst/>
                <a:latin typeface="AdvTTc9c3bd71"/>
              </a:rPr>
              <a:t>Koufteros</a:t>
            </a:r>
            <a:r>
              <a:rPr lang="en-US" sz="1800" dirty="0">
                <a:solidFill>
                  <a:srgbClr val="007CAA"/>
                </a:solidFill>
                <a:effectLst/>
                <a:latin typeface="AdvTTc9c3bd71"/>
              </a:rPr>
              <a:t>, </a:t>
            </a:r>
            <a:r>
              <a:rPr lang="en-US" sz="1800" dirty="0" err="1">
                <a:solidFill>
                  <a:srgbClr val="007CAA"/>
                </a:solidFill>
                <a:effectLst/>
                <a:latin typeface="AdvTTc9c3bd71"/>
              </a:rPr>
              <a:t>Vonderembse</a:t>
            </a:r>
            <a:r>
              <a:rPr lang="en-US" sz="1800" dirty="0">
                <a:solidFill>
                  <a:srgbClr val="007CAA"/>
                </a:solidFill>
                <a:effectLst/>
                <a:latin typeface="AdvTTc9c3bd71"/>
              </a:rPr>
              <a:t>, &amp; Jayaram, 2005</a:t>
            </a:r>
            <a:r>
              <a:rPr lang="en-US" sz="1800" dirty="0">
                <a:effectLst/>
                <a:latin typeface="AdvTTc9c3bd71"/>
              </a:rPr>
              <a:t>)</a:t>
            </a:r>
            <a:r>
              <a:rPr lang="en-US" sz="1800" dirty="0">
                <a:effectLst/>
                <a:latin typeface="AdvTTc9c3bd71+20"/>
              </a:rPr>
              <a:t>–—</a:t>
            </a:r>
            <a:r>
              <a:rPr lang="en-US" sz="1800" dirty="0">
                <a:effectLst/>
                <a:latin typeface="AdvTTc9c3bd71"/>
              </a:rPr>
              <a:t>and these characteristics should not be understood as mutually exclusive. </a:t>
            </a:r>
            <a:endParaRPr lang="en-US" dirty="0"/>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4</a:t>
            </a:fld>
            <a:endParaRPr lang="en-US"/>
          </a:p>
        </p:txBody>
      </p:sp>
    </p:spTree>
    <p:extLst>
      <p:ext uri="{BB962C8B-B14F-4D97-AF65-F5344CB8AC3E}">
        <p14:creationId xmlns:p14="http://schemas.microsoft.com/office/powerpoint/2010/main" val="677780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LMRoman12"/>
              </a:rPr>
              <a:t>intuition here is that entities, relationships, and object-properties in a data sample have a inter-connected structure and if we can capture the changes we need to make to this structure to convert it to structure of another data-sample, then we can capture the differences between these samples. Based on this intuition, </a:t>
            </a:r>
            <a:r>
              <a:rPr lang="en-US" sz="1200" dirty="0" err="1">
                <a:effectLst/>
                <a:latin typeface="LMRoman12"/>
              </a:rPr>
              <a:t>FemmIR</a:t>
            </a:r>
            <a:r>
              <a:rPr lang="en-US" sz="1200" dirty="0">
                <a:effectLst/>
                <a:latin typeface="LMRoman12"/>
              </a:rPr>
              <a:t> starts by constructing a </a:t>
            </a:r>
            <a:r>
              <a:rPr lang="en-US" sz="1200" i="1" dirty="0">
                <a:effectLst/>
                <a:latin typeface="LMRoman12"/>
              </a:rPr>
              <a:t>hierarchical attributed relational graph</a:t>
            </a:r>
            <a:r>
              <a:rPr lang="en-US" sz="1200" dirty="0">
                <a:effectLst/>
                <a:latin typeface="LMRoman12"/>
              </a:rPr>
              <a:t>, called (</a:t>
            </a:r>
            <a:r>
              <a:rPr lang="en-US" sz="1200" dirty="0">
                <a:effectLst/>
                <a:latin typeface="LMRomanCaps10"/>
              </a:rPr>
              <a:t>HARG</a:t>
            </a:r>
            <a:r>
              <a:rPr lang="en-US" sz="1200" dirty="0">
                <a:effectLst/>
                <a:latin typeface="LMRoman12"/>
              </a:rPr>
              <a:t>), with a common hierarchy for all data samples. The choice of graph as a representation was influenced by: </a:t>
            </a:r>
            <a:endParaRPr lang="en-US" dirty="0">
              <a:effectLst/>
            </a:endParaRPr>
          </a:p>
          <a:p>
            <a:r>
              <a:rPr lang="en-US" sz="1200" dirty="0">
                <a:effectLst/>
                <a:latin typeface="LMRoman12"/>
              </a:rPr>
              <a:t>1. graph being the best data structure to capture information from connected structures, </a:t>
            </a:r>
            <a:endParaRPr lang="en-US" dirty="0">
              <a:effectLst/>
            </a:endParaRPr>
          </a:p>
          <a:p>
            <a:r>
              <a:rPr lang="en-US" sz="1200" dirty="0">
                <a:effectLst/>
                <a:latin typeface="LMRoman12"/>
              </a:rPr>
              <a:t>2. based on observations </a:t>
            </a:r>
            <a:r>
              <a:rPr lang="en-US" sz="1200" b="1" dirty="0">
                <a:effectLst/>
                <a:latin typeface="LMRoman12"/>
              </a:rPr>
              <a:t>O4.2.3 </a:t>
            </a:r>
            <a:r>
              <a:rPr lang="en-US" sz="1200" dirty="0">
                <a:effectLst/>
                <a:latin typeface="LMRoman12"/>
              </a:rPr>
              <a:t>and </a:t>
            </a:r>
            <a:r>
              <a:rPr lang="en-US" sz="1200" b="1" dirty="0">
                <a:effectLst/>
                <a:latin typeface="LMRoman12"/>
              </a:rPr>
              <a:t>O4.2.5</a:t>
            </a:r>
            <a:r>
              <a:rPr lang="en-US" sz="1200" dirty="0">
                <a:effectLst/>
                <a:latin typeface="LMRoman12"/>
              </a:rPr>
              <a:t>, a data structure with representation- invariant encoding mechanisms that can capture the syntactic similarities between different values was necessary. </a:t>
            </a:r>
            <a:endParaRPr lang="en-US" dirty="0">
              <a:effectLst/>
            </a:endParaRPr>
          </a:p>
        </p:txBody>
      </p:sp>
      <p:sp>
        <p:nvSpPr>
          <p:cNvPr id="4" name="Slide Number Placeholder 3"/>
          <p:cNvSpPr>
            <a:spLocks noGrp="1"/>
          </p:cNvSpPr>
          <p:nvPr>
            <p:ph type="sldNum" sz="quarter" idx="5"/>
          </p:nvPr>
        </p:nvSpPr>
        <p:spPr/>
        <p:txBody>
          <a:bodyPr/>
          <a:lstStyle/>
          <a:p>
            <a:fld id="{47735175-FAE7-A644-9D7C-D9D3A748A077}" type="slidenum">
              <a:rPr lang="en-US" smtClean="0"/>
              <a:t>40</a:t>
            </a:fld>
            <a:endParaRPr lang="en-US"/>
          </a:p>
        </p:txBody>
      </p:sp>
    </p:spTree>
    <p:extLst>
      <p:ext uri="{BB962C8B-B14F-4D97-AF65-F5344CB8AC3E}">
        <p14:creationId xmlns:p14="http://schemas.microsoft.com/office/powerpoint/2010/main" val="50046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MRoman12"/>
              </a:rPr>
              <a:t>Can be any language </a:t>
            </a:r>
            <a:r>
              <a:rPr lang="en-US" sz="1200" dirty="0" err="1">
                <a:latin typeface="LMRoman12"/>
              </a:rPr>
              <a:t>embeddei</a:t>
            </a:r>
            <a:endParaRPr lang="en-US" sz="1200" dirty="0">
              <a:effectLst/>
              <a:latin typeface="LMRoman12"/>
            </a:endParaRPr>
          </a:p>
          <a:p>
            <a:endParaRPr lang="en-US" sz="1800" dirty="0">
              <a:effectLst/>
              <a:latin typeface="LMRoman12"/>
            </a:endParaRPr>
          </a:p>
          <a:p>
            <a:r>
              <a:rPr lang="en-US" sz="1800" dirty="0">
                <a:effectLst/>
                <a:latin typeface="LMRoman12"/>
              </a:rPr>
              <a:t>Estimating content edit distance instead of a simple property- </a:t>
            </a:r>
            <a:endParaRPr lang="en-US" dirty="0">
              <a:effectLst/>
            </a:endParaRPr>
          </a:p>
          <a:p>
            <a:r>
              <a:rPr lang="en-US" sz="1800" dirty="0">
                <a:effectLst/>
                <a:latin typeface="LMRoman12"/>
              </a:rPr>
              <a:t>to-property comparison allows the flexibility to consider the dependency between prop- </a:t>
            </a:r>
            <a:endParaRPr lang="en-US" dirty="0">
              <a:effectLst/>
            </a:endParaRPr>
          </a:p>
          <a:p>
            <a:r>
              <a:rPr lang="en-US" sz="1800" dirty="0" err="1">
                <a:effectLst/>
                <a:latin typeface="LMRoman12"/>
              </a:rPr>
              <a:t>erties</a:t>
            </a:r>
            <a:r>
              <a:rPr lang="en-US" sz="1800" dirty="0">
                <a:effectLst/>
                <a:latin typeface="LMRoman12"/>
              </a:rPr>
              <a:t> and graph levels. </a:t>
            </a:r>
          </a:p>
          <a:p>
            <a:endParaRPr lang="en-US" sz="18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Using Adjacency-</a:t>
            </a:r>
            <a:r>
              <a:rPr lang="en-US" sz="1800" dirty="0" err="1">
                <a:effectLst/>
                <a:latin typeface="LMRoman12"/>
              </a:rPr>
              <a:t>Munkres</a:t>
            </a:r>
            <a:r>
              <a:rPr lang="en-US" sz="1800" dirty="0">
                <a:effectLst/>
                <a:latin typeface="LMRoman12"/>
              </a:rPr>
              <a:t> from [92] allows us to find the optimal assignment of each EPL vertex without taking into account the dependency among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We use </a:t>
            </a:r>
            <a:r>
              <a:rPr lang="en-US" sz="1800" dirty="0" err="1">
                <a:effectLst/>
                <a:latin typeface="LMRoman12"/>
              </a:rPr>
              <a:t>Munkres</a:t>
            </a:r>
            <a:r>
              <a:rPr lang="en-US" sz="1800" dirty="0">
                <a:effectLst/>
                <a:latin typeface="LMRoman12"/>
              </a:rPr>
              <a:t> to get an approx. CED, but we need to populate the cost matrix for that, and we do it in a certain manner.</a:t>
            </a:r>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41</a:t>
            </a:fld>
            <a:endParaRPr lang="en-US"/>
          </a:p>
        </p:txBody>
      </p:sp>
    </p:spTree>
    <p:extLst>
      <p:ext uri="{BB962C8B-B14F-4D97-AF65-F5344CB8AC3E}">
        <p14:creationId xmlns:p14="http://schemas.microsoft.com/office/powerpoint/2010/main" val="931738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42</a:t>
            </a:fld>
            <a:endParaRPr lang="en-US"/>
          </a:p>
        </p:txBody>
      </p:sp>
    </p:spTree>
    <p:extLst>
      <p:ext uri="{BB962C8B-B14F-4D97-AF65-F5344CB8AC3E}">
        <p14:creationId xmlns:p14="http://schemas.microsoft.com/office/powerpoint/2010/main" val="2451864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GCNs are a very powerful neural network architecture for machine learning on graphs. In fact, they are so powerful that even </a:t>
            </a:r>
            <a:r>
              <a:rPr lang="en-US" b="0" i="1" dirty="0">
                <a:solidFill>
                  <a:srgbClr val="292929"/>
                </a:solidFill>
                <a:effectLst/>
                <a:latin typeface="source-serif-pro"/>
              </a:rPr>
              <a:t>a randomly initiated 2-layer GCN</a:t>
            </a:r>
            <a:r>
              <a:rPr lang="en-US" b="0" i="0" dirty="0">
                <a:solidFill>
                  <a:srgbClr val="292929"/>
                </a:solidFill>
                <a:effectLst/>
                <a:latin typeface="source-serif-pro"/>
              </a:rPr>
              <a:t> can produce useful feature representations of nodes in networks. The figure below illustrates a 2-dimensional representation of each node in a network produced by such a GCN. Notice that the relative nearness of nodes in the network is preserved in the 2-dimensional representation even without any training.</a:t>
            </a:r>
          </a:p>
          <a:p>
            <a:endParaRPr lang="en-US" b="0"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representation-invariant, as long as the initialization is carefully designed. It is also inductive, since for any unseen graph, we can always compute the node embedding following the GCN operation</a:t>
            </a:r>
          </a:p>
          <a:p>
            <a:endParaRPr lang="en-US" b="0" i="0" dirty="0">
              <a:solidFill>
                <a:srgbClr val="292929"/>
              </a:solidFill>
              <a:effectLst/>
              <a:latin typeface="source-serif-pro"/>
            </a:endParaRPr>
          </a:p>
          <a:p>
            <a:r>
              <a:rPr lang="en-US" dirty="0"/>
              <a:t>The main advantage is that it can relate the two inputs multiplicatively instead of only implicitly through the nonlinearity as with standard neural networks where the entity vectors are simply concatenated. Intuitively, we can see each slice of the tensor as being responsible for one type of entity pair or instantiation of a relation. For instance, the model could learn that both animals and mechanical entities such as cars can have parts (i.e., (car, has part, x)) from different parts of the semantic word vector space. In our experiments, we show that this results in improved performance. Another way to interpret each tensor slice is that it mediates the relationship between the two entity vectors differently</a:t>
            </a:r>
            <a:endParaRPr lang="en-US"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47735175-FAE7-A644-9D7C-D9D3A748A077}" type="slidenum">
              <a:rPr lang="en-US" smtClean="0"/>
              <a:t>43</a:t>
            </a:fld>
            <a:endParaRPr lang="en-US"/>
          </a:p>
        </p:txBody>
      </p:sp>
    </p:spTree>
    <p:extLst>
      <p:ext uri="{BB962C8B-B14F-4D97-AF65-F5344CB8AC3E}">
        <p14:creationId xmlns:p14="http://schemas.microsoft.com/office/powerpoint/2010/main" val="3903383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LMRoman12"/>
              </a:rPr>
              <a:t>FemmIR</a:t>
            </a:r>
            <a:r>
              <a:rPr lang="en-US" sz="1200" dirty="0">
                <a:effectLst/>
                <a:latin typeface="LMRoman12"/>
              </a:rPr>
              <a:t> can handle any labels for entity-type since the retrieval result does not depend on it. The comparison between properties are affected by it which remains valid as long as same heuristics is maintained for all modalities in a system. </a:t>
            </a:r>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45</a:t>
            </a:fld>
            <a:endParaRPr lang="en-US"/>
          </a:p>
        </p:txBody>
      </p:sp>
    </p:spTree>
    <p:extLst>
      <p:ext uri="{BB962C8B-B14F-4D97-AF65-F5344CB8AC3E}">
        <p14:creationId xmlns:p14="http://schemas.microsoft.com/office/powerpoint/2010/main" val="3691753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 matches are the topmost in the ranking with a zero penalty</a:t>
            </a:r>
          </a:p>
          <a:p>
            <a:pPr lvl="1"/>
            <a:r>
              <a:rPr lang="en-US" dirty="0"/>
              <a:t>One-hot encoding for initial representation of nodes</a:t>
            </a:r>
          </a:p>
          <a:p>
            <a:pPr lvl="1"/>
            <a:r>
              <a:rPr lang="en-US" dirty="0"/>
              <a:t>GCN layer output sizes are 64, 32, and 16</a:t>
            </a:r>
          </a:p>
          <a:p>
            <a:pPr lvl="1"/>
            <a:r>
              <a:rPr lang="en-US" dirty="0"/>
              <a:t>For the NTN layer, we set K to 16.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GCN layers: 3, </a:t>
            </a:r>
            <a:r>
              <a:rPr lang="en-US" dirty="0" err="1"/>
              <a:t>ReLU</a:t>
            </a:r>
            <a:r>
              <a:rPr lang="en-US" dirty="0"/>
              <a:t> as activation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output dimensions for the 1st, 2nd, and 3rd layer of GCN layer output sizes are 64, 32, and 16</a:t>
            </a:r>
          </a:p>
          <a:p>
            <a:endParaRPr lang="en-US" sz="1200" dirty="0">
              <a:effectLst/>
              <a:latin typeface="LMRoman12"/>
            </a:endParaRPr>
          </a:p>
          <a:p>
            <a:r>
              <a:rPr lang="en-US" sz="1200" dirty="0">
                <a:effectLst/>
                <a:latin typeface="LMRoman12"/>
              </a:rPr>
              <a:t>. The properties were chosen depending on the user requirement, and the mismatches were assigned different penalties. In Example 4.1, an officer searches in the following order: (1) same gender and race, (2) same bottom clothing, and (3) same top clothing. The intuition behind this is if there is a gender mismatch, they are definitely not the same person. It is possible for a person to change the top clothing in a short span of time, but it is harder to change the bottom clothing. So even if there is a mismatch on top color, there is a chance of it being the same person given similar time-span and vicinity. </a:t>
            </a:r>
          </a:p>
          <a:p>
            <a:endParaRPr lang="en-US" sz="1200" dirty="0">
              <a:effectLst/>
              <a:latin typeface="LMRoman12"/>
            </a:endParaRPr>
          </a:p>
          <a:p>
            <a:r>
              <a:rPr lang="en-US" sz="1200" dirty="0">
                <a:effectLst/>
                <a:latin typeface="LMRoman12"/>
              </a:rPr>
              <a:t>We did not use the local node-node interaction information during the training phase for </a:t>
            </a:r>
            <a:r>
              <a:rPr lang="en-US" sz="1200" dirty="0" err="1">
                <a:effectLst/>
                <a:latin typeface="LMRoman12"/>
              </a:rPr>
              <a:t>FemmIR</a:t>
            </a:r>
            <a:r>
              <a:rPr lang="en-US" sz="1200" dirty="0">
                <a:effectLst/>
                <a:latin typeface="LMRoman12"/>
              </a:rPr>
              <a:t>.</a:t>
            </a:r>
          </a:p>
          <a:p>
            <a:endParaRPr lang="en-US" sz="12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LMRoman12"/>
              </a:rPr>
              <a:t>For the retrieval model, we only considered the synthetically generated part of </a:t>
            </a:r>
            <a:r>
              <a:rPr lang="en-US" sz="1200" dirty="0" err="1">
                <a:effectLst/>
                <a:latin typeface="LMRoman12"/>
              </a:rPr>
              <a:t>InciText</a:t>
            </a:r>
            <a:r>
              <a:rPr lang="en-US" sz="1200" dirty="0">
                <a:effectLst/>
                <a:latin typeface="LMRoman1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LMRoman12"/>
              </a:rPr>
              <a:t>such as retrieving text by video query (Video Text) or, retrieving image by text query (Text Image). </a:t>
            </a:r>
            <a:endParaRPr lang="en-US" sz="1200" dirty="0">
              <a:effectLst/>
              <a:latin typeface="LMRoman12"/>
            </a:endParaRPr>
          </a:p>
          <a:p>
            <a:endParaRPr lang="en-US" sz="12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 4 fully connected layers to reduce the dimension of the concatenated results from the NTN module, from 32 to 16, 16 to 8, 8 to 4, and 4 to 1. </a:t>
            </a:r>
          </a:p>
          <a:p>
            <a:endParaRPr lang="en-US" sz="1200" dirty="0">
              <a:effectLst/>
              <a:latin typeface="LMRoman12"/>
            </a:endParaRPr>
          </a:p>
        </p:txBody>
      </p:sp>
      <p:sp>
        <p:nvSpPr>
          <p:cNvPr id="4" name="Slide Number Placeholder 3"/>
          <p:cNvSpPr>
            <a:spLocks noGrp="1"/>
          </p:cNvSpPr>
          <p:nvPr>
            <p:ph type="sldNum" sz="quarter" idx="5"/>
          </p:nvPr>
        </p:nvSpPr>
        <p:spPr/>
        <p:txBody>
          <a:bodyPr/>
          <a:lstStyle/>
          <a:p>
            <a:fld id="{47735175-FAE7-A644-9D7C-D9D3A748A077}" type="slidenum">
              <a:rPr lang="en-US" smtClean="0"/>
              <a:t>46</a:t>
            </a:fld>
            <a:endParaRPr lang="en-US"/>
          </a:p>
        </p:txBody>
      </p:sp>
    </p:spTree>
    <p:extLst>
      <p:ext uri="{BB962C8B-B14F-4D97-AF65-F5344CB8AC3E}">
        <p14:creationId xmlns:p14="http://schemas.microsoft.com/office/powerpoint/2010/main" val="3262177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for training, we set the batch size to 128, use the Adam algorithm for optimization, and fix the initial learning rate to 0.001. We set the number of iterations to 10000, and select the best model based on the lowest validation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Cross-modal retrieval task is retrieving one modality by querying from another modality, such as retrieving text by video query (Video </a:t>
            </a:r>
            <a:r>
              <a:rPr lang="en-US" dirty="0">
                <a:sym typeface="Wingdings" pitchFamily="2" charset="2"/>
              </a:rPr>
              <a:t></a:t>
            </a:r>
            <a:r>
              <a:rPr lang="en-US" dirty="0"/>
              <a:t> Text).</a:t>
            </a:r>
          </a:p>
          <a:p>
            <a:pPr lvl="1"/>
            <a:r>
              <a:rPr lang="en-US" dirty="0"/>
              <a:t>Comparison for multi- modality retrieval. By submitting a query example of any media type, the results of all media types will be retrieved such as (Image </a:t>
            </a:r>
            <a:r>
              <a:rPr lang="en-US" dirty="0">
                <a:sym typeface="Wingdings" pitchFamily="2" charset="2"/>
              </a:rPr>
              <a:t> </a:t>
            </a:r>
            <a:r>
              <a:rPr lang="en-US" dirty="0"/>
              <a:t>All, Text </a:t>
            </a:r>
            <a:r>
              <a:rPr lang="en-US" dirty="0">
                <a:sym typeface="Wingdings" pitchFamily="2" charset="2"/>
              </a:rPr>
              <a:t> </a:t>
            </a:r>
            <a:r>
              <a:rPr lang="en-US" dirty="0"/>
              <a:t>All). </a:t>
            </a:r>
          </a:p>
          <a:p>
            <a:pPr lvl="1"/>
            <a:r>
              <a:rPr lang="en-US" dirty="0"/>
              <a:t>Mean average precision (</a:t>
            </a:r>
            <a:r>
              <a:rPr lang="en-US" dirty="0" err="1"/>
              <a:t>mAP</a:t>
            </a:r>
            <a:r>
              <a:rPr lang="en-US" dirty="0"/>
              <a:t>) is the evaluation metric, which is calculated on all returned results for a comprehensive evaluation.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47</a:t>
            </a:fld>
            <a:endParaRPr lang="en-US"/>
          </a:p>
        </p:txBody>
      </p:sp>
    </p:spTree>
    <p:extLst>
      <p:ext uri="{BB962C8B-B14F-4D97-AF65-F5344CB8AC3E}">
        <p14:creationId xmlns:p14="http://schemas.microsoft.com/office/powerpoint/2010/main" val="1489428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LMRoman12"/>
              </a:rPr>
              <a:t>. The properties were chosen depending on the user requirement, and the mismatches were assigned different penalties. In Example 4.1, an officer searches in the following order: (1) same gender and race, (2) same bottom clothing, and (3) same top clothing. The intuition behind this is if there is a gender mismatch, they are definitely not the same person. It is possible for a person to change the top clothing in a short span of time, but it is harder to change the bottom clothing. So even if there is a mismatch on top color, there is a chance of it being the same person given similar time-span and vicinity. </a:t>
            </a:r>
          </a:p>
          <a:p>
            <a:endParaRPr lang="en-US" sz="1200" dirty="0">
              <a:effectLst/>
              <a:latin typeface="LMRoman12"/>
            </a:endParaRPr>
          </a:p>
          <a:p>
            <a:r>
              <a:rPr lang="en-US" sz="1200" dirty="0">
                <a:effectLst/>
                <a:latin typeface="LMRoman12"/>
              </a:rPr>
              <a:t>We did not use the local node-node interaction information during the training phase for </a:t>
            </a:r>
            <a:r>
              <a:rPr lang="en-US" sz="1200" dirty="0" err="1">
                <a:effectLst/>
                <a:latin typeface="LMRoman12"/>
              </a:rPr>
              <a:t>FemmIR</a:t>
            </a:r>
            <a:r>
              <a:rPr lang="en-US" sz="1200" dirty="0">
                <a:effectLst/>
                <a:latin typeface="LMRoman12"/>
              </a:rPr>
              <a:t>.</a:t>
            </a:r>
          </a:p>
          <a:p>
            <a:endParaRPr lang="en-US" sz="12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LMRoman12"/>
              </a:rPr>
              <a:t>For the retrieval model, we only considered the synthetically generated part of </a:t>
            </a:r>
            <a:r>
              <a:rPr lang="en-US" sz="1200" dirty="0" err="1">
                <a:effectLst/>
                <a:latin typeface="LMRoman12"/>
              </a:rPr>
              <a:t>InciText</a:t>
            </a:r>
            <a:r>
              <a:rPr lang="en-US" sz="1200" dirty="0">
                <a:effectLst/>
                <a:latin typeface="LMRoman1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LMRoman12"/>
              </a:rPr>
              <a:t>such as retrieving text by video query (Video Text) or, retrieving image by text query (Text Image). </a:t>
            </a:r>
            <a:endParaRPr lang="en-US" sz="1200" dirty="0">
              <a:effectLst/>
              <a:latin typeface="LMRoman12"/>
            </a:endParaRPr>
          </a:p>
          <a:p>
            <a:endParaRPr lang="en-US" sz="12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 4 fully connected layers to reduce the dimension of the concatenated results from the NTN module, from 32 to 16, 16 to 8, 8 to 4, and 4 to 1. </a:t>
            </a:r>
          </a:p>
          <a:p>
            <a:endParaRPr lang="en-US" sz="1200" dirty="0">
              <a:effectLst/>
              <a:latin typeface="LMRoman12"/>
            </a:endParaRPr>
          </a:p>
        </p:txBody>
      </p:sp>
      <p:sp>
        <p:nvSpPr>
          <p:cNvPr id="4" name="Slide Number Placeholder 3"/>
          <p:cNvSpPr>
            <a:spLocks noGrp="1"/>
          </p:cNvSpPr>
          <p:nvPr>
            <p:ph type="sldNum" sz="quarter" idx="5"/>
          </p:nvPr>
        </p:nvSpPr>
        <p:spPr/>
        <p:txBody>
          <a:bodyPr/>
          <a:lstStyle/>
          <a:p>
            <a:fld id="{47735175-FAE7-A644-9D7C-D9D3A748A077}" type="slidenum">
              <a:rPr lang="en-US" smtClean="0"/>
              <a:t>48</a:t>
            </a:fld>
            <a:endParaRPr lang="en-US"/>
          </a:p>
        </p:txBody>
      </p:sp>
    </p:spTree>
    <p:extLst>
      <p:ext uri="{BB962C8B-B14F-4D97-AF65-F5344CB8AC3E}">
        <p14:creationId xmlns:p14="http://schemas.microsoft.com/office/powerpoint/2010/main" val="2110704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02124"/>
                </a:solidFill>
                <a:effectLst/>
                <a:latin typeface="Google Sans"/>
              </a:rPr>
              <a:t>Synset</a:t>
            </a:r>
            <a:r>
              <a:rPr lang="en-US" b="0" i="0" dirty="0">
                <a:solidFill>
                  <a:srgbClr val="202124"/>
                </a:solidFill>
                <a:effectLst/>
                <a:latin typeface="Google Sans"/>
              </a:rPr>
              <a:t> : </a:t>
            </a:r>
            <a:r>
              <a:rPr lang="en-US" b="0" i="0" dirty="0">
                <a:solidFill>
                  <a:srgbClr val="040C28"/>
                </a:solidFill>
                <a:effectLst/>
                <a:latin typeface="Google Sans"/>
              </a:rPr>
              <a:t>a set of synonyms that share a common meaning</a:t>
            </a:r>
            <a:r>
              <a:rPr lang="en-US" b="0" i="0" dirty="0">
                <a:solidFill>
                  <a:srgbClr val="202124"/>
                </a:solidFill>
                <a:effectLst/>
                <a:latin typeface="Google Sans"/>
              </a:rPr>
              <a:t>. </a:t>
            </a:r>
          </a:p>
          <a:p>
            <a:r>
              <a:rPr lang="en-US" dirty="0"/>
              <a:t>Regular Expressions (key-phrase search) </a:t>
            </a:r>
          </a:p>
        </p:txBody>
      </p:sp>
      <p:sp>
        <p:nvSpPr>
          <p:cNvPr id="4" name="Slide Number Placeholder 3"/>
          <p:cNvSpPr>
            <a:spLocks noGrp="1"/>
          </p:cNvSpPr>
          <p:nvPr>
            <p:ph type="sldNum" sz="quarter" idx="5"/>
          </p:nvPr>
        </p:nvSpPr>
        <p:spPr/>
        <p:txBody>
          <a:bodyPr/>
          <a:lstStyle/>
          <a:p>
            <a:fld id="{961316B5-FD82-467F-A23F-939136B3F048}" type="slidenum">
              <a:rPr lang="en-US" smtClean="0"/>
              <a:t>50</a:t>
            </a:fld>
            <a:endParaRPr lang="en-US"/>
          </a:p>
        </p:txBody>
      </p:sp>
    </p:spTree>
    <p:extLst>
      <p:ext uri="{BB962C8B-B14F-4D97-AF65-F5344CB8AC3E}">
        <p14:creationId xmlns:p14="http://schemas.microsoft.com/office/powerpoint/2010/main" val="3374429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Precision-recall curves and precision-scope curves for the image-query-texts and text-query-images experiments on the MS-COCO dataset.</a:t>
            </a:r>
          </a:p>
          <a:p>
            <a:endParaRPr lang="en-US" dirty="0"/>
          </a:p>
          <a:p>
            <a:r>
              <a:rPr lang="en-US" dirty="0"/>
              <a:t>--: The precision-recall and precision-scope evaluations are consistent with the </a:t>
            </a:r>
            <a:r>
              <a:rPr lang="en-US" dirty="0" err="1"/>
              <a:t>mAP</a:t>
            </a:r>
            <a:r>
              <a:rPr lang="en-US" dirty="0"/>
              <a:t> scores for cross-modal retrieval tasks, where our SDML outperforms all the compared methods.</a:t>
            </a:r>
          </a:p>
        </p:txBody>
      </p:sp>
      <p:sp>
        <p:nvSpPr>
          <p:cNvPr id="4" name="Slide Number Placeholder 3"/>
          <p:cNvSpPr>
            <a:spLocks noGrp="1"/>
          </p:cNvSpPr>
          <p:nvPr>
            <p:ph type="sldNum" sz="quarter" idx="5"/>
          </p:nvPr>
        </p:nvSpPr>
        <p:spPr/>
        <p:txBody>
          <a:bodyPr/>
          <a:lstStyle/>
          <a:p>
            <a:fld id="{47735175-FAE7-A644-9D7C-D9D3A748A077}" type="slidenum">
              <a:rPr lang="en-US" smtClean="0"/>
              <a:t>51</a:t>
            </a:fld>
            <a:endParaRPr lang="en-US"/>
          </a:p>
        </p:txBody>
      </p:sp>
    </p:spTree>
    <p:extLst>
      <p:ext uri="{BB962C8B-B14F-4D97-AF65-F5344CB8AC3E}">
        <p14:creationId xmlns:p14="http://schemas.microsoft.com/office/powerpoint/2010/main" val="24330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6</a:t>
            </a:fld>
            <a:endParaRPr lang="en-US"/>
          </a:p>
        </p:txBody>
      </p:sp>
    </p:spTree>
    <p:extLst>
      <p:ext uri="{BB962C8B-B14F-4D97-AF65-F5344CB8AC3E}">
        <p14:creationId xmlns:p14="http://schemas.microsoft.com/office/powerpoint/2010/main" val="4050975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Novel multi-modal joint embedding model which is pre-trained with weak supervision from semantic features. The model can use existing video and image translation models along with existing text feature extractors. </a:t>
            </a:r>
            <a:r>
              <a:rPr lang="en-US" dirty="0" err="1"/>
              <a:t>WesJem</a:t>
            </a:r>
            <a:r>
              <a:rPr lang="en-US" dirty="0"/>
              <a:t> can be applied to any application domain for cross modal retrieval. </a:t>
            </a: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52</a:t>
            </a:fld>
            <a:endParaRPr lang="en-US"/>
          </a:p>
        </p:txBody>
      </p:sp>
    </p:spTree>
    <p:extLst>
      <p:ext uri="{BB962C8B-B14F-4D97-AF65-F5344CB8AC3E}">
        <p14:creationId xmlns:p14="http://schemas.microsoft.com/office/powerpoint/2010/main" val="3043346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In federated learning [31, 38] multiple entities possess a certain portion of training data and the central server</a:t>
            </a:r>
            <a:br>
              <a:rPr lang="en-US" dirty="0"/>
            </a:br>
            <a:r>
              <a:rPr lang="en-US" b="0" i="0" dirty="0">
                <a:effectLst/>
                <a:latin typeface="Arial" panose="020B0604020202020204" pitchFamily="34" charset="0"/>
              </a:rPr>
              <a:t>leads the training process by utilizing a model combining method, i.e., </a:t>
            </a:r>
            <a:r>
              <a:rPr lang="en-US" b="0" i="0" dirty="0" err="1">
                <a:effectLst/>
                <a:latin typeface="Arial" panose="020B0604020202020204" pitchFamily="34" charset="0"/>
              </a:rPr>
              <a:t>FedAvg</a:t>
            </a:r>
            <a:r>
              <a:rPr lang="en-US" b="0" i="0" dirty="0">
                <a:effectLst/>
                <a:latin typeface="Arial" panose="020B0604020202020204" pitchFamily="34" charset="0"/>
              </a:rPr>
              <a:t> [31], </a:t>
            </a:r>
            <a:r>
              <a:rPr lang="en-US" b="0" i="0" dirty="0" err="1">
                <a:effectLst/>
                <a:latin typeface="Arial" panose="020B0604020202020204" pitchFamily="34" charset="0"/>
              </a:rPr>
              <a:t>FedAdaGrad</a:t>
            </a:r>
            <a:r>
              <a:rPr lang="en-US" b="0" i="0" dirty="0">
                <a:effectLst/>
                <a:latin typeface="Arial" panose="020B0604020202020204" pitchFamily="34" charset="0"/>
              </a:rPr>
              <a:t> [38], </a:t>
            </a:r>
            <a:r>
              <a:rPr lang="en-US" b="0" i="0" dirty="0" err="1">
                <a:effectLst/>
                <a:latin typeface="Arial" panose="020B0604020202020204" pitchFamily="34" charset="0"/>
              </a:rPr>
              <a:t>FedYogi</a:t>
            </a:r>
            <a:r>
              <a:rPr lang="en-US" b="0" i="0" dirty="0">
                <a:effectLst/>
                <a:latin typeface="Arial" panose="020B0604020202020204" pitchFamily="34" charset="0"/>
              </a:rPr>
              <a:t> [38],</a:t>
            </a:r>
            <a:br>
              <a:rPr lang="en-US" dirty="0"/>
            </a:br>
            <a:r>
              <a:rPr lang="en-US" b="0" i="0" dirty="0">
                <a:effectLst/>
                <a:latin typeface="Arial" panose="020B0604020202020204" pitchFamily="34" charset="0"/>
              </a:rPr>
              <a:t>etc. However, the existing training mechanisms do not take intrinsic property, i.e., data quality, and data distribution</a:t>
            </a:r>
            <a:br>
              <a:rPr lang="en-US" dirty="0"/>
            </a:br>
            <a:r>
              <a:rPr lang="en-US" b="0" i="0" dirty="0">
                <a:effectLst/>
                <a:latin typeface="Arial" panose="020B0604020202020204" pitchFamily="34" charset="0"/>
              </a:rPr>
              <a:t>attributes into consideration while training the federated model. Hence the central server does not have any notion</a:t>
            </a:r>
            <a:br>
              <a:rPr lang="en-US" dirty="0"/>
            </a:br>
            <a:r>
              <a:rPr lang="en-US" b="0" i="0" dirty="0">
                <a:effectLst/>
                <a:latin typeface="Arial" panose="020B0604020202020204" pitchFamily="34" charset="0"/>
              </a:rPr>
              <a:t>of domain complexity while choosing entities during training which hinders the server from determining optimal</a:t>
            </a:r>
            <a:br>
              <a:rPr lang="en-US" dirty="0"/>
            </a:br>
            <a:r>
              <a:rPr lang="en-US" b="0" i="0" dirty="0">
                <a:effectLst/>
                <a:latin typeface="Arial" panose="020B0604020202020204" pitchFamily="34" charset="0"/>
              </a:rPr>
              <a:t>training algorithm or policy. Since depending on the domain complexity the training mechanism either requires to</a:t>
            </a:r>
            <a:br>
              <a:rPr lang="en-US" dirty="0"/>
            </a:br>
            <a:r>
              <a:rPr lang="en-US" b="0" i="0" dirty="0">
                <a:effectLst/>
                <a:latin typeface="Arial" panose="020B0604020202020204" pitchFamily="34" charset="0"/>
              </a:rPr>
              <a:t>invest considerable number of iterations (in iterative learning methods) to learn or utilize complex models or converge</a:t>
            </a:r>
            <a:br>
              <a:rPr lang="en-US" dirty="0"/>
            </a:br>
            <a:r>
              <a:rPr lang="en-US" b="0" i="0" dirty="0">
                <a:effectLst/>
                <a:latin typeface="Arial" panose="020B0604020202020204" pitchFamily="34" charset="0"/>
              </a:rPr>
              <a:t>at lower task accuracy. </a:t>
            </a:r>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54</a:t>
            </a:fld>
            <a:endParaRPr lang="en-US"/>
          </a:p>
        </p:txBody>
      </p:sp>
    </p:spTree>
    <p:extLst>
      <p:ext uri="{BB962C8B-B14F-4D97-AF65-F5344CB8AC3E}">
        <p14:creationId xmlns:p14="http://schemas.microsoft.com/office/powerpoint/2010/main" val="3349479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minimal representation of the underlying manifold possible for a dataset [194] without losing any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ECupper</a:t>
            </a:r>
            <a:r>
              <a:rPr lang="en-US" dirty="0"/>
              <a:t> = Ns ∗ </a:t>
            </a:r>
            <a:r>
              <a:rPr lang="en-US" dirty="0" err="1"/>
              <a:t>Ndr</a:t>
            </a:r>
            <a:r>
              <a:rPr lang="en-US" dirty="0"/>
              <a:t> + NC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samples or size of the dataset * Number of features of dimension of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We can further reduce the upper bound by considering the features that have zero </a:t>
            </a:r>
            <a:r>
              <a:rPr lang="en-US" sz="1800" dirty="0" err="1">
                <a:effectLst/>
                <a:latin typeface="LMRoman12"/>
              </a:rPr>
              <a:t>vari</a:t>
            </a:r>
            <a:r>
              <a:rPr lang="en-US" sz="1800" dirty="0">
                <a:effectLst/>
                <a:latin typeface="LMRoman12"/>
              </a:rPr>
              <a:t>- </a:t>
            </a:r>
            <a:r>
              <a:rPr lang="en-US" sz="1800" dirty="0" err="1">
                <a:effectLst/>
                <a:latin typeface="LMRoman12"/>
              </a:rPr>
              <a:t>ance</a:t>
            </a:r>
            <a:r>
              <a:rPr lang="en-US" sz="1800" dirty="0">
                <a:effectLst/>
                <a:latin typeface="LMRoman12"/>
              </a:rPr>
              <a:t> over the data set. These features have little to no impact on the classifier’s complexity or prediction rate. By variance, we try to see how a particular feature varies over its </a:t>
            </a:r>
            <a:r>
              <a:rPr lang="en-US" sz="1800" dirty="0" err="1">
                <a:effectLst/>
                <a:latin typeface="LMRoman12"/>
              </a:rPr>
              <a:t>popula</a:t>
            </a:r>
            <a:r>
              <a:rPr lang="en-US" sz="1800" dirty="0">
                <a:effectLst/>
                <a:latin typeface="LMRoman12"/>
              </a:rPr>
              <a:t>- </a:t>
            </a:r>
            <a:r>
              <a:rPr lang="en-US" sz="1800" dirty="0" err="1">
                <a:effectLst/>
                <a:latin typeface="LMRoman12"/>
              </a:rPr>
              <a:t>tion</a:t>
            </a:r>
            <a:r>
              <a:rPr lang="en-US" sz="1800" dirty="0">
                <a:effectLst/>
                <a:latin typeface="LMRoman12"/>
              </a:rPr>
              <a:t>. Features with the same value in all samples are said to have zero variance.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perception domain,  an </a:t>
            </a:r>
            <a:r>
              <a:rPr lang="en-US" dirty="0" err="1"/>
              <a:t>environemnet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remaining components after a representation of some phenomenon with as few variables as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55</a:t>
            </a:fld>
            <a:endParaRPr lang="en-US"/>
          </a:p>
        </p:txBody>
      </p:sp>
    </p:spTree>
    <p:extLst>
      <p:ext uri="{BB962C8B-B14F-4D97-AF65-F5344CB8AC3E}">
        <p14:creationId xmlns:p14="http://schemas.microsoft.com/office/powerpoint/2010/main" val="82637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If there are more distinct entities in different servers, we have more complexity to train, else less if </a:t>
                </a:r>
                <a:r>
                  <a:rPr lang="en-US" sz="1200" dirty="0" err="1"/>
                  <a:t>identitical</a:t>
                </a:r>
                <a:r>
                  <a:rPr lang="en-US" sz="1200" dirty="0"/>
                  <a:t> entities in different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Identitical</a:t>
                </a:r>
                <a:r>
                  <a:rPr lang="en-US" sz="1200" dirty="0"/>
                  <a:t> entity = entity with same class labels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trike="sngStrike" dirty="0" smtClean="0">
                            <a:latin typeface="Cambria Math" panose="02040503050406030204" pitchFamily="18" charset="0"/>
                          </a:rPr>
                        </m:ctrlPr>
                      </m:dPr>
                      <m:e>
                        <m:r>
                          <a:rPr lang="en-US" sz="1200" i="1" strike="sngStrike" dirty="0">
                            <a:latin typeface="Cambria Math" panose="02040503050406030204" pitchFamily="18" charset="0"/>
                          </a:rPr>
                          <m:t>𝑋</m:t>
                        </m:r>
                      </m:e>
                    </m:d>
                  </m:oMath>
                </a14:m>
                <a:r>
                  <a:rPr lang="en-US" sz="1200" strike="sngStrike" dirty="0">
                    <a:latin typeface="Arial" panose="020B0604020202020204" pitchFamily="34" charset="0"/>
                    <a:cs typeface="Arial" panose="020B0604020202020204" pitchFamily="34" charset="0"/>
                  </a:rPr>
                  <a:t> is proportional and </a:t>
                </a:r>
                <a14:m>
                  <m:oMath xmlns:m="http://schemas.openxmlformats.org/officeDocument/2006/math">
                    <m:r>
                      <a:rPr lang="en-US" sz="1200" i="1" strike="sngStrike" dirty="0">
                        <a:latin typeface="Cambria Math" panose="02040503050406030204" pitchFamily="18" charset="0"/>
                      </a:rPr>
                      <m:t>𝐹</m:t>
                    </m:r>
                    <m:r>
                      <a:rPr lang="en-US" sz="1200" i="1" strike="sngStrike" dirty="0">
                        <a:latin typeface="Cambria Math" panose="02040503050406030204" pitchFamily="18" charset="0"/>
                      </a:rPr>
                      <m:t>(</m:t>
                    </m:r>
                    <m:r>
                      <a:rPr lang="en-US" sz="1200" i="1" strike="sngStrike" dirty="0">
                        <a:latin typeface="Cambria Math" panose="02040503050406030204" pitchFamily="18" charset="0"/>
                      </a:rPr>
                      <m:t>𝑑</m:t>
                    </m:r>
                    <m:r>
                      <a:rPr lang="en-US" sz="1200" i="1" strike="sngStrike" dirty="0">
                        <a:latin typeface="Cambria Math" panose="02040503050406030204" pitchFamily="18" charset="0"/>
                      </a:rPr>
                      <m:t>)</m:t>
                    </m:r>
                  </m:oMath>
                </a14:m>
                <a:r>
                  <a:rPr lang="en-US" sz="1200" strike="sngStrike" dirty="0">
                    <a:latin typeface="Arial" panose="020B0604020202020204" pitchFamily="34" charset="0"/>
                    <a:cs typeface="Arial" panose="020B0604020202020204" pitchFamily="34" charset="0"/>
                  </a:rPr>
                  <a:t> is inversely proportional to </a:t>
                </a:r>
                <a14:m>
                  <m:oMath xmlns:m="http://schemas.openxmlformats.org/officeDocument/2006/math">
                    <m:r>
                      <a:rPr lang="en-US" sz="1200" i="1" strike="sngStrike" dirty="0" smtClean="0">
                        <a:latin typeface="Cambria Math" panose="02040503050406030204" pitchFamily="18" charset="0"/>
                      </a:rPr>
                      <m:t>𝐹</m:t>
                    </m:r>
                    <m:d>
                      <m:dPr>
                        <m:ctrlPr>
                          <a:rPr lang="en-US" sz="1200" i="1" strike="sngStrike" dirty="0" smtClean="0">
                            <a:latin typeface="Cambria Math" panose="02040503050406030204" pitchFamily="18" charset="0"/>
                          </a:rPr>
                        </m:ctrlPr>
                      </m:dPr>
                      <m:e>
                        <m:r>
                          <a:rPr lang="en-US" sz="1200" i="1" strike="sngStrike" dirty="0" smtClean="0">
                            <a:latin typeface="Cambria Math" panose="02040503050406030204" pitchFamily="18" charset="0"/>
                          </a:rPr>
                          <m:t>𝑑</m:t>
                        </m:r>
                        <m:r>
                          <a:rPr lang="en-US" sz="1200" i="1" strike="sngStrike" dirty="0" smtClean="0">
                            <a:latin typeface="Cambria Math" panose="02040503050406030204" pitchFamily="18" charset="0"/>
                          </a:rPr>
                          <m:t>, </m:t>
                        </m:r>
                        <m:r>
                          <a:rPr lang="en-US" sz="1200" i="1" strike="sngStrike" dirty="0" smtClean="0">
                            <a:latin typeface="Cambria Math" panose="02040503050406030204" pitchFamily="18" charset="0"/>
                          </a:rPr>
                          <m:t>𝑋</m:t>
                        </m:r>
                      </m:e>
                    </m:d>
                  </m:oMath>
                </a14:m>
                <a:r>
                  <a:rPr lang="en-US" sz="1200" strike="sngStrike" dirty="0">
                    <a:latin typeface="Arial" panose="020B0604020202020204" pitchFamily="34" charset="0"/>
                    <a:cs typeface="Arial" panose="020B0604020202020204" pitchFamily="34" charset="0"/>
                  </a:rPr>
                  <a:t>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EC, for distributed environment)</a:t>
                </a:r>
              </a:p>
              <a:p>
                <a:endParaRPr lang="en-US" dirty="0"/>
              </a:p>
              <a:p>
                <a:r>
                  <a:rPr lang="en-US" dirty="0" err="1"/>
                  <a:t>M_j</a:t>
                </a:r>
                <a:r>
                  <a:rPr lang="en-US" dirty="0"/>
                  <a:t> is an indicator variable</a:t>
                </a:r>
              </a:p>
              <a:p>
                <a:endParaRPr lang="en-US" dirty="0"/>
              </a:p>
              <a:p>
                <a:r>
                  <a:rPr lang="en-US" dirty="0"/>
                  <a:t>L2, </a:t>
                </a:r>
                <a:r>
                  <a:rPr lang="en-US" dirty="0" err="1"/>
                  <a:t>regulaizrizetiomn</a:t>
                </a:r>
                <a:r>
                  <a:rPr lang="en-US" dirty="0"/>
                  <a:t> term, to ensure the bound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i="1" strike="sngStrike" dirty="0" smtClean="0">
                            <a:latin typeface="Cambria Math" panose="02040503050406030204" pitchFamily="18" charset="0"/>
                          </a:rPr>
                        </m:ctrlPr>
                      </m:sSubPr>
                      <m:e>
                        <m:r>
                          <a:rPr lang="en-US" sz="1200" i="1" strike="sngStrike" dirty="0" smtClean="0">
                            <a:latin typeface="Cambria Math" panose="02040503050406030204" pitchFamily="18" charset="0"/>
                          </a:rPr>
                          <m:t>𝑚</m:t>
                        </m:r>
                      </m:e>
                      <m:sub>
                        <m:r>
                          <a:rPr lang="en-US" sz="1200" i="1" strike="sngStrike" dirty="0" smtClean="0">
                            <a:latin typeface="Cambria Math" panose="02040503050406030204" pitchFamily="18" charset="0"/>
                          </a:rPr>
                          <m:t>𝑗</m:t>
                        </m:r>
                      </m:sub>
                    </m:sSub>
                  </m:oMath>
                </a14:m>
                <a:r>
                  <a:rPr lang="en-US" sz="1200" strike="sngStrike" dirty="0"/>
                  <a:t> is the frequency of the distinct entity</a:t>
                </a:r>
                <a:r>
                  <a:rPr lang="en-US" sz="1200" i="1" strike="sngStrike" dirty="0"/>
                  <a:t> j </a:t>
                </a:r>
                <a:r>
                  <a:rPr lang="en-US" sz="1200" strike="sngStrike" dirty="0"/>
                  <a:t>in the federated environment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EC, for distributed environment)</a:t>
                </a:r>
              </a:p>
              <a:p>
                <a:endParaRPr lang="en-US" dirty="0"/>
              </a:p>
              <a:p>
                <a:r>
                  <a:rPr lang="en-US" dirty="0" err="1"/>
                  <a:t>M_j</a:t>
                </a:r>
                <a:r>
                  <a:rPr lang="en-US" dirty="0"/>
                  <a:t> is an indicator variable</a:t>
                </a:r>
              </a:p>
              <a:p>
                <a:endParaRPr lang="en-US" dirty="0"/>
              </a:p>
              <a:p>
                <a:r>
                  <a:rPr lang="en-US" dirty="0"/>
                  <a:t>L2, </a:t>
                </a:r>
                <a:r>
                  <a:rPr lang="en-US" dirty="0" err="1"/>
                  <a:t>regulaizrizetiomn</a:t>
                </a:r>
                <a:r>
                  <a:rPr lang="en-US" dirty="0"/>
                  <a:t> term, to ensure the bound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strike="sngStrike" dirty="0">
                    <a:latin typeface="Cambria Math" panose="02040503050406030204" pitchFamily="18" charset="0"/>
                  </a:rPr>
                  <a:t>𝑚_𝑗</a:t>
                </a:r>
                <a:r>
                  <a:rPr lang="en-US" sz="1200" strike="sngStrike" dirty="0"/>
                  <a:t> is the frequency of the distinct entity</a:t>
                </a:r>
                <a:r>
                  <a:rPr lang="en-US" sz="1200" i="1" strike="sngStrike" dirty="0"/>
                  <a:t> j </a:t>
                </a:r>
                <a:r>
                  <a:rPr lang="en-US" sz="1200" strike="sngStrike" dirty="0"/>
                  <a:t>in the federated environment </a:t>
                </a:r>
              </a:p>
              <a:p>
                <a:endParaRPr lang="en-US" dirty="0"/>
              </a:p>
            </p:txBody>
          </p:sp>
        </mc:Fallback>
      </mc:AlternateContent>
      <p:sp>
        <p:nvSpPr>
          <p:cNvPr id="4" name="Slide Number Placeholder 3"/>
          <p:cNvSpPr>
            <a:spLocks noGrp="1"/>
          </p:cNvSpPr>
          <p:nvPr>
            <p:ph type="sldNum" sz="quarter" idx="5"/>
          </p:nvPr>
        </p:nvSpPr>
        <p:spPr/>
        <p:txBody>
          <a:bodyPr/>
          <a:lstStyle/>
          <a:p>
            <a:fld id="{47735175-FAE7-A644-9D7C-D9D3A748A077}" type="slidenum">
              <a:rPr lang="en-US" smtClean="0"/>
              <a:t>56</a:t>
            </a:fld>
            <a:endParaRPr lang="en-US"/>
          </a:p>
        </p:txBody>
      </p:sp>
    </p:spTree>
    <p:extLst>
      <p:ext uri="{BB962C8B-B14F-4D97-AF65-F5344CB8AC3E}">
        <p14:creationId xmlns:p14="http://schemas.microsoft.com/office/powerpoint/2010/main" val="1985172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LMRoman12"/>
              </a:rPr>
              <a:t>In </a:t>
            </a:r>
            <a:r>
              <a:rPr lang="en-US" sz="1200" dirty="0" err="1">
                <a:effectLst/>
                <a:latin typeface="LMRoman12"/>
              </a:rPr>
              <a:t>practise</a:t>
            </a:r>
            <a:r>
              <a:rPr lang="en-US" sz="1200" dirty="0">
                <a:effectLst/>
                <a:latin typeface="LMRoman12"/>
              </a:rPr>
              <a:t>, all entities are not available at each communication round for training. </a:t>
            </a:r>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57</a:t>
            </a:fld>
            <a:endParaRPr lang="en-US"/>
          </a:p>
        </p:txBody>
      </p:sp>
    </p:spTree>
    <p:extLst>
      <p:ext uri="{BB962C8B-B14F-4D97-AF65-F5344CB8AC3E}">
        <p14:creationId xmlns:p14="http://schemas.microsoft.com/office/powerpoint/2010/main" val="42046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LMRoman12"/>
              </a:rPr>
              <a:t>F. </a:t>
            </a:r>
            <a:r>
              <a:rPr lang="en-US" sz="1200" dirty="0" err="1">
                <a:effectLst/>
                <a:latin typeface="LMRoman12"/>
              </a:rPr>
              <a:t>Scheidegger</a:t>
            </a:r>
            <a:r>
              <a:rPr lang="en-US" sz="1200" dirty="0">
                <a:effectLst/>
                <a:latin typeface="LMRoman12"/>
              </a:rPr>
              <a:t>, R. </a:t>
            </a:r>
            <a:r>
              <a:rPr lang="en-US" sz="1200" dirty="0" err="1">
                <a:effectLst/>
                <a:latin typeface="LMRoman12"/>
              </a:rPr>
              <a:t>Istrate</a:t>
            </a:r>
            <a:r>
              <a:rPr lang="en-US" sz="1200" dirty="0">
                <a:effectLst/>
                <a:latin typeface="LMRoman12"/>
              </a:rPr>
              <a:t>, G. </a:t>
            </a:r>
            <a:r>
              <a:rPr lang="en-US" sz="1200" dirty="0" err="1">
                <a:effectLst/>
                <a:latin typeface="LMRoman12"/>
              </a:rPr>
              <a:t>Mariani</a:t>
            </a:r>
            <a:r>
              <a:rPr lang="en-US" sz="1200" dirty="0">
                <a:effectLst/>
                <a:latin typeface="LMRoman12"/>
              </a:rPr>
              <a:t>, L. </a:t>
            </a:r>
            <a:r>
              <a:rPr lang="en-US" sz="1200" dirty="0" err="1">
                <a:effectLst/>
                <a:latin typeface="LMRoman12"/>
              </a:rPr>
              <a:t>Benini</a:t>
            </a:r>
            <a:r>
              <a:rPr lang="en-US" sz="1200" dirty="0">
                <a:effectLst/>
                <a:latin typeface="LMRoman12"/>
              </a:rPr>
              <a:t>, C. </a:t>
            </a:r>
            <a:r>
              <a:rPr lang="en-US" sz="1200" dirty="0" err="1">
                <a:effectLst/>
                <a:latin typeface="LMRoman12"/>
              </a:rPr>
              <a:t>Bekas</a:t>
            </a:r>
            <a:r>
              <a:rPr lang="en-US" sz="1200" dirty="0">
                <a:effectLst/>
                <a:latin typeface="LMRoman12"/>
              </a:rPr>
              <a:t>, and C. </a:t>
            </a:r>
            <a:r>
              <a:rPr lang="en-US" sz="1200" dirty="0" err="1">
                <a:effectLst/>
                <a:latin typeface="LMRoman12"/>
              </a:rPr>
              <a:t>Malossi</a:t>
            </a:r>
            <a:r>
              <a:rPr lang="en-US" sz="1200" dirty="0">
                <a:effectLst/>
                <a:latin typeface="LMRoman12"/>
              </a:rPr>
              <a:t>, “Ef- </a:t>
            </a:r>
            <a:r>
              <a:rPr lang="en-US" sz="1200" dirty="0" err="1">
                <a:effectLst/>
                <a:latin typeface="LMRoman12"/>
              </a:rPr>
              <a:t>ficient</a:t>
            </a:r>
            <a:r>
              <a:rPr lang="en-US" sz="1200" dirty="0">
                <a:effectLst/>
                <a:latin typeface="LMRoman12"/>
              </a:rPr>
              <a:t> image dataset classification difficulty estimation for predicting deep-learning accuracy,” </a:t>
            </a:r>
            <a:r>
              <a:rPr lang="en-US" sz="1200" i="1" dirty="0">
                <a:effectLst/>
                <a:latin typeface="LMRoman12"/>
              </a:rPr>
              <a:t>The Visual Computer</a:t>
            </a:r>
            <a:r>
              <a:rPr lang="en-US" sz="1200" dirty="0">
                <a:effectLst/>
                <a:latin typeface="LMRoman12"/>
              </a:rPr>
              <a:t>, vol. 37, 2021. </a:t>
            </a:r>
            <a:endParaRPr lang="en-US" dirty="0">
              <a:effectLst/>
            </a:endParaRPr>
          </a:p>
          <a:p>
            <a:endParaRPr lang="en-US" dirty="0">
              <a:solidFill>
                <a:schemeClr val="tx2"/>
              </a:solidFill>
            </a:endParaRPr>
          </a:p>
          <a:p>
            <a:r>
              <a:rPr lang="en-US" sz="1200" dirty="0">
                <a:effectLst/>
                <a:latin typeface="LMRoman12"/>
              </a:rPr>
              <a:t>The accuracy results presented here reflects the accuracy of the federated </a:t>
            </a:r>
            <a:r>
              <a:rPr lang="en-US" sz="1200" dirty="0" err="1">
                <a:effectLst/>
                <a:latin typeface="LMRoman12"/>
              </a:rPr>
              <a:t>ProbeNet</a:t>
            </a:r>
            <a:r>
              <a:rPr lang="en-US" sz="1200" dirty="0">
                <a:effectLst/>
                <a:latin typeface="LMRoman12"/>
              </a:rPr>
              <a:t> on the test data. </a:t>
            </a:r>
            <a:endParaRPr lang="en-US"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58</a:t>
            </a:fld>
            <a:endParaRPr lang="en-US"/>
          </a:p>
        </p:txBody>
      </p:sp>
    </p:spTree>
    <p:extLst>
      <p:ext uri="{BB962C8B-B14F-4D97-AF65-F5344CB8AC3E}">
        <p14:creationId xmlns:p14="http://schemas.microsoft.com/office/powerpoint/2010/main" val="2932544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Sparsity at r</a:t>
            </a:r>
            <a:r>
              <a:rPr lang="en-US" baseline="30000" dirty="0"/>
              <a:t>2</a:t>
            </a:r>
            <a:r>
              <a:rPr lang="en-US" dirty="0"/>
              <a:t> = 95%, the complexity order changes.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nuanced increase also indicates that the datasets are all derived from MNIST. </a:t>
            </a: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59</a:t>
            </a:fld>
            <a:endParaRPr lang="en-US"/>
          </a:p>
        </p:txBody>
      </p:sp>
    </p:spTree>
    <p:extLst>
      <p:ext uri="{BB962C8B-B14F-4D97-AF65-F5344CB8AC3E}">
        <p14:creationId xmlns:p14="http://schemas.microsoft.com/office/powerpoint/2010/main" val="840813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2"/>
              </a:rPr>
              <a:t>we experiment on five different values of </a:t>
            </a:r>
            <a:r>
              <a:rPr lang="en-US" sz="1800" dirty="0">
                <a:effectLst/>
                <a:latin typeface="LMMathItalic12"/>
              </a:rPr>
              <a:t>d</a:t>
            </a:r>
            <a:r>
              <a:rPr lang="en-US" sz="1800" dirty="0">
                <a:effectLst/>
                <a:latin typeface="LMRoman12"/>
              </a:rPr>
              <a:t>, ranging from 1 to 5. Figure 7.2b and 7.2c depict the relationship between maximum (or average) accuracy and </a:t>
            </a:r>
            <a:r>
              <a:rPr lang="en-US" sz="1800" dirty="0">
                <a:effectLst/>
                <a:latin typeface="LMMathItalic12"/>
              </a:rPr>
              <a:t>f</a:t>
            </a:r>
            <a:r>
              <a:rPr lang="en-US" sz="1800" dirty="0">
                <a:effectLst/>
                <a:latin typeface="LMRoman12"/>
              </a:rPr>
              <a:t>(</a:t>
            </a:r>
            <a:r>
              <a:rPr lang="en-US" sz="1800" dirty="0">
                <a:effectLst/>
                <a:latin typeface="LMMathItalic12"/>
              </a:rPr>
              <a:t>d</a:t>
            </a:r>
            <a:r>
              <a:rPr lang="en-US" sz="1800" dirty="0">
                <a:effectLst/>
                <a:latin typeface="LMRoman12"/>
              </a:rPr>
              <a:t>) for Handwritten-MNIST (the easiest) and Fashion-MNIST (the hardest), respectively.</a:t>
            </a:r>
          </a:p>
          <a:p>
            <a:endParaRPr lang="en-US" sz="18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maximum accuracy is computed here by taking the maximum test accuracy among all the communication rounds, and the average accuracy is the average test accuracy in the communication rounds. </a:t>
            </a:r>
            <a:endParaRPr lang="en-US" sz="2800" dirty="0">
              <a:effectLst/>
            </a:endParaRPr>
          </a:p>
          <a:p>
            <a:endParaRPr lang="en-US" dirty="0">
              <a:effectLst/>
            </a:endParaRPr>
          </a:p>
          <a:p>
            <a:endParaRPr lang="en-US" dirty="0"/>
          </a:p>
          <a:p>
            <a:r>
              <a:rPr lang="en-US" dirty="0"/>
              <a:t>intrinsic features (at 60% var. </a:t>
            </a:r>
            <a:r>
              <a:rPr lang="en-US" dirty="0" err="1"/>
              <a:t>thres</a:t>
            </a:r>
            <a:r>
              <a:rPr lang="en-US" dirty="0"/>
              <a:t>.) i.e., heterogeneity, sparsity, EC and ID </a:t>
            </a:r>
          </a:p>
        </p:txBody>
      </p:sp>
      <p:sp>
        <p:nvSpPr>
          <p:cNvPr id="4" name="Slide Number Placeholder 3"/>
          <p:cNvSpPr>
            <a:spLocks noGrp="1"/>
          </p:cNvSpPr>
          <p:nvPr>
            <p:ph type="sldNum" sz="quarter" idx="5"/>
          </p:nvPr>
        </p:nvSpPr>
        <p:spPr/>
        <p:txBody>
          <a:bodyPr/>
          <a:lstStyle/>
          <a:p>
            <a:fld id="{47735175-FAE7-A644-9D7C-D9D3A748A077}" type="slidenum">
              <a:rPr lang="en-US" smtClean="0"/>
              <a:t>60</a:t>
            </a:fld>
            <a:endParaRPr lang="en-US"/>
          </a:p>
        </p:txBody>
      </p:sp>
    </p:spTree>
    <p:extLst>
      <p:ext uri="{BB962C8B-B14F-4D97-AF65-F5344CB8AC3E}">
        <p14:creationId xmlns:p14="http://schemas.microsoft.com/office/powerpoint/2010/main" val="35506802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2"/>
              </a:rPr>
              <a:t>we experiment on five different values of </a:t>
            </a:r>
            <a:r>
              <a:rPr lang="en-US" sz="1800" dirty="0">
                <a:effectLst/>
                <a:latin typeface="LMMathItalic12"/>
              </a:rPr>
              <a:t>d</a:t>
            </a:r>
            <a:r>
              <a:rPr lang="en-US" sz="1800" dirty="0">
                <a:effectLst/>
                <a:latin typeface="LMRoman12"/>
              </a:rPr>
              <a:t>, ranging from 1 to 5. Figure 7.2b and 7.2c depict the relationship between maximum (or average) accuracy and </a:t>
            </a:r>
            <a:r>
              <a:rPr lang="en-US" sz="1800" dirty="0">
                <a:effectLst/>
                <a:latin typeface="LMMathItalic12"/>
              </a:rPr>
              <a:t>f</a:t>
            </a:r>
            <a:r>
              <a:rPr lang="en-US" sz="1800" dirty="0">
                <a:effectLst/>
                <a:latin typeface="LMRoman12"/>
              </a:rPr>
              <a:t>(</a:t>
            </a:r>
            <a:r>
              <a:rPr lang="en-US" sz="1800" dirty="0">
                <a:effectLst/>
                <a:latin typeface="LMMathItalic12"/>
              </a:rPr>
              <a:t>d</a:t>
            </a:r>
            <a:r>
              <a:rPr lang="en-US" sz="1800" dirty="0">
                <a:effectLst/>
                <a:latin typeface="LMRoman12"/>
              </a:rPr>
              <a:t>) for Handwritten-MNIST (the easiest) and Fashion-MNIST (the hardest), respectively.</a:t>
            </a:r>
          </a:p>
          <a:p>
            <a:endParaRPr lang="en-US" sz="18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maximum accuracy is computed here by taking the maximum test accuracy among all the communication rounds, and the average accuracy is the average test accuracy in the communication rounds. </a:t>
            </a:r>
            <a:endParaRPr lang="en-US" sz="2800" dirty="0">
              <a:effectLst/>
            </a:endParaRPr>
          </a:p>
          <a:p>
            <a:endParaRPr lang="en-US" dirty="0">
              <a:effectLst/>
            </a:endParaRPr>
          </a:p>
          <a:p>
            <a:endParaRPr lang="en-US" dirty="0"/>
          </a:p>
          <a:p>
            <a:r>
              <a:rPr lang="en-US" dirty="0"/>
              <a:t>intrinsic features (at 60% var. </a:t>
            </a:r>
            <a:r>
              <a:rPr lang="en-US" dirty="0" err="1"/>
              <a:t>thres</a:t>
            </a:r>
            <a:r>
              <a:rPr lang="en-US" dirty="0"/>
              <a:t>.) i.e., heterogeneity, sparsity, EC and ID </a:t>
            </a:r>
          </a:p>
        </p:txBody>
      </p:sp>
      <p:sp>
        <p:nvSpPr>
          <p:cNvPr id="4" name="Slide Number Placeholder 3"/>
          <p:cNvSpPr>
            <a:spLocks noGrp="1"/>
          </p:cNvSpPr>
          <p:nvPr>
            <p:ph type="sldNum" sz="quarter" idx="5"/>
          </p:nvPr>
        </p:nvSpPr>
        <p:spPr/>
        <p:txBody>
          <a:bodyPr/>
          <a:lstStyle/>
          <a:p>
            <a:fld id="{47735175-FAE7-A644-9D7C-D9D3A748A077}" type="slidenum">
              <a:rPr lang="en-US" smtClean="0"/>
              <a:t>61</a:t>
            </a:fld>
            <a:endParaRPr lang="en-US"/>
          </a:p>
        </p:txBody>
      </p:sp>
    </p:spTree>
    <p:extLst>
      <p:ext uri="{BB962C8B-B14F-4D97-AF65-F5344CB8AC3E}">
        <p14:creationId xmlns:p14="http://schemas.microsoft.com/office/powerpoint/2010/main" val="2955360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regardless of the specific application, using dimensionality, sparsity, and heterogeneity as components. In this framework, we take into account both upper and lower limits when measuring dimensionality, and we employ both linear and non- linear methods to assess sparsity and heterogeneity. </a:t>
            </a:r>
          </a:p>
          <a:p>
            <a:endParaRPr lang="en-US" dirty="0"/>
          </a:p>
          <a:p>
            <a:r>
              <a:rPr lang="en-US" dirty="0"/>
              <a:t>while combining the intrinsic components and distributed environment features of federated learning. </a:t>
            </a:r>
          </a:p>
        </p:txBody>
      </p:sp>
      <p:sp>
        <p:nvSpPr>
          <p:cNvPr id="4" name="Slide Number Placeholder 3"/>
          <p:cNvSpPr>
            <a:spLocks noGrp="1"/>
          </p:cNvSpPr>
          <p:nvPr>
            <p:ph type="sldNum" sz="quarter" idx="5"/>
          </p:nvPr>
        </p:nvSpPr>
        <p:spPr/>
        <p:txBody>
          <a:bodyPr/>
          <a:lstStyle/>
          <a:p>
            <a:fld id="{47735175-FAE7-A644-9D7C-D9D3A748A077}" type="slidenum">
              <a:rPr lang="en-US" smtClean="0"/>
              <a:t>62</a:t>
            </a:fld>
            <a:endParaRPr lang="en-US"/>
          </a:p>
        </p:txBody>
      </p:sp>
    </p:spTree>
    <p:extLst>
      <p:ext uri="{BB962C8B-B14F-4D97-AF65-F5344CB8AC3E}">
        <p14:creationId xmlns:p14="http://schemas.microsoft.com/office/powerpoint/2010/main" val="1614085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Utilize all available, relevant information obtained from multiple sources to autonomously and continually provide decision making information</a:t>
            </a:r>
          </a:p>
          <a:p>
            <a:r>
              <a:rPr lang="en-US" dirty="0"/>
              <a:t>Situational Knowledge needs to process both data-at-rest and heterogenous data</a:t>
            </a:r>
          </a:p>
          <a:p>
            <a:r>
              <a:rPr lang="en-US" dirty="0"/>
              <a:t>Data needs to be connected and data delivery must be on-demand for sensitive use cases</a:t>
            </a:r>
          </a:p>
          <a:p>
            <a:r>
              <a:rPr lang="en-US" dirty="0"/>
              <a:t>Has to scale to petabytes of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Privacy issues</a:t>
            </a: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11</a:t>
            </a:fld>
            <a:endParaRPr lang="en-US"/>
          </a:p>
        </p:txBody>
      </p:sp>
    </p:spTree>
    <p:extLst>
      <p:ext uri="{BB962C8B-B14F-4D97-AF65-F5344CB8AC3E}">
        <p14:creationId xmlns:p14="http://schemas.microsoft.com/office/powerpoint/2010/main" val="3647560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effectLst/>
                <a:latin typeface="LMRoman12"/>
              </a:rPr>
              <a:t>https://</a:t>
            </a:r>
            <a:r>
              <a:rPr lang="en-US" sz="1800" dirty="0" err="1">
                <a:effectLst/>
                <a:latin typeface="LMRoman12"/>
              </a:rPr>
              <a:t>gsarantitis.wordpress.com</a:t>
            </a:r>
            <a:r>
              <a:rPr lang="en-US" sz="1800" dirty="0">
                <a:effectLst/>
                <a:latin typeface="LMRoman12"/>
              </a:rPr>
              <a:t>/2020/04/16/data-shift-in-machine-learning-what-is-it-and-how-to-detect-it/</a:t>
            </a:r>
          </a:p>
          <a:p>
            <a:pPr algn="l"/>
            <a:endParaRPr lang="en-US" sz="1800" dirty="0">
              <a:effectLst/>
              <a:latin typeface="LMRoman12"/>
            </a:endParaRPr>
          </a:p>
          <a:p>
            <a:pPr algn="l"/>
            <a:r>
              <a:rPr lang="en-US" sz="1800" dirty="0">
                <a:effectLst/>
                <a:latin typeface="LMRoman12"/>
              </a:rPr>
              <a:t>Covariate Shift: </a:t>
            </a:r>
            <a:r>
              <a:rPr lang="en-US" b="0" i="0" dirty="0">
                <a:solidFill>
                  <a:srgbClr val="121C42"/>
                </a:solidFill>
                <a:effectLst/>
                <a:latin typeface="FS Aldrin Regular"/>
              </a:rPr>
              <a:t>or example </a:t>
            </a:r>
            <a:r>
              <a:rPr lang="en-US" b="0" i="0" u="none" strike="noStrike" dirty="0">
                <a:solidFill>
                  <a:srgbClr val="121C42"/>
                </a:solidFill>
                <a:effectLst/>
                <a:latin typeface="FS Aldrin Regular"/>
                <a:hlinkClick r:id="rId3"/>
              </a:rPr>
              <a:t>deep learning algorithms</a:t>
            </a:r>
            <a:r>
              <a:rPr lang="en-US" b="0" i="0" dirty="0">
                <a:solidFill>
                  <a:srgbClr val="121C42"/>
                </a:solidFill>
                <a:effectLst/>
                <a:latin typeface="FS Aldrin Regular"/>
              </a:rPr>
              <a:t> designed to identify human faces or </a:t>
            </a:r>
            <a:r>
              <a:rPr lang="en-US" b="0" i="0" dirty="0" err="1">
                <a:solidFill>
                  <a:srgbClr val="121C42"/>
                </a:solidFill>
                <a:effectLst/>
                <a:latin typeface="FS Aldrin Regular"/>
              </a:rPr>
              <a:t>categorise</a:t>
            </a:r>
            <a:r>
              <a:rPr lang="en-US" b="0" i="0" dirty="0">
                <a:solidFill>
                  <a:srgbClr val="121C42"/>
                </a:solidFill>
                <a:effectLst/>
                <a:latin typeface="FS Aldrin Regular"/>
              </a:rPr>
              <a:t> leaves by tree type. Models may achieve a high degree of accuracy on a labelled training dataset, identifying and </a:t>
            </a:r>
            <a:r>
              <a:rPr lang="en-US" b="0" i="0" dirty="0" err="1">
                <a:solidFill>
                  <a:srgbClr val="121C42"/>
                </a:solidFill>
                <a:effectLst/>
                <a:latin typeface="FS Aldrin Regular"/>
              </a:rPr>
              <a:t>categorising</a:t>
            </a:r>
            <a:r>
              <a:rPr lang="en-US" b="0" i="0" dirty="0">
                <a:solidFill>
                  <a:srgbClr val="121C42"/>
                </a:solidFill>
                <a:effectLst/>
                <a:latin typeface="FS Aldrin Regular"/>
              </a:rPr>
              <a:t> the object of an image. However, when deployed with live data changes to input distribution can have a serious impact on model accuracy. </a:t>
            </a:r>
          </a:p>
          <a:p>
            <a:pPr algn="l"/>
            <a:r>
              <a:rPr lang="en-US" b="0" i="0" dirty="0">
                <a:solidFill>
                  <a:srgbClr val="121C42"/>
                </a:solidFill>
                <a:effectLst/>
                <a:latin typeface="FS Aldrin Regular"/>
              </a:rPr>
              <a:t>Something as subtle as a change in lighting could shift the distribution of data points, and thereby lower the accuracy of the model. In the case of facial recognition, training data may lack specific ethnicities or ages of subject. When deployed in a live environment, subjects that aren’t in line with training data may have an </a:t>
            </a:r>
            <a:r>
              <a:rPr lang="en-US" b="0" i="0" dirty="0" err="1">
                <a:solidFill>
                  <a:srgbClr val="121C42"/>
                </a:solidFill>
                <a:effectLst/>
                <a:latin typeface="FS Aldrin Regular"/>
              </a:rPr>
              <a:t>unrecognisable</a:t>
            </a:r>
            <a:r>
              <a:rPr lang="en-US" b="0" i="0" dirty="0">
                <a:solidFill>
                  <a:srgbClr val="121C42"/>
                </a:solidFill>
                <a:effectLst/>
                <a:latin typeface="FS Aldrin Regular"/>
              </a:rPr>
              <a:t> </a:t>
            </a:r>
            <a:r>
              <a:rPr lang="en-US" b="0" i="0" u="none" strike="noStrike" dirty="0">
                <a:solidFill>
                  <a:srgbClr val="000000"/>
                </a:solidFill>
                <a:effectLst/>
                <a:latin typeface="FS Aldrin Regular"/>
              </a:rPr>
              <a:t>feature distribution</a:t>
            </a:r>
            <a:r>
              <a:rPr lang="en-US" b="0" i="0" dirty="0">
                <a:solidFill>
                  <a:srgbClr val="121C42"/>
                </a:solidFill>
                <a:effectLst/>
                <a:latin typeface="FS Aldrin Regular"/>
              </a:rPr>
              <a:t>.  </a:t>
            </a:r>
          </a:p>
          <a:p>
            <a:pPr algn="l"/>
            <a:endParaRPr lang="en-US" b="0" i="0" dirty="0">
              <a:solidFill>
                <a:srgbClr val="121C42"/>
              </a:solidFill>
              <a:effectLst/>
              <a:latin typeface="FS Aldrin Regular"/>
            </a:endParaRPr>
          </a:p>
          <a:p>
            <a:pPr algn="l"/>
            <a:r>
              <a:rPr lang="en-US" b="0" i="0" dirty="0">
                <a:solidFill>
                  <a:srgbClr val="222222"/>
                </a:solidFill>
                <a:effectLst/>
                <a:latin typeface="Palatino" pitchFamily="2" charset="77"/>
              </a:rPr>
              <a:t>Prior probability shift can be thought of as the exact opposite of covariate shift: it is the case that input feature distributions remain the same but the distribution of the target variable changes.</a:t>
            </a:r>
          </a:p>
          <a:p>
            <a:pPr algn="l"/>
            <a:r>
              <a:rPr lang="en-US" b="0" i="0" dirty="0">
                <a:solidFill>
                  <a:srgbClr val="222222"/>
                </a:solidFill>
                <a:effectLst/>
                <a:latin typeface="Palatino" pitchFamily="2" charset="77"/>
              </a:rPr>
              <a:t>A concept drift happens where the relations between the input and output variables change. So we are not anymore only focusing on X variables or only the Y variable but on the relations between them.  Change in </a:t>
            </a:r>
            <a:r>
              <a:rPr lang="en-US" b="0" i="0" dirty="0" err="1">
                <a:solidFill>
                  <a:srgbClr val="222222"/>
                </a:solidFill>
                <a:effectLst/>
                <a:latin typeface="Palatino" pitchFamily="2" charset="77"/>
              </a:rPr>
              <a:t>posteriror</a:t>
            </a:r>
            <a:r>
              <a:rPr lang="en-US" b="0" i="0" dirty="0">
                <a:solidFill>
                  <a:srgbClr val="222222"/>
                </a:solidFill>
                <a:effectLst/>
                <a:latin typeface="Palatino" pitchFamily="2" charset="77"/>
              </a:rPr>
              <a:t> prob.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LMRoman12"/>
              </a:rPr>
              <a:t>Temporal concept drift with previously relevant data being non-relevant </a:t>
            </a:r>
          </a:p>
          <a:p>
            <a:pPr algn="l"/>
            <a:endParaRPr lang="en-US" b="0" i="0" dirty="0">
              <a:solidFill>
                <a:srgbClr val="121C42"/>
              </a:solidFill>
              <a:effectLst/>
              <a:latin typeface="FS Aldrin 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64</a:t>
            </a:fld>
            <a:endParaRPr lang="en-US"/>
          </a:p>
        </p:txBody>
      </p:sp>
    </p:spTree>
    <p:extLst>
      <p:ext uri="{BB962C8B-B14F-4D97-AF65-F5344CB8AC3E}">
        <p14:creationId xmlns:p14="http://schemas.microsoft.com/office/powerpoint/2010/main" val="3378442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later case, we may see a decline in the model performance. </a:t>
            </a:r>
          </a:p>
          <a:p>
            <a:r>
              <a:rPr lang="en-US" dirty="0"/>
              <a:t>Post novelty graph is created after translation and weak feature extraction</a:t>
            </a:r>
          </a:p>
          <a:p>
            <a:r>
              <a:rPr lang="en-US" dirty="0"/>
              <a:t>For novel modality, framework either identifies the new weak features (different from training time) or tackles the new modality as part of the training distribution. </a:t>
            </a:r>
          </a:p>
          <a:p>
            <a:endParaRPr lang="en-US" dirty="0"/>
          </a:p>
        </p:txBody>
      </p:sp>
      <p:sp>
        <p:nvSpPr>
          <p:cNvPr id="4" name="Slide Number Placeholder 3"/>
          <p:cNvSpPr>
            <a:spLocks noGrp="1"/>
          </p:cNvSpPr>
          <p:nvPr>
            <p:ph type="sldNum" sz="quarter" idx="5"/>
          </p:nvPr>
        </p:nvSpPr>
        <p:spPr/>
        <p:txBody>
          <a:bodyPr/>
          <a:lstStyle/>
          <a:p>
            <a:fld id="{86B80428-B52D-2E46-AE78-C32A9E54854B}" type="slidenum">
              <a:rPr lang="en-US" smtClean="0"/>
              <a:t>66</a:t>
            </a:fld>
            <a:endParaRPr lang="en-US"/>
          </a:p>
        </p:txBody>
      </p:sp>
    </p:spTree>
    <p:extLst>
      <p:ext uri="{BB962C8B-B14F-4D97-AF65-F5344CB8AC3E}">
        <p14:creationId xmlns:p14="http://schemas.microsoft.com/office/powerpoint/2010/main" val="580741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evaluation, we split each document into two parts, and test if (1) the topics of the first half are similar to topics of the second half (inter-similarity); (2) halves of different documents are mostly dissimilar (intra-similarity). We use cosine similarity to measure the difference between the two vectors of half document topics. For inter-similarity, higher similarity score is better. For intra-similarity, the lower the similarity, the better the vectors are</a:t>
            </a:r>
          </a:p>
          <a:p>
            <a:endParaRPr lang="en-US" dirty="0"/>
          </a:p>
        </p:txBody>
      </p:sp>
      <p:sp>
        <p:nvSpPr>
          <p:cNvPr id="4" name="Slide Number Placeholder 3"/>
          <p:cNvSpPr>
            <a:spLocks noGrp="1"/>
          </p:cNvSpPr>
          <p:nvPr>
            <p:ph type="sldNum" sz="quarter" idx="5"/>
          </p:nvPr>
        </p:nvSpPr>
        <p:spPr/>
        <p:txBody>
          <a:bodyPr/>
          <a:lstStyle/>
          <a:p>
            <a:fld id="{86B80428-B52D-2E46-AE78-C32A9E54854B}" type="slidenum">
              <a:rPr lang="en-US" smtClean="0"/>
              <a:t>67</a:t>
            </a:fld>
            <a:endParaRPr lang="en-US"/>
          </a:p>
        </p:txBody>
      </p:sp>
    </p:spTree>
    <p:extLst>
      <p:ext uri="{BB962C8B-B14F-4D97-AF65-F5344CB8AC3E}">
        <p14:creationId xmlns:p14="http://schemas.microsoft.com/office/powerpoint/2010/main" val="3278787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joining UMBC </a:t>
            </a:r>
          </a:p>
          <a:p>
            <a:r>
              <a:rPr lang="en-US" dirty="0"/>
              <a:t>Open for Tenure-track</a:t>
            </a: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68</a:t>
            </a:fld>
            <a:endParaRPr lang="en-US"/>
          </a:p>
        </p:txBody>
      </p:sp>
    </p:spTree>
    <p:extLst>
      <p:ext uri="{BB962C8B-B14F-4D97-AF65-F5344CB8AC3E}">
        <p14:creationId xmlns:p14="http://schemas.microsoft.com/office/powerpoint/2010/main" val="507608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69</a:t>
            </a:fld>
            <a:endParaRPr lang="en-US"/>
          </a:p>
        </p:txBody>
      </p:sp>
    </p:spTree>
    <p:extLst>
      <p:ext uri="{BB962C8B-B14F-4D97-AF65-F5344CB8AC3E}">
        <p14:creationId xmlns:p14="http://schemas.microsoft.com/office/powerpoint/2010/main" val="2631867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a:cs typeface="Arial"/>
              </a:rPr>
              <a:t>In 2019, 51 children died from heatstroke after being left in a hot vehicle, 2 in Indiana.*</a:t>
            </a:r>
            <a:endParaRPr lang="en-US" dirty="0"/>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72</a:t>
            </a:fld>
            <a:endParaRPr lang="en-US"/>
          </a:p>
        </p:txBody>
      </p:sp>
    </p:spTree>
    <p:extLst>
      <p:ext uri="{BB962C8B-B14F-4D97-AF65-F5344CB8AC3E}">
        <p14:creationId xmlns:p14="http://schemas.microsoft.com/office/powerpoint/2010/main" val="2417805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All available data sources must be used to make decisions</a:t>
            </a: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73</a:t>
            </a:fld>
            <a:endParaRPr lang="en-US"/>
          </a:p>
        </p:txBody>
      </p:sp>
    </p:spTree>
    <p:extLst>
      <p:ext uri="{BB962C8B-B14F-4D97-AF65-F5344CB8AC3E}">
        <p14:creationId xmlns:p14="http://schemas.microsoft.com/office/powerpoint/2010/main" val="2753908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functionalities of distributed stream-processing platforms and RDBMS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Task-specific feature extractors </a:t>
            </a:r>
            <a:r>
              <a:rPr kumimoji="0" lang="en-US" sz="1200" i="0" u="none" strike="noStrike" kern="1200" cap="none" spc="0" normalizeH="0" baseline="0" noProof="0" dirty="0">
                <a:ln>
                  <a:noFill/>
                </a:ln>
                <a:solidFill>
                  <a:schemeClr val="bg2">
                    <a:lumMod val="50000"/>
                  </a:schemeClr>
                </a:solidFill>
                <a:effectLst/>
                <a:uLnTx/>
                <a:uFillTx/>
                <a:latin typeface="Arial" panose="020B0604020202020204" pitchFamily="34" charset="0"/>
                <a:cs typeface="Arial" panose="020B0604020202020204" pitchFamily="34" charset="0"/>
              </a:rPr>
              <a:t>in real-world applications </a:t>
            </a:r>
            <a:r>
              <a:rPr lang="en-US" sz="1200" dirty="0">
                <a:solidFill>
                  <a:prstClr val="black">
                    <a:lumMod val="65000"/>
                    <a:lumOff val="35000"/>
                  </a:prstClr>
                </a:solidFill>
                <a:latin typeface="Arial" panose="020B0604020202020204" pitchFamily="34" charset="0"/>
                <a:cs typeface="Arial" panose="020B0604020202020204" pitchFamily="34" charset="0"/>
              </a:rPr>
              <a:t>requires separate approach </a:t>
            </a:r>
            <a:r>
              <a:rPr lang="en-US" sz="1200" b="1" dirty="0">
                <a:solidFill>
                  <a:prstClr val="black">
                    <a:lumMod val="65000"/>
                    <a:lumOff val="35000"/>
                  </a:prstClr>
                </a:solidFill>
                <a:latin typeface="Arial" panose="020B0604020202020204" pitchFamily="34" charset="0"/>
                <a:cs typeface="Arial" panose="020B0604020202020204" pitchFamily="34" charset="0"/>
              </a:rPr>
              <a:t>from generic language representation or object detection models due to missing or noisy information,</a:t>
            </a:r>
            <a:r>
              <a:rPr lang="en-US" sz="1200" dirty="0">
                <a:solidFill>
                  <a:prstClr val="black">
                    <a:lumMod val="65000"/>
                    <a:lumOff val="35000"/>
                  </a:prstClr>
                </a:solidFill>
                <a:latin typeface="Arial" panose="020B0604020202020204" pitchFamily="34" charset="0"/>
                <a:cs typeface="Arial" panose="020B0604020202020204" pitchFamily="34" charset="0"/>
              </a:rPr>
              <a:t> lack of annotated data or human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Extracting </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decision-making information from multimodal </a:t>
            </a:r>
            <a:r>
              <a:rPr kumimoji="0" lang="en-US" sz="120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data </a:t>
            </a:r>
            <a:r>
              <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requires </a:t>
            </a:r>
            <a:r>
              <a:rPr kumimoji="0" lang="en-US" sz="12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learning mission needs, manual analysis of relevant features from heterogenous sources, </a:t>
            </a:r>
            <a:r>
              <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and </a:t>
            </a:r>
            <a:r>
              <a:rPr kumimoji="0" lang="en-US" sz="12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predicting future needs. Manual process also suffers from incomplete data</a:t>
            </a:r>
            <a:r>
              <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 and is </a:t>
            </a:r>
            <a:r>
              <a:rPr kumimoji="0" lang="en-US" sz="12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time consuming</a:t>
            </a:r>
            <a:r>
              <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 </a:t>
            </a:r>
            <a:r>
              <a:rPr kumimoji="0" lang="en-US" sz="12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Task-specific feature extractors </a:t>
            </a:r>
            <a:r>
              <a:rPr lang="en-US" sz="1200" dirty="0">
                <a:solidFill>
                  <a:prstClr val="black">
                    <a:lumMod val="65000"/>
                    <a:lumOff val="35000"/>
                  </a:prstClr>
                </a:solidFill>
                <a:latin typeface="Arial" panose="020B0604020202020204" pitchFamily="34" charset="0"/>
                <a:cs typeface="Arial" panose="020B0604020202020204" pitchFamily="34" charset="0"/>
              </a:rPr>
              <a:t>requires separate approach </a:t>
            </a:r>
            <a:r>
              <a:rPr lang="en-US" sz="1200" b="1" dirty="0">
                <a:solidFill>
                  <a:prstClr val="black">
                    <a:lumMod val="65000"/>
                    <a:lumOff val="35000"/>
                  </a:prstClr>
                </a:solidFill>
                <a:latin typeface="Arial" panose="020B0604020202020204" pitchFamily="34" charset="0"/>
                <a:cs typeface="Arial" panose="020B0604020202020204" pitchFamily="34" charset="0"/>
              </a:rPr>
              <a:t>from generic language representation or object detection models due to missing or noisy information,</a:t>
            </a:r>
            <a:r>
              <a:rPr lang="en-US" sz="1200" dirty="0">
                <a:solidFill>
                  <a:prstClr val="black">
                    <a:lumMod val="65000"/>
                    <a:lumOff val="35000"/>
                  </a:prstClr>
                </a:solidFill>
                <a:latin typeface="Arial" panose="020B0604020202020204" pitchFamily="34" charset="0"/>
                <a:cs typeface="Arial" panose="020B0604020202020204" pitchFamily="34" charset="0"/>
              </a:rPr>
              <a:t> lack of annotated data or human resources.</a:t>
            </a: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Solution: Build on top of language and object detection models focusing on scalability and exploiting inherent semantic and stylistic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 use schema mapping and query re-writing for translating query-by-example into queries </a:t>
            </a: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74</a:t>
            </a:fld>
            <a:endParaRPr lang="en-US"/>
          </a:p>
        </p:txBody>
      </p:sp>
    </p:spTree>
    <p:extLst>
      <p:ext uri="{BB962C8B-B14F-4D97-AF65-F5344CB8AC3E}">
        <p14:creationId xmlns:p14="http://schemas.microsoft.com/office/powerpoint/2010/main" val="16396283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1" i="0" u="none" strike="noStrike" kern="1200" cap="none" spc="0" normalizeH="0" baseline="0" noProof="0" dirty="0">
                <a:ln>
                  <a:noFill/>
                </a:ln>
                <a:solidFill>
                  <a:srgbClr val="FFC000">
                    <a:lumMod val="75000"/>
                  </a:srgbClr>
                </a:solidFill>
                <a:effectLst/>
                <a:uLnTx/>
                <a:uFillTx/>
                <a:latin typeface="Arial" panose="020B0604020202020204" pitchFamily="34" charset="0"/>
                <a:cs typeface="Arial" panose="020B0604020202020204" pitchFamily="34" charset="0"/>
              </a:rPr>
              <a:t>(Attention network)</a:t>
            </a:r>
            <a:r>
              <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75</a:t>
            </a:fld>
            <a:endParaRPr lang="en-US"/>
          </a:p>
        </p:txBody>
      </p:sp>
    </p:spTree>
    <p:extLst>
      <p:ext uri="{BB962C8B-B14F-4D97-AF65-F5344CB8AC3E}">
        <p14:creationId xmlns:p14="http://schemas.microsoft.com/office/powerpoint/2010/main" val="16024107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Collaborative learning == federated learning</a:t>
            </a:r>
          </a:p>
        </p:txBody>
      </p:sp>
      <p:sp>
        <p:nvSpPr>
          <p:cNvPr id="4" name="Slide Number Placeholder 3"/>
          <p:cNvSpPr>
            <a:spLocks noGrp="1"/>
          </p:cNvSpPr>
          <p:nvPr>
            <p:ph type="sldNum" sz="quarter" idx="5"/>
          </p:nvPr>
        </p:nvSpPr>
        <p:spPr/>
        <p:txBody>
          <a:bodyPr/>
          <a:lstStyle/>
          <a:p>
            <a:fld id="{47735175-FAE7-A644-9D7C-D9D3A748A077}" type="slidenum">
              <a:rPr lang="en-US" smtClean="0"/>
              <a:t>76</a:t>
            </a:fld>
            <a:endParaRPr lang="en-US"/>
          </a:p>
        </p:txBody>
      </p:sp>
    </p:spTree>
    <p:extLst>
      <p:ext uri="{BB962C8B-B14F-4D97-AF65-F5344CB8AC3E}">
        <p14:creationId xmlns:p14="http://schemas.microsoft.com/office/powerpoint/2010/main" val="685309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Arial" panose="020B0604020202020204" pitchFamily="34" charset="0"/>
                <a:cs typeface="Arial" panose="020B0604020202020204" pitchFamily="34" charset="0"/>
              </a:rPr>
              <a:t>The data fusion methodology described in Find-Them focuses on solutions for the problems of scalability, lack of annotations, and use of pre-identified features for data 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cs typeface="Arial" panose="020B0604020202020204" pitchFamily="34" charset="0"/>
              </a:rPr>
              <a:t>where the answers are </a:t>
            </a:r>
            <a:r>
              <a:rPr lang="en-US" sz="800" dirty="0">
                <a:cs typeface="Arial" panose="020B0604020202020204" pitchFamily="34" charset="0"/>
              </a:rPr>
              <a:t>augmented by information from other modalities</a:t>
            </a:r>
            <a:endParaRPr lang="en-US" sz="800" dirty="0">
              <a:latin typeface="Arial" panose="020B0604020202020204" pitchFamily="34" charset="0"/>
              <a:cs typeface="Arial" panose="020B0604020202020204" pitchFamily="34" charset="0"/>
            </a:endParaRP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Missing Person Systems</a:t>
            </a:r>
          </a:p>
          <a:p>
            <a:pPr lvl="1"/>
            <a:r>
              <a:rPr lang="en-US" sz="700" dirty="0">
                <a:latin typeface="Arial" panose="020B0604020202020204" pitchFamily="34" charset="0"/>
                <a:cs typeface="Arial" panose="020B0604020202020204" pitchFamily="34" charset="0"/>
              </a:rPr>
              <a:t>There are systems, but do not involve investigation</a:t>
            </a:r>
          </a:p>
          <a:p>
            <a:pPr lvl="2"/>
            <a:r>
              <a:rPr lang="en-US" sz="700" dirty="0">
                <a:latin typeface="Arial" panose="020B0604020202020204" pitchFamily="34" charset="0"/>
                <a:cs typeface="Arial" panose="020B0604020202020204" pitchFamily="34" charset="0"/>
              </a:rPr>
              <a:t>People locator [19] – SQL query based database search but only string matching for multimodal search, myosotis [20] - </a:t>
            </a:r>
            <a:r>
              <a:rPr lang="en-US" sz="700" dirty="0">
                <a:effectLst/>
                <a:latin typeface="Arial" panose="020B0604020202020204" pitchFamily="34" charset="0"/>
                <a:cs typeface="Arial" panose="020B0604020202020204" pitchFamily="34" charset="0"/>
              </a:rPr>
              <a:t>aggregates data from heterogeneous missing people databases, allows visualization via interactive maps, and infers an estimation of the probability of a new occurrence ,  does not allow for multimodal or on-demand search from streaming heterogeneous data. </a:t>
            </a:r>
          </a:p>
          <a:p>
            <a:pPr lvl="2"/>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NamUs</a:t>
            </a:r>
            <a:r>
              <a:rPr lang="en-US" sz="700" dirty="0">
                <a:latin typeface="Arial" panose="020B0604020202020204" pitchFamily="34" charset="0"/>
                <a:cs typeface="Arial" panose="020B0604020202020204" pitchFamily="34" charset="0"/>
              </a:rPr>
              <a:t> – search by description and geography and case maps, Google Person finder</a:t>
            </a:r>
          </a:p>
          <a:p>
            <a:r>
              <a:rPr lang="en-US" sz="700" dirty="0">
                <a:latin typeface="Arial" panose="020B0604020202020204" pitchFamily="34" charset="0"/>
                <a:cs typeface="Arial" panose="020B0604020202020204" pitchFamily="34" charset="0"/>
              </a:rPr>
              <a:t>Video Querying Systems</a:t>
            </a:r>
          </a:p>
          <a:p>
            <a:pPr lvl="1"/>
            <a:r>
              <a:rPr lang="en-US" sz="700" dirty="0">
                <a:latin typeface="Arial" panose="020B0604020202020204" pitchFamily="34" charset="0"/>
                <a:cs typeface="Arial" panose="020B0604020202020204" pitchFamily="34" charset="0"/>
              </a:rPr>
              <a:t>Most focus on optimizations of speed [7, 15]</a:t>
            </a:r>
          </a:p>
          <a:p>
            <a:pPr lvl="1"/>
            <a:r>
              <a:rPr lang="en-US" sz="700" dirty="0">
                <a:latin typeface="Arial" panose="020B0604020202020204" pitchFamily="34" charset="0"/>
                <a:cs typeface="Arial" panose="020B0604020202020204" pitchFamily="34" charset="0"/>
              </a:rPr>
              <a:t>Or rely on heavy ML models [16, 17]</a:t>
            </a:r>
          </a:p>
          <a:p>
            <a:pPr lvl="1"/>
            <a:r>
              <a:rPr lang="en-US" sz="700" dirty="0">
                <a:effectLst/>
                <a:latin typeface="Arial" panose="020B0604020202020204" pitchFamily="34" charset="0"/>
                <a:cs typeface="Arial" panose="020B0604020202020204" pitchFamily="34" charset="0"/>
              </a:rPr>
              <a:t>focus on counts and spatial constraints on objects in a frame [18, </a:t>
            </a:r>
            <a:r>
              <a:rPr lang="en-US" sz="700" dirty="0" err="1">
                <a:effectLst/>
                <a:latin typeface="Arial" panose="020B0604020202020204" pitchFamily="34" charset="0"/>
                <a:cs typeface="Arial" panose="020B0604020202020204" pitchFamily="34" charset="0"/>
              </a:rPr>
              <a:t>blazeit</a:t>
            </a:r>
            <a:r>
              <a:rPr lang="en-US" sz="700" dirty="0">
                <a:effectLst/>
                <a:latin typeface="Arial" panose="020B0604020202020204" pitchFamily="34" charset="0"/>
                <a:cs typeface="Arial" panose="020B0604020202020204" pitchFamily="34" charset="0"/>
              </a:rPr>
              <a:t>]</a:t>
            </a:r>
          </a:p>
          <a:p>
            <a:endParaRPr lang="en-US" sz="1800" dirty="0">
              <a:solidFill>
                <a:srgbClr val="565656"/>
              </a:solidFill>
              <a:effectLst/>
              <a:latin typeface="Calibri" panose="020F0502020204030204" pitchFamily="34" charset="0"/>
            </a:endParaRPr>
          </a:p>
          <a:p>
            <a:r>
              <a:rPr lang="en-US" sz="1800" dirty="0">
                <a:solidFill>
                  <a:srgbClr val="565656"/>
                </a:solidFill>
                <a:effectLst/>
                <a:latin typeface="Calibri" panose="020F0502020204030204" pitchFamily="34" charset="0"/>
              </a:rPr>
              <a:t>[KBZ18, MVK17, AHD+15, FFV15]. </a:t>
            </a:r>
          </a:p>
          <a:p>
            <a:pPr lvl="1"/>
            <a:r>
              <a:rPr lang="en-US" dirty="0">
                <a:solidFill>
                  <a:srgbClr val="565656"/>
                </a:solidFill>
                <a:latin typeface="Calibri" panose="020F0502020204030204" pitchFamily="34" charset="0"/>
              </a:rPr>
              <a:t>Single modality augmented by information from another</a:t>
            </a:r>
          </a:p>
          <a:p>
            <a:pPr lvl="1"/>
            <a:r>
              <a:rPr lang="en-US" dirty="0">
                <a:effectLst/>
              </a:rPr>
              <a:t>Does not allow user to mention information need and do not consider mission context</a:t>
            </a:r>
            <a:endParaRPr lang="en-US" dirty="0">
              <a:solidFill>
                <a:srgbClr val="565656"/>
              </a:solidFill>
              <a:latin typeface="Calibri" panose="020F0502020204030204" pitchFamily="34" charset="0"/>
            </a:endParaRPr>
          </a:p>
          <a:p>
            <a:r>
              <a:rPr lang="en-US" sz="700" dirty="0">
                <a:effectLst/>
                <a:latin typeface="Arial" panose="020B0604020202020204" pitchFamily="34" charset="0"/>
                <a:cs typeface="Arial" panose="020B0604020202020204" pitchFamily="34" charset="0"/>
              </a:rPr>
              <a:t>Query-driven approaches to construct knowledge bases</a:t>
            </a:r>
          </a:p>
          <a:p>
            <a:pPr lvl="1"/>
            <a:r>
              <a:rPr lang="en-US" sz="700" dirty="0" err="1">
                <a:latin typeface="Arial" panose="020B0604020202020204" pitchFamily="34" charset="0"/>
                <a:cs typeface="Arial" panose="020B0604020202020204" pitchFamily="34" charset="0"/>
              </a:rPr>
              <a:t>QKBfly</a:t>
            </a:r>
            <a:r>
              <a:rPr lang="en-US" sz="700" dirty="0">
                <a:latin typeface="Arial" panose="020B0604020202020204" pitchFamily="34" charset="0"/>
                <a:cs typeface="Arial" panose="020B0604020202020204" pitchFamily="34" charset="0"/>
              </a:rPr>
              <a:t> [10]</a:t>
            </a:r>
          </a:p>
          <a:p>
            <a:pPr lvl="2"/>
            <a:r>
              <a:rPr lang="en-US" sz="700" dirty="0">
                <a:effectLst/>
                <a:latin typeface="Arial" panose="020B0604020202020204" pitchFamily="34" charset="0"/>
                <a:cs typeface="Arial" panose="020B0604020202020204" pitchFamily="34" charset="0"/>
              </a:rPr>
              <a:t>Text data drive</a:t>
            </a:r>
            <a:r>
              <a:rPr lang="en-US" sz="700" dirty="0">
                <a:latin typeface="Arial" panose="020B0604020202020204" pitchFamily="34" charset="0"/>
                <a:cs typeface="Arial" panose="020B0604020202020204" pitchFamily="34" charset="0"/>
              </a:rPr>
              <a:t>n knowledge base, by queries</a:t>
            </a:r>
          </a:p>
          <a:p>
            <a:pPr lvl="1"/>
            <a:r>
              <a:rPr lang="en-US" sz="700" dirty="0">
                <a:effectLst/>
                <a:latin typeface="Arial" panose="020B0604020202020204" pitchFamily="34" charset="0"/>
                <a:cs typeface="Arial" panose="020B0604020202020204" pitchFamily="34" charset="0"/>
              </a:rPr>
              <a:t>DL-Lite KB uses user queries to fix inconsistent KB, has a lot of inconsistency and missing info [11]</a:t>
            </a:r>
          </a:p>
          <a:p>
            <a:pPr lvl="1"/>
            <a:r>
              <a:rPr lang="en-US" sz="700" dirty="0" err="1">
                <a:latin typeface="Arial" panose="020B0604020202020204" pitchFamily="34" charset="0"/>
                <a:cs typeface="Arial" panose="020B0604020202020204" pitchFamily="34" charset="0"/>
              </a:rPr>
              <a:t>Porbabilistic</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kbases</a:t>
            </a:r>
            <a:r>
              <a:rPr lang="en-US" sz="700" dirty="0">
                <a:latin typeface="Arial" panose="020B0604020202020204" pitchFamily="34" charset="0"/>
                <a:cs typeface="Arial" panose="020B0604020202020204" pitchFamily="34" charset="0"/>
              </a:rPr>
              <a:t> fuse data from probabilistic bases. [12-14] </a:t>
            </a:r>
          </a:p>
          <a:p>
            <a:pPr lvl="1"/>
            <a:endParaRPr lang="en-US" sz="700" dirty="0">
              <a:effectLst/>
              <a:latin typeface="Arial" panose="020B0604020202020204" pitchFamily="34" charset="0"/>
              <a:cs typeface="Arial" panose="020B0604020202020204" pitchFamily="34" charset="0"/>
            </a:endParaRPr>
          </a:p>
          <a:p>
            <a:pPr lvl="1"/>
            <a:r>
              <a:rPr lang="en-US" sz="700" dirty="0">
                <a:effectLst/>
                <a:latin typeface="Arial" panose="020B0604020202020204" pitchFamily="34" charset="0"/>
                <a:cs typeface="Arial" panose="020B0604020202020204" pitchFamily="34" charset="0"/>
              </a:rPr>
              <a:t>== Crisis management creating triggers when streaming data matches pre-defined patterns, but rules are fixed [8-9]</a:t>
            </a:r>
          </a:p>
          <a:p>
            <a:pPr lvl="1"/>
            <a:endParaRPr lang="en-US" sz="700" dirty="0">
              <a:effectLst/>
              <a:latin typeface="Arial" panose="020B0604020202020204" pitchFamily="34" charset="0"/>
              <a:cs typeface="Arial" panose="020B0604020202020204" pitchFamily="34" charset="0"/>
            </a:endParaRPr>
          </a:p>
          <a:p>
            <a:pPr lvl="1"/>
            <a:endParaRPr lang="en-US" sz="700" dirty="0">
              <a:effectLst/>
              <a:latin typeface="Arial" panose="020B0604020202020204" pitchFamily="34" charset="0"/>
              <a:cs typeface="Arial" panose="020B0604020202020204" pitchFamily="34" charset="0"/>
            </a:endParaRPr>
          </a:p>
          <a:p>
            <a:pPr lvl="1"/>
            <a:endParaRPr lang="en-US" sz="700" dirty="0">
              <a:effectLst/>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12</a:t>
            </a:fld>
            <a:endParaRPr lang="en-US"/>
          </a:p>
        </p:txBody>
      </p:sp>
    </p:spTree>
    <p:extLst>
      <p:ext uri="{BB962C8B-B14F-4D97-AF65-F5344CB8AC3E}">
        <p14:creationId xmlns:p14="http://schemas.microsoft.com/office/powerpoint/2010/main" val="1254734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1316B5-FD82-467F-A23F-939136B3F048}" type="slidenum">
              <a:rPr lang="en-US" smtClean="0"/>
              <a:t>77</a:t>
            </a:fld>
            <a:endParaRPr lang="en-US"/>
          </a:p>
        </p:txBody>
      </p:sp>
    </p:spTree>
    <p:extLst>
      <p:ext uri="{BB962C8B-B14F-4D97-AF65-F5344CB8AC3E}">
        <p14:creationId xmlns:p14="http://schemas.microsoft.com/office/powerpoint/2010/main" val="13119495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031615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78648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results over time</a:t>
            </a:r>
          </a:p>
          <a:p>
            <a:r>
              <a:rPr lang="en-US" sz="1200" b="1" dirty="0"/>
              <a:t>Delivery-on-demand and from available data</a:t>
            </a:r>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81</a:t>
            </a:fld>
            <a:endParaRPr lang="en-US"/>
          </a:p>
        </p:txBody>
      </p:sp>
    </p:spTree>
    <p:extLst>
      <p:ext uri="{BB962C8B-B14F-4D97-AF65-F5344CB8AC3E}">
        <p14:creationId xmlns:p14="http://schemas.microsoft.com/office/powerpoint/2010/main" val="28277586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Semantic features if chosen as medium to represent data for further data fusion and relevance learning, gives user </a:t>
            </a:r>
            <a:r>
              <a:rPr lang="en-US" dirty="0" err="1"/>
              <a:t>interpretabilkity</a:t>
            </a:r>
            <a:r>
              <a:rPr lang="en-US" dirty="0"/>
              <a:t> and the similarity results can be explained by ..</a:t>
            </a:r>
          </a:p>
          <a:p>
            <a:r>
              <a:rPr lang="en-US" dirty="0"/>
              <a:t>This also allows us to </a:t>
            </a:r>
            <a:r>
              <a:rPr lang="en-US" dirty="0" err="1"/>
              <a:t>uyse</a:t>
            </a:r>
            <a:r>
              <a:rPr lang="en-US" dirty="0"/>
              <a:t> </a:t>
            </a:r>
            <a:r>
              <a:rPr lang="en-US" dirty="0" err="1"/>
              <a:t>eisting</a:t>
            </a:r>
            <a:r>
              <a:rPr lang="en-US" dirty="0"/>
              <a:t> SOTA object detection or language models if the mission only needs already identified features</a:t>
            </a:r>
          </a:p>
          <a:p>
            <a:r>
              <a:rPr lang="en-US" dirty="0"/>
              <a:t>Using Features allows us to not train large pre-trained similarity models and makes data relevance scalable</a:t>
            </a:r>
          </a:p>
          <a:p>
            <a:endParaRPr lang="en-US" dirty="0"/>
          </a:p>
          <a:p>
            <a:r>
              <a:rPr lang="en-US" dirty="0"/>
              <a:t>2. User can upload context with example or features</a:t>
            </a:r>
          </a:p>
          <a:p>
            <a:endParaRPr lang="en-US" dirty="0"/>
          </a:p>
          <a:p>
            <a:r>
              <a:rPr lang="en-US" dirty="0"/>
              <a:t>3. We need to define domain-agnostic feature extraction technique for most use cases – next slide</a:t>
            </a:r>
          </a:p>
          <a:p>
            <a:r>
              <a:rPr lang="en-US" dirty="0"/>
              <a:t>$ Knowledge Modeling – knowledge is represented with relational data and SQL queries on the data, persist for lifetime of knowledge base and grow with additional user interests</a:t>
            </a:r>
          </a:p>
        </p:txBody>
      </p:sp>
      <p:sp>
        <p:nvSpPr>
          <p:cNvPr id="4" name="Slide Number Placeholder 3"/>
          <p:cNvSpPr>
            <a:spLocks noGrp="1"/>
          </p:cNvSpPr>
          <p:nvPr>
            <p:ph type="sldNum" sz="quarter" idx="5"/>
          </p:nvPr>
        </p:nvSpPr>
        <p:spPr/>
        <p:txBody>
          <a:bodyPr/>
          <a:lstStyle/>
          <a:p>
            <a:fld id="{47735175-FAE7-A644-9D7C-D9D3A748A077}" type="slidenum">
              <a:rPr lang="en-US" smtClean="0"/>
              <a:t>82</a:t>
            </a:fld>
            <a:endParaRPr lang="en-US"/>
          </a:p>
        </p:txBody>
      </p:sp>
    </p:spTree>
    <p:extLst>
      <p:ext uri="{BB962C8B-B14F-4D97-AF65-F5344CB8AC3E}">
        <p14:creationId xmlns:p14="http://schemas.microsoft.com/office/powerpoint/2010/main" val="9928780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SurvQ</a:t>
            </a:r>
            <a:r>
              <a:rPr lang="en-US" dirty="0"/>
              <a:t> or Urban info. Knowledge base / </a:t>
            </a:r>
          </a:p>
          <a:p>
            <a:r>
              <a:rPr lang="en-US" dirty="0"/>
              <a:t>Data Integration</a:t>
            </a:r>
          </a:p>
          <a:p>
            <a:pPr lvl="1"/>
            <a:r>
              <a:rPr lang="en-US" dirty="0"/>
              <a:t>Generalizable</a:t>
            </a:r>
          </a:p>
          <a:p>
            <a:pPr lvl="1"/>
            <a:r>
              <a:rPr lang="en-US" dirty="0"/>
              <a:t>Uses Features</a:t>
            </a:r>
          </a:p>
          <a:p>
            <a:pPr lvl="1"/>
            <a:r>
              <a:rPr lang="en-US" dirty="0"/>
              <a:t>Learnable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We implement a nested loop join on relations from each modality and the incident relation. Each queried missing person incident are converted into relation </a:t>
            </a:r>
            <a:r>
              <a:rPr lang="en-US" sz="1800" dirty="0">
                <a:effectLst/>
                <a:latin typeface="LMMathItalic12"/>
              </a:rPr>
              <a:t>R </a:t>
            </a:r>
            <a:r>
              <a:rPr lang="en-US" sz="1800" dirty="0">
                <a:effectLst/>
                <a:latin typeface="LMRoman12"/>
              </a:rPr>
              <a:t>with features </a:t>
            </a:r>
            <a:r>
              <a:rPr lang="en-US" sz="1800" dirty="0">
                <a:effectLst/>
                <a:latin typeface="LMMathItalic12"/>
              </a:rPr>
              <a:t>F</a:t>
            </a:r>
            <a:r>
              <a:rPr lang="en-US" sz="1800" dirty="0">
                <a:effectLst/>
                <a:latin typeface="LMRoman8"/>
              </a:rPr>
              <a:t>1</a:t>
            </a:r>
            <a:r>
              <a:rPr lang="en-US" sz="1800" dirty="0">
                <a:effectLst/>
                <a:latin typeface="LMMathItalic12"/>
              </a:rPr>
              <a:t>, F</a:t>
            </a:r>
            <a:r>
              <a:rPr lang="en-US" sz="1800" dirty="0">
                <a:effectLst/>
                <a:latin typeface="LMRoman8"/>
              </a:rPr>
              <a:t>2</a:t>
            </a:r>
            <a:r>
              <a:rPr lang="en-US" sz="1800" dirty="0">
                <a:effectLst/>
                <a:latin typeface="LMMathItalic12"/>
              </a:rPr>
              <a:t>, . . . , F</a:t>
            </a:r>
            <a:r>
              <a:rPr lang="en-US" sz="1800" dirty="0">
                <a:effectLst/>
                <a:latin typeface="LMMathItalic8"/>
              </a:rPr>
              <a:t>m</a:t>
            </a:r>
            <a:r>
              <a:rPr lang="en-US" sz="1800" dirty="0">
                <a:effectLst/>
                <a:latin typeface="LMRoman12"/>
              </a:rPr>
              <a:t>. Features from modalities are translated into relations </a:t>
            </a:r>
            <a:r>
              <a:rPr lang="en-US" sz="1800" dirty="0">
                <a:effectLst/>
                <a:latin typeface="LMMathItalic12"/>
              </a:rPr>
              <a:t>T</a:t>
            </a:r>
            <a:r>
              <a:rPr lang="en-US" sz="1800" dirty="0">
                <a:effectLst/>
                <a:latin typeface="LMRoman8"/>
              </a:rPr>
              <a:t>1</a:t>
            </a:r>
            <a:r>
              <a:rPr lang="en-US" sz="1800" dirty="0">
                <a:effectLst/>
                <a:latin typeface="LMMathItalic12"/>
              </a:rPr>
              <a:t>, T</a:t>
            </a:r>
            <a:r>
              <a:rPr lang="en-US" sz="1800" dirty="0">
                <a:effectLst/>
                <a:latin typeface="LMRoman8"/>
              </a:rPr>
              <a:t>2</a:t>
            </a:r>
            <a:r>
              <a:rPr lang="en-US" sz="1800" dirty="0">
                <a:effectLst/>
                <a:latin typeface="LMMathItalic12"/>
              </a:rPr>
              <a:t>, . . . T</a:t>
            </a:r>
            <a:r>
              <a:rPr lang="en-US" sz="1800" dirty="0">
                <a:effectLst/>
                <a:latin typeface="LMMathItalic8"/>
              </a:rPr>
              <a:t>n</a:t>
            </a:r>
            <a:r>
              <a:rPr lang="en-US" sz="1800" dirty="0">
                <a:effectLst/>
                <a:latin typeface="LMRoman12"/>
              </a:rPr>
              <a:t>, where </a:t>
            </a:r>
            <a:r>
              <a:rPr lang="en-US" sz="1800" dirty="0">
                <a:effectLst/>
                <a:latin typeface="LMMathItalic12"/>
              </a:rPr>
              <a:t>n </a:t>
            </a:r>
            <a:r>
              <a:rPr lang="en-US" sz="1800" dirty="0">
                <a:effectLst/>
                <a:latin typeface="LMRoman12"/>
              </a:rPr>
              <a:t>is the number of modalities in the system. We perform a join between </a:t>
            </a:r>
            <a:r>
              <a:rPr lang="en-US" sz="1800" dirty="0">
                <a:effectLst/>
                <a:latin typeface="LMMathItalic12"/>
              </a:rPr>
              <a:t>R </a:t>
            </a:r>
            <a:r>
              <a:rPr lang="en-US" sz="1800" dirty="0">
                <a:effectLst/>
                <a:latin typeface="LMRoman12"/>
              </a:rPr>
              <a:t>and each </a:t>
            </a:r>
            <a:r>
              <a:rPr lang="en-US" sz="1800" dirty="0">
                <a:effectLst/>
                <a:latin typeface="LMMathItalic12"/>
              </a:rPr>
              <a:t>T</a:t>
            </a:r>
            <a:r>
              <a:rPr lang="en-US" sz="1800" dirty="0">
                <a:effectLst/>
                <a:latin typeface="LMMathItalic8"/>
              </a:rPr>
              <a:t>k </a:t>
            </a:r>
            <a:r>
              <a:rPr lang="en-US" sz="1800" dirty="0">
                <a:effectLst/>
                <a:latin typeface="LMRoman12"/>
              </a:rPr>
              <a:t>(</a:t>
            </a:r>
            <a:r>
              <a:rPr lang="en-US" sz="1800" dirty="0">
                <a:effectLst/>
                <a:latin typeface="LMMathItalic12"/>
              </a:rPr>
              <a:t>k </a:t>
            </a:r>
            <a:r>
              <a:rPr lang="en-US" sz="1800" dirty="0">
                <a:effectLst/>
                <a:latin typeface="LMMathSymbols10"/>
              </a:rPr>
              <a:t>≤ </a:t>
            </a:r>
            <a:r>
              <a:rPr lang="en-US" sz="1800" dirty="0">
                <a:effectLst/>
                <a:latin typeface="LMMathItalic12"/>
              </a:rPr>
              <a:t>n</a:t>
            </a:r>
            <a:r>
              <a:rPr lang="en-US" sz="1800" dirty="0">
                <a:effectLst/>
                <a:latin typeface="LMRoman12"/>
              </a:rPr>
              <a:t>) using the join predicate </a:t>
            </a:r>
            <a:r>
              <a:rPr lang="en-US" sz="1800" i="1" dirty="0">
                <a:effectLst/>
                <a:latin typeface="LMRoman12"/>
              </a:rPr>
              <a:t>JP </a:t>
            </a:r>
            <a:r>
              <a:rPr lang="en-US" sz="1800" dirty="0">
                <a:effectLst/>
                <a:latin typeface="LMRoman12"/>
              </a:rPr>
              <a:t>on all queried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For example, in Figure 3.2, features from the video feed are translated into relation </a:t>
            </a:r>
            <a:r>
              <a:rPr lang="en-US" sz="1800" dirty="0">
                <a:effectLst/>
                <a:latin typeface="LMMathItalic12"/>
              </a:rPr>
              <a:t>T</a:t>
            </a:r>
            <a:r>
              <a:rPr lang="en-US" sz="1800" dirty="0">
                <a:effectLst/>
                <a:latin typeface="LMRoman8"/>
              </a:rPr>
              <a:t>1</a:t>
            </a:r>
            <a:r>
              <a:rPr lang="en-US" sz="1800" dirty="0">
                <a:effectLst/>
                <a:latin typeface="LMRoman12"/>
              </a:rPr>
              <a:t>, and features extracted from the incident report are translated into relation </a:t>
            </a:r>
            <a:r>
              <a:rPr lang="en-US" sz="1800" dirty="0">
                <a:effectLst/>
                <a:latin typeface="LMMathItalic12"/>
              </a:rPr>
              <a:t>T</a:t>
            </a:r>
            <a:r>
              <a:rPr lang="en-US" sz="1800" dirty="0">
                <a:effectLst/>
                <a:latin typeface="LMRoman8"/>
              </a:rPr>
              <a:t>2 </a:t>
            </a:r>
            <a:r>
              <a:rPr lang="en-US" sz="1800" dirty="0">
                <a:effectLst/>
                <a:latin typeface="LMRoman12"/>
              </a:rPr>
              <a:t>after schema mapping. If the user is interested in a person with features </a:t>
            </a:r>
            <a:r>
              <a:rPr lang="en-US" sz="1800" dirty="0">
                <a:effectLst/>
                <a:latin typeface="LMMathItalic12"/>
              </a:rPr>
              <a:t>F</a:t>
            </a:r>
            <a:r>
              <a:rPr lang="en-US" sz="1800" dirty="0">
                <a:effectLst/>
                <a:latin typeface="LMRoman8"/>
              </a:rPr>
              <a:t>2</a:t>
            </a:r>
            <a:r>
              <a:rPr lang="en-US" sz="1800" dirty="0">
                <a:effectLst/>
                <a:latin typeface="LMMathItalic12"/>
              </a:rPr>
              <a:t>, F</a:t>
            </a:r>
            <a:r>
              <a:rPr lang="en-US" sz="1800" dirty="0">
                <a:effectLst/>
                <a:latin typeface="LMRoman8"/>
              </a:rPr>
              <a:t>6</a:t>
            </a:r>
            <a:r>
              <a:rPr lang="en-US" sz="1800" dirty="0">
                <a:effectLst/>
                <a:latin typeface="LMMathItalic12"/>
              </a:rPr>
              <a:t>, . . . , F</a:t>
            </a:r>
            <a:r>
              <a:rPr lang="en-US" sz="1800" dirty="0">
                <a:effectLst/>
                <a:latin typeface="LMRoman8"/>
              </a:rPr>
              <a:t>i</a:t>
            </a:r>
            <a:r>
              <a:rPr lang="en-US" sz="1800" dirty="0">
                <a:effectLst/>
                <a:latin typeface="LMRoman12"/>
              </a:rPr>
              <a:t>, we create a JOIN query over all the translated relations and the incident relation on features </a:t>
            </a:r>
            <a:r>
              <a:rPr lang="en-US" sz="1800" dirty="0">
                <a:effectLst/>
                <a:latin typeface="LMMathItalic12"/>
              </a:rPr>
              <a:t>F</a:t>
            </a:r>
            <a:r>
              <a:rPr lang="en-US" sz="1800" dirty="0">
                <a:effectLst/>
                <a:latin typeface="LMRoman8"/>
              </a:rPr>
              <a:t>2</a:t>
            </a:r>
            <a:r>
              <a:rPr lang="en-US" sz="1800" dirty="0">
                <a:effectLst/>
                <a:latin typeface="LMMathItalic12"/>
              </a:rPr>
              <a:t>, F</a:t>
            </a:r>
            <a:r>
              <a:rPr lang="en-US" sz="1800" dirty="0">
                <a:effectLst/>
                <a:latin typeface="LMRoman8"/>
              </a:rPr>
              <a:t>6</a:t>
            </a:r>
            <a:r>
              <a:rPr lang="en-US" sz="1800" dirty="0">
                <a:effectLst/>
                <a:latin typeface="LMMathItalic12"/>
              </a:rPr>
              <a:t>, . . . , F</a:t>
            </a:r>
            <a:r>
              <a:rPr lang="en-US" sz="1800" dirty="0">
                <a:effectLst/>
                <a:latin typeface="LMRoman8"/>
              </a:rPr>
              <a:t>i</a:t>
            </a:r>
            <a:r>
              <a:rPr lang="en-US" sz="1800" dirty="0">
                <a:effectLst/>
                <a:latin typeface="LMRoman12"/>
              </a:rPr>
              <a:t>.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83</a:t>
            </a:fld>
            <a:endParaRPr lang="en-US"/>
          </a:p>
        </p:txBody>
      </p:sp>
    </p:spTree>
    <p:extLst>
      <p:ext uri="{BB962C8B-B14F-4D97-AF65-F5344CB8AC3E}">
        <p14:creationId xmlns:p14="http://schemas.microsoft.com/office/powerpoint/2010/main" val="2517662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70000"/>
              </a:lnSpc>
            </a:pPr>
            <a:r>
              <a:rPr lang="en-US" dirty="0"/>
              <a:t>Data Ingestion supports scalability and real-time analysis</a:t>
            </a:r>
          </a:p>
          <a:p>
            <a:pPr>
              <a:lnSpc>
                <a:spcPct val="170000"/>
              </a:lnSpc>
            </a:pPr>
            <a:r>
              <a:rPr lang="en-US" dirty="0"/>
              <a:t>Different feature identification techniques for different contexts</a:t>
            </a:r>
          </a:p>
          <a:p>
            <a:pPr>
              <a:lnSpc>
                <a:spcPct val="170000"/>
              </a:lnSpc>
            </a:pPr>
            <a:r>
              <a:rPr lang="en-US" dirty="0"/>
              <a:t>Fusion with RDBMS and relational queries allows scalability and automated investigation with Situational Awareness</a:t>
            </a:r>
          </a:p>
          <a:p>
            <a:pPr>
              <a:lnSpc>
                <a:spcPct val="170000"/>
              </a:lnSpc>
            </a:pPr>
            <a:r>
              <a:rPr lang="en-US" dirty="0"/>
              <a:t>Complete query results over time</a:t>
            </a:r>
          </a:p>
          <a:p>
            <a:pPr>
              <a:lnSpc>
                <a:spcPct val="170000"/>
              </a:lnSpc>
            </a:pPr>
            <a:r>
              <a:rPr lang="en-US" dirty="0"/>
              <a:t>Easy-to-use Interface for everyone</a:t>
            </a:r>
          </a:p>
          <a:p>
            <a:pPr>
              <a:lnSpc>
                <a:spcPct val="170000"/>
              </a:lnSpc>
            </a:pPr>
            <a:endParaRPr lang="en-US" dirty="0"/>
          </a:p>
          <a:p>
            <a:r>
              <a:rPr lang="en-US" dirty="0"/>
              <a:t>Data Models and Information Association</a:t>
            </a:r>
          </a:p>
          <a:p>
            <a:pPr lvl="1"/>
            <a:r>
              <a:rPr lang="en-US" dirty="0"/>
              <a:t>Constructing entity-attribute-relationship (EAR) model of the application domain</a:t>
            </a:r>
          </a:p>
          <a:p>
            <a:pPr lvl="1"/>
            <a:r>
              <a:rPr lang="en-US" dirty="0"/>
              <a:t>mapping this to a relational data base with schema S</a:t>
            </a:r>
          </a:p>
          <a:p>
            <a:pPr lvl="1"/>
            <a:r>
              <a:rPr lang="en-US" dirty="0"/>
              <a:t>streaming data is captured and loaded into the database</a:t>
            </a:r>
          </a:p>
          <a:p>
            <a:pPr lvl="1"/>
            <a:r>
              <a:rPr lang="en-US" dirty="0"/>
              <a:t>new data sources require extending the EAR and the schema.</a:t>
            </a:r>
          </a:p>
          <a:p>
            <a:r>
              <a:rPr lang="en-US" dirty="0"/>
              <a:t>User Queries</a:t>
            </a:r>
          </a:p>
          <a:p>
            <a:pPr lvl="1"/>
            <a:r>
              <a:rPr lang="en-US" dirty="0"/>
              <a:t>Either standing queries or one-shot queries</a:t>
            </a:r>
          </a:p>
          <a:p>
            <a:pPr lvl="1"/>
            <a:r>
              <a:rPr lang="en-US" dirty="0"/>
              <a:t>One shot queries are translated into SQL for S and executed immediately</a:t>
            </a:r>
          </a:p>
          <a:p>
            <a:pPr lvl="1"/>
            <a:r>
              <a:rPr lang="en-US" dirty="0"/>
              <a:t>Other Similarity Comparisons are approximate queries, and can be made with appropriate predicates</a:t>
            </a:r>
          </a:p>
          <a:p>
            <a:pPr lvl="1"/>
            <a:r>
              <a:rPr lang="en-US" dirty="0"/>
              <a:t>Rest is feature extraction to be done at load time</a:t>
            </a:r>
          </a:p>
          <a:p>
            <a:pPr>
              <a:lnSpc>
                <a:spcPct val="170000"/>
              </a:lnSpc>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9A6520-7E69-8F42-9626-835066C0E4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6289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 a global schema from user input/ incident</a:t>
            </a:r>
          </a:p>
          <a:p>
            <a:r>
              <a:rPr lang="en-US" dirty="0"/>
              <a:t>Map the features to global schema</a:t>
            </a:r>
          </a:p>
        </p:txBody>
      </p:sp>
      <p:sp>
        <p:nvSpPr>
          <p:cNvPr id="4" name="Slide Number Placeholder 3"/>
          <p:cNvSpPr>
            <a:spLocks noGrp="1"/>
          </p:cNvSpPr>
          <p:nvPr>
            <p:ph type="sldNum" sz="quarter" idx="5"/>
          </p:nvPr>
        </p:nvSpPr>
        <p:spPr/>
        <p:txBody>
          <a:bodyPr/>
          <a:lstStyle/>
          <a:p>
            <a:fld id="{47735175-FAE7-A644-9D7C-D9D3A748A077}" type="slidenum">
              <a:rPr lang="en-US" smtClean="0"/>
              <a:t>85</a:t>
            </a:fld>
            <a:endParaRPr lang="en-US"/>
          </a:p>
        </p:txBody>
      </p:sp>
    </p:spTree>
    <p:extLst>
      <p:ext uri="{BB962C8B-B14F-4D97-AF65-F5344CB8AC3E}">
        <p14:creationId xmlns:p14="http://schemas.microsoft.com/office/powerpoint/2010/main" val="1678103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SurvQ</a:t>
            </a:r>
            <a:r>
              <a:rPr lang="en-US" dirty="0"/>
              <a:t> or Urban info. Knowledge base / </a:t>
            </a:r>
          </a:p>
          <a:p>
            <a:r>
              <a:rPr lang="en-US" dirty="0"/>
              <a:t>Data Integration</a:t>
            </a:r>
          </a:p>
          <a:p>
            <a:pPr lvl="1"/>
            <a:r>
              <a:rPr lang="en-US" dirty="0"/>
              <a:t>Generalizable</a:t>
            </a:r>
          </a:p>
          <a:p>
            <a:pPr lvl="1"/>
            <a:r>
              <a:rPr lang="en-US" dirty="0"/>
              <a:t>Uses Features</a:t>
            </a:r>
          </a:p>
          <a:p>
            <a:pPr lvl="1"/>
            <a:r>
              <a:rPr lang="en-US" dirty="0"/>
              <a:t>Learnable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We implement a nested loop join on relations from each modality and the incident relation. Each queried missing person incident are converted into relation </a:t>
            </a:r>
            <a:r>
              <a:rPr lang="en-US" sz="1800" dirty="0">
                <a:effectLst/>
                <a:latin typeface="LMMathItalic12"/>
              </a:rPr>
              <a:t>R </a:t>
            </a:r>
            <a:r>
              <a:rPr lang="en-US" sz="1800" dirty="0">
                <a:effectLst/>
                <a:latin typeface="LMRoman12"/>
              </a:rPr>
              <a:t>with features </a:t>
            </a:r>
            <a:r>
              <a:rPr lang="en-US" sz="1800" dirty="0">
                <a:effectLst/>
                <a:latin typeface="LMMathItalic12"/>
              </a:rPr>
              <a:t>F</a:t>
            </a:r>
            <a:r>
              <a:rPr lang="en-US" sz="1800" dirty="0">
                <a:effectLst/>
                <a:latin typeface="LMRoman8"/>
              </a:rPr>
              <a:t>1</a:t>
            </a:r>
            <a:r>
              <a:rPr lang="en-US" sz="1800" dirty="0">
                <a:effectLst/>
                <a:latin typeface="LMMathItalic12"/>
              </a:rPr>
              <a:t>, F</a:t>
            </a:r>
            <a:r>
              <a:rPr lang="en-US" sz="1800" dirty="0">
                <a:effectLst/>
                <a:latin typeface="LMRoman8"/>
              </a:rPr>
              <a:t>2</a:t>
            </a:r>
            <a:r>
              <a:rPr lang="en-US" sz="1800" dirty="0">
                <a:effectLst/>
                <a:latin typeface="LMMathItalic12"/>
              </a:rPr>
              <a:t>, . . . , F</a:t>
            </a:r>
            <a:r>
              <a:rPr lang="en-US" sz="1800" dirty="0">
                <a:effectLst/>
                <a:latin typeface="LMMathItalic8"/>
              </a:rPr>
              <a:t>m</a:t>
            </a:r>
            <a:r>
              <a:rPr lang="en-US" sz="1800" dirty="0">
                <a:effectLst/>
                <a:latin typeface="LMRoman12"/>
              </a:rPr>
              <a:t>. Features from modalities are translated into relations </a:t>
            </a:r>
            <a:r>
              <a:rPr lang="en-US" sz="1800" dirty="0">
                <a:effectLst/>
                <a:latin typeface="LMMathItalic12"/>
              </a:rPr>
              <a:t>T</a:t>
            </a:r>
            <a:r>
              <a:rPr lang="en-US" sz="1800" dirty="0">
                <a:effectLst/>
                <a:latin typeface="LMRoman8"/>
              </a:rPr>
              <a:t>1</a:t>
            </a:r>
            <a:r>
              <a:rPr lang="en-US" sz="1800" dirty="0">
                <a:effectLst/>
                <a:latin typeface="LMMathItalic12"/>
              </a:rPr>
              <a:t>, T</a:t>
            </a:r>
            <a:r>
              <a:rPr lang="en-US" sz="1800" dirty="0">
                <a:effectLst/>
                <a:latin typeface="LMRoman8"/>
              </a:rPr>
              <a:t>2</a:t>
            </a:r>
            <a:r>
              <a:rPr lang="en-US" sz="1800" dirty="0">
                <a:effectLst/>
                <a:latin typeface="LMMathItalic12"/>
              </a:rPr>
              <a:t>, . . . T</a:t>
            </a:r>
            <a:r>
              <a:rPr lang="en-US" sz="1800" dirty="0">
                <a:effectLst/>
                <a:latin typeface="LMMathItalic8"/>
              </a:rPr>
              <a:t>n</a:t>
            </a:r>
            <a:r>
              <a:rPr lang="en-US" sz="1800" dirty="0">
                <a:effectLst/>
                <a:latin typeface="LMRoman12"/>
              </a:rPr>
              <a:t>, where </a:t>
            </a:r>
            <a:r>
              <a:rPr lang="en-US" sz="1800" dirty="0">
                <a:effectLst/>
                <a:latin typeface="LMMathItalic12"/>
              </a:rPr>
              <a:t>n </a:t>
            </a:r>
            <a:r>
              <a:rPr lang="en-US" sz="1800" dirty="0">
                <a:effectLst/>
                <a:latin typeface="LMRoman12"/>
              </a:rPr>
              <a:t>is the number of modalities in the system. We perform a join between </a:t>
            </a:r>
            <a:r>
              <a:rPr lang="en-US" sz="1800" dirty="0">
                <a:effectLst/>
                <a:latin typeface="LMMathItalic12"/>
              </a:rPr>
              <a:t>R </a:t>
            </a:r>
            <a:r>
              <a:rPr lang="en-US" sz="1800" dirty="0">
                <a:effectLst/>
                <a:latin typeface="LMRoman12"/>
              </a:rPr>
              <a:t>and each </a:t>
            </a:r>
            <a:r>
              <a:rPr lang="en-US" sz="1800" dirty="0">
                <a:effectLst/>
                <a:latin typeface="LMMathItalic12"/>
              </a:rPr>
              <a:t>T</a:t>
            </a:r>
            <a:r>
              <a:rPr lang="en-US" sz="1800" dirty="0">
                <a:effectLst/>
                <a:latin typeface="LMMathItalic8"/>
              </a:rPr>
              <a:t>k </a:t>
            </a:r>
            <a:r>
              <a:rPr lang="en-US" sz="1800" dirty="0">
                <a:effectLst/>
                <a:latin typeface="LMRoman12"/>
              </a:rPr>
              <a:t>(</a:t>
            </a:r>
            <a:r>
              <a:rPr lang="en-US" sz="1800" dirty="0">
                <a:effectLst/>
                <a:latin typeface="LMMathItalic12"/>
              </a:rPr>
              <a:t>k </a:t>
            </a:r>
            <a:r>
              <a:rPr lang="en-US" sz="1800" dirty="0">
                <a:effectLst/>
                <a:latin typeface="LMMathSymbols10"/>
              </a:rPr>
              <a:t>≤ </a:t>
            </a:r>
            <a:r>
              <a:rPr lang="en-US" sz="1800" dirty="0">
                <a:effectLst/>
                <a:latin typeface="LMMathItalic12"/>
              </a:rPr>
              <a:t>n</a:t>
            </a:r>
            <a:r>
              <a:rPr lang="en-US" sz="1800" dirty="0">
                <a:effectLst/>
                <a:latin typeface="LMRoman12"/>
              </a:rPr>
              <a:t>) using the join predicate </a:t>
            </a:r>
            <a:r>
              <a:rPr lang="en-US" sz="1800" i="1" dirty="0">
                <a:effectLst/>
                <a:latin typeface="LMRoman12"/>
              </a:rPr>
              <a:t>JP </a:t>
            </a:r>
            <a:r>
              <a:rPr lang="en-US" sz="1800" dirty="0">
                <a:effectLst/>
                <a:latin typeface="LMRoman12"/>
              </a:rPr>
              <a:t>on all queried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For example, in Figure 3.2, features from the video feed are translated into relation </a:t>
            </a:r>
            <a:r>
              <a:rPr lang="en-US" sz="1800" dirty="0">
                <a:effectLst/>
                <a:latin typeface="LMMathItalic12"/>
              </a:rPr>
              <a:t>T</a:t>
            </a:r>
            <a:r>
              <a:rPr lang="en-US" sz="1800" dirty="0">
                <a:effectLst/>
                <a:latin typeface="LMRoman8"/>
              </a:rPr>
              <a:t>1</a:t>
            </a:r>
            <a:r>
              <a:rPr lang="en-US" sz="1800" dirty="0">
                <a:effectLst/>
                <a:latin typeface="LMRoman12"/>
              </a:rPr>
              <a:t>, and features extracted from the incident report are translated into relation </a:t>
            </a:r>
            <a:r>
              <a:rPr lang="en-US" sz="1800" dirty="0">
                <a:effectLst/>
                <a:latin typeface="LMMathItalic12"/>
              </a:rPr>
              <a:t>T</a:t>
            </a:r>
            <a:r>
              <a:rPr lang="en-US" sz="1800" dirty="0">
                <a:effectLst/>
                <a:latin typeface="LMRoman8"/>
              </a:rPr>
              <a:t>2 </a:t>
            </a:r>
            <a:r>
              <a:rPr lang="en-US" sz="1800" dirty="0">
                <a:effectLst/>
                <a:latin typeface="LMRoman12"/>
              </a:rPr>
              <a:t>after schema mapping. If the user is interested in a person with features </a:t>
            </a:r>
            <a:r>
              <a:rPr lang="en-US" sz="1800" dirty="0">
                <a:effectLst/>
                <a:latin typeface="LMMathItalic12"/>
              </a:rPr>
              <a:t>F</a:t>
            </a:r>
            <a:r>
              <a:rPr lang="en-US" sz="1800" dirty="0">
                <a:effectLst/>
                <a:latin typeface="LMRoman8"/>
              </a:rPr>
              <a:t>2</a:t>
            </a:r>
            <a:r>
              <a:rPr lang="en-US" sz="1800" dirty="0">
                <a:effectLst/>
                <a:latin typeface="LMMathItalic12"/>
              </a:rPr>
              <a:t>, F</a:t>
            </a:r>
            <a:r>
              <a:rPr lang="en-US" sz="1800" dirty="0">
                <a:effectLst/>
                <a:latin typeface="LMRoman8"/>
              </a:rPr>
              <a:t>6</a:t>
            </a:r>
            <a:r>
              <a:rPr lang="en-US" sz="1800" dirty="0">
                <a:effectLst/>
                <a:latin typeface="LMMathItalic12"/>
              </a:rPr>
              <a:t>, . . . , F</a:t>
            </a:r>
            <a:r>
              <a:rPr lang="en-US" sz="1800" dirty="0">
                <a:effectLst/>
                <a:latin typeface="LMRoman8"/>
              </a:rPr>
              <a:t>i</a:t>
            </a:r>
            <a:r>
              <a:rPr lang="en-US" sz="1800" dirty="0">
                <a:effectLst/>
                <a:latin typeface="LMRoman12"/>
              </a:rPr>
              <a:t>, we create a JOIN query over all the translated relations and the incident relation on features </a:t>
            </a:r>
            <a:r>
              <a:rPr lang="en-US" sz="1800" dirty="0">
                <a:effectLst/>
                <a:latin typeface="LMMathItalic12"/>
              </a:rPr>
              <a:t>F</a:t>
            </a:r>
            <a:r>
              <a:rPr lang="en-US" sz="1800" dirty="0">
                <a:effectLst/>
                <a:latin typeface="LMRoman8"/>
              </a:rPr>
              <a:t>2</a:t>
            </a:r>
            <a:r>
              <a:rPr lang="en-US" sz="1800" dirty="0">
                <a:effectLst/>
                <a:latin typeface="LMMathItalic12"/>
              </a:rPr>
              <a:t>, F</a:t>
            </a:r>
            <a:r>
              <a:rPr lang="en-US" sz="1800" dirty="0">
                <a:effectLst/>
                <a:latin typeface="LMRoman8"/>
              </a:rPr>
              <a:t>6</a:t>
            </a:r>
            <a:r>
              <a:rPr lang="en-US" sz="1800" dirty="0">
                <a:effectLst/>
                <a:latin typeface="LMMathItalic12"/>
              </a:rPr>
              <a:t>, . . . , F</a:t>
            </a:r>
            <a:r>
              <a:rPr lang="en-US" sz="1800" dirty="0">
                <a:effectLst/>
                <a:latin typeface="LMRoman8"/>
              </a:rPr>
              <a:t>i</a:t>
            </a:r>
            <a:r>
              <a:rPr lang="en-US" sz="1800" dirty="0">
                <a:effectLst/>
                <a:latin typeface="LMRoman12"/>
              </a:rPr>
              <a:t>.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86</a:t>
            </a:fld>
            <a:endParaRPr lang="en-US"/>
          </a:p>
        </p:txBody>
      </p:sp>
    </p:spTree>
    <p:extLst>
      <p:ext uri="{BB962C8B-B14F-4D97-AF65-F5344CB8AC3E}">
        <p14:creationId xmlns:p14="http://schemas.microsoft.com/office/powerpoint/2010/main" val="5186458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Color Sampling can be a good solution for cold start problem, but compared to neural network models the performance is weak.</a:t>
            </a:r>
          </a:p>
          <a:p>
            <a:r>
              <a:rPr lang="en-US" dirty="0">
                <a:solidFill>
                  <a:schemeClr val="tx2"/>
                </a:solidFill>
              </a:rPr>
              <a:t>On average, CNN with temporal attention is a better method for human attribute detection from videos.</a:t>
            </a:r>
          </a:p>
          <a:p>
            <a:endParaRPr lang="en-US" dirty="0">
              <a:solidFill>
                <a:schemeClr val="tx2"/>
              </a:solidFill>
            </a:endParaRPr>
          </a:p>
          <a:p>
            <a:r>
              <a:rPr lang="en-US" sz="1200" dirty="0">
                <a:effectLst/>
                <a:latin typeface="LMRoman12"/>
              </a:rPr>
              <a:t>We follow the original train/test partition of MARS dataset for benchmarking. For models in [114–116], we formed a training batch by randomly selecting 32 </a:t>
            </a:r>
            <a:r>
              <a:rPr lang="en-US" sz="1200" dirty="0" err="1">
                <a:effectLst/>
                <a:latin typeface="LMRoman12"/>
              </a:rPr>
              <a:t>tracklets</a:t>
            </a:r>
            <a:r>
              <a:rPr lang="en-US" sz="1200" dirty="0">
                <a:effectLst/>
                <a:latin typeface="LMRoman12"/>
              </a:rPr>
              <a:t>, and then by randomly sampling 6 frames from each </a:t>
            </a:r>
            <a:r>
              <a:rPr lang="en-US" sz="1200" dirty="0" err="1">
                <a:effectLst/>
                <a:latin typeface="LMRoman12"/>
              </a:rPr>
              <a:t>tracklet</a:t>
            </a:r>
            <a:r>
              <a:rPr lang="en-US" sz="1200" dirty="0">
                <a:effectLst/>
                <a:latin typeface="LMRoman12"/>
              </a:rPr>
              <a:t>. During testing, </a:t>
            </a:r>
            <a:r>
              <a:rPr lang="en-US" sz="1200" dirty="0">
                <a:effectLst/>
                <a:latin typeface="LMMathItalic12"/>
              </a:rPr>
              <a:t>F </a:t>
            </a:r>
            <a:r>
              <a:rPr lang="en-US" sz="1200" dirty="0">
                <a:effectLst/>
                <a:latin typeface="LMRoman12"/>
              </a:rPr>
              <a:t>frames of each </a:t>
            </a:r>
            <a:r>
              <a:rPr lang="en-US" sz="1200" dirty="0" err="1">
                <a:effectLst/>
                <a:latin typeface="LMRoman12"/>
              </a:rPr>
              <a:t>tracklet</a:t>
            </a:r>
            <a:r>
              <a:rPr lang="en-US" sz="1200" dirty="0">
                <a:effectLst/>
                <a:latin typeface="LMRoman12"/>
              </a:rPr>
              <a:t> are randomly split into </a:t>
            </a:r>
            <a:r>
              <a:rPr lang="en-US" sz="1200" dirty="0">
                <a:effectLst/>
                <a:latin typeface="LMMathSymbols10"/>
              </a:rPr>
              <a:t>⌊ </a:t>
            </a:r>
            <a:r>
              <a:rPr lang="en-US" sz="1200" dirty="0" err="1">
                <a:effectLst/>
                <a:latin typeface="LMMathItalic8"/>
              </a:rPr>
              <a:t>Fn</a:t>
            </a:r>
            <a:r>
              <a:rPr lang="en-US" sz="1200" dirty="0">
                <a:effectLst/>
                <a:latin typeface="LMMathItalic8"/>
              </a:rPr>
              <a:t> </a:t>
            </a:r>
            <a:r>
              <a:rPr lang="en-US" sz="1200" dirty="0">
                <a:effectLst/>
                <a:latin typeface="LMMathSymbols10"/>
              </a:rPr>
              <a:t>⌋ </a:t>
            </a:r>
            <a:r>
              <a:rPr lang="en-US" sz="1200" dirty="0">
                <a:effectLst/>
                <a:latin typeface="LMRoman12"/>
              </a:rPr>
              <a:t>groups, and the final result is the average prediction result among these groups. We used a validation set of mutually exclusive 125 people selected from the training set. For color sampling, we used the result from the first frame from each </a:t>
            </a:r>
            <a:r>
              <a:rPr lang="en-US" sz="1200" dirty="0" err="1">
                <a:effectLst/>
                <a:latin typeface="LMRoman12"/>
              </a:rPr>
              <a:t>tracklet</a:t>
            </a:r>
            <a:r>
              <a:rPr lang="en-US" sz="1200" dirty="0">
                <a:effectLst/>
                <a:latin typeface="LMRoman12"/>
              </a:rPr>
              <a:t>. We compared three properties across all models - </a:t>
            </a:r>
            <a:r>
              <a:rPr lang="en-US" sz="1200" dirty="0">
                <a:effectLst/>
                <a:latin typeface="LMRomanCaps10"/>
              </a:rPr>
              <a:t>gender, top color </a:t>
            </a:r>
            <a:r>
              <a:rPr lang="en-US" sz="1200" dirty="0">
                <a:effectLst/>
                <a:latin typeface="LMRoman12"/>
              </a:rPr>
              <a:t>and </a:t>
            </a:r>
            <a:r>
              <a:rPr lang="en-US" sz="1200" dirty="0">
                <a:effectLst/>
                <a:latin typeface="LMRomanCaps10"/>
              </a:rPr>
              <a:t>bottom color</a:t>
            </a:r>
            <a:r>
              <a:rPr lang="en-US" sz="1200" dirty="0">
                <a:effectLst/>
                <a:latin typeface="LMRoman12"/>
              </a:rPr>
              <a:t>. </a:t>
            </a:r>
            <a:endParaRPr lang="en-US" dirty="0"/>
          </a:p>
          <a:p>
            <a:endParaRPr lang="en-US" dirty="0"/>
          </a:p>
        </p:txBody>
      </p:sp>
      <p:sp>
        <p:nvSpPr>
          <p:cNvPr id="4" name="Slide Number Placeholder 3"/>
          <p:cNvSpPr>
            <a:spLocks noGrp="1"/>
          </p:cNvSpPr>
          <p:nvPr>
            <p:ph type="sldNum" sz="quarter" idx="5"/>
          </p:nvPr>
        </p:nvSpPr>
        <p:spPr/>
        <p:txBody>
          <a:bodyPr/>
          <a:lstStyle/>
          <a:p>
            <a:fld id="{961316B5-FD82-467F-A23F-939136B3F048}" type="slidenum">
              <a:rPr lang="en-US" smtClean="0"/>
              <a:t>88</a:t>
            </a:fld>
            <a:endParaRPr lang="en-US"/>
          </a:p>
        </p:txBody>
      </p:sp>
    </p:spTree>
    <p:extLst>
      <p:ext uri="{BB962C8B-B14F-4D97-AF65-F5344CB8AC3E}">
        <p14:creationId xmlns:p14="http://schemas.microsoft.com/office/powerpoint/2010/main" val="3788225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Arial" panose="020B0604020202020204" pitchFamily="34" charset="0"/>
                <a:cs typeface="Arial" panose="020B0604020202020204" pitchFamily="34" charset="0"/>
              </a:rPr>
              <a:t>The data fusion methodology described in Find-Them focuses on solutions for the problems of scalability, lack of annotations, and use of pre-identified features for data fusion</a:t>
            </a:r>
            <a:endParaRPr lang="en-US" sz="800" dirty="0">
              <a:latin typeface="Arial" panose="020B0604020202020204" pitchFamily="34" charset="0"/>
              <a:cs typeface="Arial" panose="020B0604020202020204" pitchFamily="34" charset="0"/>
            </a:endParaRP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Missing Person Systems</a:t>
            </a:r>
          </a:p>
          <a:p>
            <a:pPr lvl="1"/>
            <a:r>
              <a:rPr lang="en-US" sz="700" dirty="0">
                <a:latin typeface="Arial" panose="020B0604020202020204" pitchFamily="34" charset="0"/>
                <a:cs typeface="Arial" panose="020B0604020202020204" pitchFamily="34" charset="0"/>
              </a:rPr>
              <a:t>There are systems, but do not involve investigation</a:t>
            </a:r>
          </a:p>
          <a:p>
            <a:pPr lvl="2"/>
            <a:r>
              <a:rPr lang="en-US" sz="700" dirty="0">
                <a:latin typeface="Arial" panose="020B0604020202020204" pitchFamily="34" charset="0"/>
                <a:cs typeface="Arial" panose="020B0604020202020204" pitchFamily="34" charset="0"/>
              </a:rPr>
              <a:t>People locator [19] – SQL query based database search but only string matching for multimodal search, myosotis [20] - </a:t>
            </a:r>
            <a:r>
              <a:rPr lang="en-US" sz="700" dirty="0">
                <a:effectLst/>
                <a:latin typeface="Arial" panose="020B0604020202020204" pitchFamily="34" charset="0"/>
                <a:cs typeface="Arial" panose="020B0604020202020204" pitchFamily="34" charset="0"/>
              </a:rPr>
              <a:t>aggregates data from heterogeneous missing people databases, allows visualization via interactive maps, and infers an estimation of the probability of a new occurrence ,  does not allow for multimodal or on-demand search from streaming heterogeneous data. </a:t>
            </a:r>
          </a:p>
          <a:p>
            <a:pPr lvl="2"/>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NamUs</a:t>
            </a:r>
            <a:r>
              <a:rPr lang="en-US" sz="700" dirty="0">
                <a:latin typeface="Arial" panose="020B0604020202020204" pitchFamily="34" charset="0"/>
                <a:cs typeface="Arial" panose="020B0604020202020204" pitchFamily="34" charset="0"/>
              </a:rPr>
              <a:t> – search by description and geography and case maps, Google Person finder</a:t>
            </a:r>
          </a:p>
          <a:p>
            <a:r>
              <a:rPr lang="en-US" sz="700" dirty="0">
                <a:latin typeface="Arial" panose="020B0604020202020204" pitchFamily="34" charset="0"/>
                <a:cs typeface="Arial" panose="020B0604020202020204" pitchFamily="34" charset="0"/>
              </a:rPr>
              <a:t>Video Querying Systems</a:t>
            </a:r>
          </a:p>
          <a:p>
            <a:pPr lvl="1"/>
            <a:r>
              <a:rPr lang="en-US" sz="700" dirty="0">
                <a:latin typeface="Arial" panose="020B0604020202020204" pitchFamily="34" charset="0"/>
                <a:cs typeface="Arial" panose="020B0604020202020204" pitchFamily="34" charset="0"/>
              </a:rPr>
              <a:t>Most focus on optimizations of speed [7, 15]</a:t>
            </a:r>
          </a:p>
          <a:p>
            <a:pPr lvl="1"/>
            <a:r>
              <a:rPr lang="en-US" sz="700" dirty="0">
                <a:latin typeface="Arial" panose="020B0604020202020204" pitchFamily="34" charset="0"/>
                <a:cs typeface="Arial" panose="020B0604020202020204" pitchFamily="34" charset="0"/>
              </a:rPr>
              <a:t>Or rely on heavy ML models [16, 17]</a:t>
            </a:r>
          </a:p>
          <a:p>
            <a:pPr lvl="1"/>
            <a:r>
              <a:rPr lang="en-US" sz="700" dirty="0">
                <a:effectLst/>
                <a:latin typeface="Arial" panose="020B0604020202020204" pitchFamily="34" charset="0"/>
                <a:cs typeface="Arial" panose="020B0604020202020204" pitchFamily="34" charset="0"/>
              </a:rPr>
              <a:t>focus on counts and spatial constraints on objects in a frame [18, </a:t>
            </a:r>
            <a:r>
              <a:rPr lang="en-US" sz="700" dirty="0" err="1">
                <a:effectLst/>
                <a:latin typeface="Arial" panose="020B0604020202020204" pitchFamily="34" charset="0"/>
                <a:cs typeface="Arial" panose="020B0604020202020204" pitchFamily="34" charset="0"/>
              </a:rPr>
              <a:t>blazeit</a:t>
            </a:r>
            <a:r>
              <a:rPr lang="en-US" sz="700" dirty="0">
                <a:effectLst/>
                <a:latin typeface="Arial" panose="020B0604020202020204" pitchFamily="34" charset="0"/>
                <a:cs typeface="Arial" panose="020B0604020202020204" pitchFamily="34" charset="0"/>
              </a:rPr>
              <a:t>]</a:t>
            </a:r>
          </a:p>
          <a:p>
            <a:endParaRPr lang="en-US" sz="1800" dirty="0">
              <a:solidFill>
                <a:srgbClr val="565656"/>
              </a:solidFill>
              <a:effectLst/>
              <a:latin typeface="Calibri" panose="020F0502020204030204" pitchFamily="34" charset="0"/>
            </a:endParaRPr>
          </a:p>
          <a:p>
            <a:r>
              <a:rPr lang="en-US" sz="1800" dirty="0">
                <a:solidFill>
                  <a:srgbClr val="565656"/>
                </a:solidFill>
                <a:effectLst/>
                <a:latin typeface="Calibri" panose="020F0502020204030204" pitchFamily="34" charset="0"/>
              </a:rPr>
              <a:t>[KBZ18, MVK17, AHD+15, FFV15]. </a:t>
            </a:r>
          </a:p>
          <a:p>
            <a:pPr lvl="1"/>
            <a:r>
              <a:rPr lang="en-US" dirty="0">
                <a:solidFill>
                  <a:srgbClr val="565656"/>
                </a:solidFill>
                <a:latin typeface="Calibri" panose="020F0502020204030204" pitchFamily="34" charset="0"/>
              </a:rPr>
              <a:t>Single modality augmented by information from another</a:t>
            </a:r>
          </a:p>
          <a:p>
            <a:pPr lvl="1"/>
            <a:r>
              <a:rPr lang="en-US" dirty="0">
                <a:effectLst/>
              </a:rPr>
              <a:t>Does not allow user to mention information need and do not consider mission context</a:t>
            </a:r>
            <a:endParaRPr lang="en-US" dirty="0">
              <a:solidFill>
                <a:srgbClr val="565656"/>
              </a:solidFill>
              <a:latin typeface="Calibri" panose="020F0502020204030204" pitchFamily="34" charset="0"/>
            </a:endParaRPr>
          </a:p>
          <a:p>
            <a:r>
              <a:rPr lang="en-US" sz="700" dirty="0">
                <a:effectLst/>
                <a:latin typeface="Arial" panose="020B0604020202020204" pitchFamily="34" charset="0"/>
                <a:cs typeface="Arial" panose="020B0604020202020204" pitchFamily="34" charset="0"/>
              </a:rPr>
              <a:t>Query-driven approaches to construct knowledge bases</a:t>
            </a:r>
          </a:p>
          <a:p>
            <a:pPr lvl="1"/>
            <a:r>
              <a:rPr lang="en-US" sz="700" dirty="0" err="1">
                <a:latin typeface="Arial" panose="020B0604020202020204" pitchFamily="34" charset="0"/>
                <a:cs typeface="Arial" panose="020B0604020202020204" pitchFamily="34" charset="0"/>
              </a:rPr>
              <a:t>QKBfly</a:t>
            </a:r>
            <a:r>
              <a:rPr lang="en-US" sz="700" dirty="0">
                <a:latin typeface="Arial" panose="020B0604020202020204" pitchFamily="34" charset="0"/>
                <a:cs typeface="Arial" panose="020B0604020202020204" pitchFamily="34" charset="0"/>
              </a:rPr>
              <a:t> [10]</a:t>
            </a:r>
          </a:p>
          <a:p>
            <a:pPr lvl="2"/>
            <a:r>
              <a:rPr lang="en-US" sz="700" dirty="0">
                <a:effectLst/>
                <a:latin typeface="Arial" panose="020B0604020202020204" pitchFamily="34" charset="0"/>
                <a:cs typeface="Arial" panose="020B0604020202020204" pitchFamily="34" charset="0"/>
              </a:rPr>
              <a:t>Text data drive</a:t>
            </a:r>
            <a:r>
              <a:rPr lang="en-US" sz="700" dirty="0">
                <a:latin typeface="Arial" panose="020B0604020202020204" pitchFamily="34" charset="0"/>
                <a:cs typeface="Arial" panose="020B0604020202020204" pitchFamily="34" charset="0"/>
              </a:rPr>
              <a:t>n knowledge base, by queries</a:t>
            </a:r>
          </a:p>
          <a:p>
            <a:pPr lvl="1"/>
            <a:r>
              <a:rPr lang="en-US" sz="700" dirty="0">
                <a:effectLst/>
                <a:latin typeface="Arial" panose="020B0604020202020204" pitchFamily="34" charset="0"/>
                <a:cs typeface="Arial" panose="020B0604020202020204" pitchFamily="34" charset="0"/>
              </a:rPr>
              <a:t>DL-Lite KB uses user queries to fix inconsistent KB, has a lot of inconsistency and missing info [11]</a:t>
            </a:r>
          </a:p>
          <a:p>
            <a:pPr lvl="1"/>
            <a:r>
              <a:rPr lang="en-US" sz="700" dirty="0" err="1">
                <a:latin typeface="Arial" panose="020B0604020202020204" pitchFamily="34" charset="0"/>
                <a:cs typeface="Arial" panose="020B0604020202020204" pitchFamily="34" charset="0"/>
              </a:rPr>
              <a:t>Porbabilistic</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kbases</a:t>
            </a:r>
            <a:r>
              <a:rPr lang="en-US" sz="700" dirty="0">
                <a:latin typeface="Arial" panose="020B0604020202020204" pitchFamily="34" charset="0"/>
                <a:cs typeface="Arial" panose="020B0604020202020204" pitchFamily="34" charset="0"/>
              </a:rPr>
              <a:t> fuse data from probabilistic bases. [12-14] </a:t>
            </a:r>
          </a:p>
          <a:p>
            <a:pPr lvl="1"/>
            <a:endParaRPr lang="en-US" sz="700" dirty="0">
              <a:effectLst/>
              <a:latin typeface="Arial" panose="020B0604020202020204" pitchFamily="34" charset="0"/>
              <a:cs typeface="Arial" panose="020B0604020202020204" pitchFamily="34" charset="0"/>
            </a:endParaRPr>
          </a:p>
          <a:p>
            <a:pPr lvl="1"/>
            <a:r>
              <a:rPr lang="en-US" sz="700" dirty="0">
                <a:effectLst/>
                <a:latin typeface="Arial" panose="020B0604020202020204" pitchFamily="34" charset="0"/>
                <a:cs typeface="Arial" panose="020B0604020202020204" pitchFamily="34" charset="0"/>
              </a:rPr>
              <a:t>== Crisis management creating triggers when streaming data matches pre-defined patterns, but rules are fixed [8-9]</a:t>
            </a:r>
          </a:p>
          <a:p>
            <a:pPr lvl="1"/>
            <a:endParaRPr lang="en-US" sz="700" dirty="0">
              <a:effectLst/>
              <a:latin typeface="Arial" panose="020B0604020202020204" pitchFamily="34" charset="0"/>
              <a:cs typeface="Arial" panose="020B0604020202020204" pitchFamily="34" charset="0"/>
            </a:endParaRPr>
          </a:p>
          <a:p>
            <a:pPr lvl="1"/>
            <a:endParaRPr lang="en-US" sz="700" dirty="0">
              <a:effectLst/>
              <a:latin typeface="Arial" panose="020B0604020202020204" pitchFamily="34" charset="0"/>
              <a:cs typeface="Arial" panose="020B0604020202020204" pitchFamily="34" charset="0"/>
            </a:endParaRPr>
          </a:p>
          <a:p>
            <a:pPr lvl="1"/>
            <a:endParaRPr lang="en-US" sz="700" dirty="0">
              <a:effectLst/>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13</a:t>
            </a:fld>
            <a:endParaRPr lang="en-US"/>
          </a:p>
        </p:txBody>
      </p:sp>
    </p:spTree>
    <p:extLst>
      <p:ext uri="{BB962C8B-B14F-4D97-AF65-F5344CB8AC3E}">
        <p14:creationId xmlns:p14="http://schemas.microsoft.com/office/powerpoint/2010/main" val="23975251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Similarity between word meanings refers to a relative distance between these word meanings in the hypernym tree</a:t>
            </a:r>
          </a:p>
          <a:p>
            <a:r>
              <a:rPr lang="en-US" dirty="0" err="1"/>
              <a:t>Nli</a:t>
            </a:r>
            <a:r>
              <a:rPr lang="en-US" dirty="0"/>
              <a:t> and SBERT</a:t>
            </a:r>
          </a:p>
          <a:p>
            <a:endParaRPr lang="en-US" dirty="0"/>
          </a:p>
        </p:txBody>
      </p:sp>
      <p:sp>
        <p:nvSpPr>
          <p:cNvPr id="4" name="Slide Number Placeholder 3"/>
          <p:cNvSpPr>
            <a:spLocks noGrp="1"/>
          </p:cNvSpPr>
          <p:nvPr>
            <p:ph type="sldNum" sz="quarter" idx="5"/>
          </p:nvPr>
        </p:nvSpPr>
        <p:spPr/>
        <p:txBody>
          <a:bodyPr/>
          <a:lstStyle/>
          <a:p>
            <a:fld id="{961316B5-FD82-467F-A23F-939136B3F048}" type="slidenum">
              <a:rPr lang="en-US" smtClean="0"/>
              <a:t>89</a:t>
            </a:fld>
            <a:endParaRPr lang="en-US"/>
          </a:p>
        </p:txBody>
      </p:sp>
    </p:spTree>
    <p:extLst>
      <p:ext uri="{BB962C8B-B14F-4D97-AF65-F5344CB8AC3E}">
        <p14:creationId xmlns:p14="http://schemas.microsoft.com/office/powerpoint/2010/main" val="32630684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92</a:t>
            </a:fld>
            <a:endParaRPr lang="en-US"/>
          </a:p>
        </p:txBody>
      </p:sp>
    </p:spTree>
    <p:extLst>
      <p:ext uri="{BB962C8B-B14F-4D97-AF65-F5344CB8AC3E}">
        <p14:creationId xmlns:p14="http://schemas.microsoft.com/office/powerpoint/2010/main" val="32972518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8423A-6450-421F-92BE-A7A2E491505B}" type="slidenum">
              <a:rPr lang="en-US" smtClean="0"/>
              <a:t>93</a:t>
            </a:fld>
            <a:endParaRPr lang="en-US"/>
          </a:p>
        </p:txBody>
      </p:sp>
    </p:spTree>
    <p:extLst>
      <p:ext uri="{BB962C8B-B14F-4D97-AF65-F5344CB8AC3E}">
        <p14:creationId xmlns:p14="http://schemas.microsoft.com/office/powerpoint/2010/main" val="385532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Hierarchical Attributed Relational Graph</a:t>
            </a:r>
          </a:p>
          <a:p>
            <a:r>
              <a:rPr lang="en-US" b="0" i="0" dirty="0">
                <a:effectLst/>
                <a:latin typeface="Arial" panose="020B0604020202020204" pitchFamily="34" charset="0"/>
              </a:rPr>
              <a:t>Entity-with-Property-in-Leaf Vertices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9A6520-7E69-8F42-9626-835066C0E4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999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 a global schema from user input/ incident</a:t>
            </a:r>
          </a:p>
          <a:p>
            <a:r>
              <a:rPr lang="en-US" dirty="0"/>
              <a:t>Map the features to global schema</a:t>
            </a:r>
          </a:p>
        </p:txBody>
      </p:sp>
      <p:sp>
        <p:nvSpPr>
          <p:cNvPr id="4" name="Slide Number Placeholder 3"/>
          <p:cNvSpPr>
            <a:spLocks noGrp="1"/>
          </p:cNvSpPr>
          <p:nvPr>
            <p:ph type="sldNum" sz="quarter" idx="5"/>
          </p:nvPr>
        </p:nvSpPr>
        <p:spPr/>
        <p:txBody>
          <a:bodyPr/>
          <a:lstStyle/>
          <a:p>
            <a:fld id="{47735175-FAE7-A644-9D7C-D9D3A748A077}" type="slidenum">
              <a:rPr lang="en-US" smtClean="0"/>
              <a:t>98</a:t>
            </a:fld>
            <a:endParaRPr lang="en-US"/>
          </a:p>
        </p:txBody>
      </p:sp>
    </p:spTree>
    <p:extLst>
      <p:ext uri="{BB962C8B-B14F-4D97-AF65-F5344CB8AC3E}">
        <p14:creationId xmlns:p14="http://schemas.microsoft.com/office/powerpoint/2010/main" val="10288024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Weighted sum</a:t>
            </a:r>
          </a:p>
          <a:p>
            <a:endParaRPr lang="en-US"/>
          </a:p>
        </p:txBody>
      </p:sp>
      <p:sp>
        <p:nvSpPr>
          <p:cNvPr id="4" name="Slide Number Placeholder 3"/>
          <p:cNvSpPr>
            <a:spLocks noGrp="1"/>
          </p:cNvSpPr>
          <p:nvPr>
            <p:ph type="sldNum" sz="quarter" idx="5"/>
          </p:nvPr>
        </p:nvSpPr>
        <p:spPr/>
        <p:txBody>
          <a:bodyPr/>
          <a:lstStyle/>
          <a:p>
            <a:fld id="{961316B5-FD82-467F-A23F-939136B3F048}" type="slidenum">
              <a:rPr lang="en-US" smtClean="0"/>
              <a:t>99</a:t>
            </a:fld>
            <a:endParaRPr lang="en-US"/>
          </a:p>
        </p:txBody>
      </p:sp>
    </p:spTree>
    <p:extLst>
      <p:ext uri="{BB962C8B-B14F-4D97-AF65-F5344CB8AC3E}">
        <p14:creationId xmlns:p14="http://schemas.microsoft.com/office/powerpoint/2010/main" val="13341529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EC, for distributed environment)</a:t>
                </a:r>
              </a:p>
              <a:p>
                <a:endParaRPr lang="en-US" dirty="0"/>
              </a:p>
              <a:p>
                <a:r>
                  <a:rPr lang="en-US" dirty="0" err="1"/>
                  <a:t>M_j</a:t>
                </a:r>
                <a:r>
                  <a:rPr lang="en-US" dirty="0"/>
                  <a:t> is an indicator variable</a:t>
                </a:r>
              </a:p>
              <a:p>
                <a:endParaRPr lang="en-US" dirty="0"/>
              </a:p>
              <a:p>
                <a:r>
                  <a:rPr lang="en-US" dirty="0"/>
                  <a:t>L2, </a:t>
                </a:r>
                <a:r>
                  <a:rPr lang="en-US" dirty="0" err="1"/>
                  <a:t>regulaizrizetiomn</a:t>
                </a:r>
                <a:r>
                  <a:rPr lang="en-US" dirty="0"/>
                  <a:t> term, to ensure the bound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i="1" strike="sngStrike" dirty="0" smtClean="0">
                            <a:latin typeface="Cambria Math" panose="02040503050406030204" pitchFamily="18" charset="0"/>
                          </a:rPr>
                        </m:ctrlPr>
                      </m:sSubPr>
                      <m:e>
                        <m:r>
                          <a:rPr lang="en-US" sz="1200" i="1" strike="sngStrike" dirty="0" smtClean="0">
                            <a:latin typeface="Cambria Math" panose="02040503050406030204" pitchFamily="18" charset="0"/>
                          </a:rPr>
                          <m:t>𝑚</m:t>
                        </m:r>
                      </m:e>
                      <m:sub>
                        <m:r>
                          <a:rPr lang="en-US" sz="1200" i="1" strike="sngStrike" dirty="0" smtClean="0">
                            <a:latin typeface="Cambria Math" panose="02040503050406030204" pitchFamily="18" charset="0"/>
                          </a:rPr>
                          <m:t>𝑗</m:t>
                        </m:r>
                      </m:sub>
                    </m:sSub>
                  </m:oMath>
                </a14:m>
                <a:r>
                  <a:rPr lang="en-US" sz="1200" strike="sngStrike" dirty="0"/>
                  <a:t> is the frequency of the distinct entity</a:t>
                </a:r>
                <a:r>
                  <a:rPr lang="en-US" sz="1200" i="1" strike="sngStrike" dirty="0"/>
                  <a:t> j </a:t>
                </a:r>
                <a:r>
                  <a:rPr lang="en-US" sz="1200" strike="sngStrike" dirty="0"/>
                  <a:t>in the federated environment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EC, for distributed environment)</a:t>
                </a:r>
              </a:p>
              <a:p>
                <a:endParaRPr lang="en-US" dirty="0"/>
              </a:p>
              <a:p>
                <a:r>
                  <a:rPr lang="en-US" dirty="0" err="1"/>
                  <a:t>M_j</a:t>
                </a:r>
                <a:r>
                  <a:rPr lang="en-US" dirty="0"/>
                  <a:t> is an indicator variable</a:t>
                </a:r>
              </a:p>
              <a:p>
                <a:endParaRPr lang="en-US" dirty="0"/>
              </a:p>
              <a:p>
                <a:r>
                  <a:rPr lang="en-US" dirty="0"/>
                  <a:t>L2, </a:t>
                </a:r>
                <a:r>
                  <a:rPr lang="en-US" dirty="0" err="1"/>
                  <a:t>regulaizrizetiomn</a:t>
                </a:r>
                <a:r>
                  <a:rPr lang="en-US" dirty="0"/>
                  <a:t> term, to ensure the bound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strike="sngStrike" dirty="0">
                    <a:latin typeface="Cambria Math" panose="02040503050406030204" pitchFamily="18" charset="0"/>
                  </a:rPr>
                  <a:t>𝑚_𝑗</a:t>
                </a:r>
                <a:r>
                  <a:rPr lang="en-US" sz="1200" strike="sngStrike" dirty="0"/>
                  <a:t> is the frequency of the distinct entity</a:t>
                </a:r>
                <a:r>
                  <a:rPr lang="en-US" sz="1200" i="1" strike="sngStrike" dirty="0"/>
                  <a:t> j </a:t>
                </a:r>
                <a:r>
                  <a:rPr lang="en-US" sz="1200" strike="sngStrike" dirty="0"/>
                  <a:t>in the federated environment </a:t>
                </a:r>
              </a:p>
              <a:p>
                <a:endParaRPr lang="en-US" dirty="0"/>
              </a:p>
            </p:txBody>
          </p:sp>
        </mc:Fallback>
      </mc:AlternateContent>
      <p:sp>
        <p:nvSpPr>
          <p:cNvPr id="4" name="Slide Number Placeholder 3"/>
          <p:cNvSpPr>
            <a:spLocks noGrp="1"/>
          </p:cNvSpPr>
          <p:nvPr>
            <p:ph type="sldNum" sz="quarter" idx="5"/>
          </p:nvPr>
        </p:nvSpPr>
        <p:spPr/>
        <p:txBody>
          <a:bodyPr/>
          <a:lstStyle/>
          <a:p>
            <a:fld id="{47735175-FAE7-A644-9D7C-D9D3A748A077}" type="slidenum">
              <a:rPr lang="en-US" smtClean="0"/>
              <a:t>100</a:t>
            </a:fld>
            <a:endParaRPr lang="en-US"/>
          </a:p>
        </p:txBody>
      </p:sp>
    </p:spTree>
    <p:extLst>
      <p:ext uri="{BB962C8B-B14F-4D97-AF65-F5344CB8AC3E}">
        <p14:creationId xmlns:p14="http://schemas.microsoft.com/office/powerpoint/2010/main" val="1777854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102</a:t>
            </a:fld>
            <a:endParaRPr lang="en-US"/>
          </a:p>
        </p:txBody>
      </p:sp>
    </p:spTree>
    <p:extLst>
      <p:ext uri="{BB962C8B-B14F-4D97-AF65-F5344CB8AC3E}">
        <p14:creationId xmlns:p14="http://schemas.microsoft.com/office/powerpoint/2010/main" val="8315338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embedding space, the relations originally defined over the vertices in the information graph are expressed as a similarity score between the vectors representing these vertices. The relationships between the features themselves are also expressed as a similarity score between the vectors representing them. To force these relationship constraints on the data samples, we consider this as a multi-task learning problem, over all the relations in the graph.</a:t>
            </a:r>
          </a:p>
          <a:p>
            <a:r>
              <a:rPr lang="en-US" dirty="0"/>
              <a:t>For example, if a document and a video, or two documents have same topic, they should have similar embedding. In parallel, if the two data samples are discussing about the same event, they should have similar embedding. Our embedding function should jointly reflect these similarities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objective of the model is to maximize the similarity with a positive example and minimize the similarity with a negative example.</a:t>
            </a:r>
          </a:p>
          <a:p>
            <a:endParaRPr lang="en-US" dirty="0"/>
          </a:p>
        </p:txBody>
      </p:sp>
      <p:sp>
        <p:nvSpPr>
          <p:cNvPr id="4" name="Slide Number Placeholder 3"/>
          <p:cNvSpPr>
            <a:spLocks noGrp="1"/>
          </p:cNvSpPr>
          <p:nvPr>
            <p:ph type="sldNum" sz="quarter" idx="5"/>
          </p:nvPr>
        </p:nvSpPr>
        <p:spPr/>
        <p:txBody>
          <a:bodyPr/>
          <a:lstStyle/>
          <a:p>
            <a:fld id="{86B80428-B52D-2E46-AE78-C32A9E54854B}" type="slidenum">
              <a:rPr lang="en-US" smtClean="0"/>
              <a:t>103</a:t>
            </a:fld>
            <a:endParaRPr lang="en-US"/>
          </a:p>
        </p:txBody>
      </p:sp>
    </p:spTree>
    <p:extLst>
      <p:ext uri="{BB962C8B-B14F-4D97-AF65-F5344CB8AC3E}">
        <p14:creationId xmlns:p14="http://schemas.microsoft.com/office/powerpoint/2010/main" val="30827888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similarity score between data samples in the embedding space would produce the relevance between new samples.</a:t>
            </a:r>
          </a:p>
        </p:txBody>
      </p:sp>
      <p:sp>
        <p:nvSpPr>
          <p:cNvPr id="4" name="Slide Number Placeholder 3"/>
          <p:cNvSpPr>
            <a:spLocks noGrp="1"/>
          </p:cNvSpPr>
          <p:nvPr>
            <p:ph type="sldNum" sz="quarter" idx="5"/>
          </p:nvPr>
        </p:nvSpPr>
        <p:spPr/>
        <p:txBody>
          <a:bodyPr/>
          <a:lstStyle/>
          <a:p>
            <a:fld id="{86B80428-B52D-2E46-AE78-C32A9E54854B}" type="slidenum">
              <a:rPr lang="en-US" smtClean="0"/>
              <a:t>107</a:t>
            </a:fld>
            <a:endParaRPr lang="en-US"/>
          </a:p>
        </p:txBody>
      </p:sp>
    </p:spTree>
    <p:extLst>
      <p:ext uri="{BB962C8B-B14F-4D97-AF65-F5344CB8AC3E}">
        <p14:creationId xmlns:p14="http://schemas.microsoft.com/office/powerpoint/2010/main" val="39184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https://</a:t>
            </a:r>
            <a:r>
              <a:rPr lang="en-US" dirty="0" err="1"/>
              <a:t>www.nature.com</a:t>
            </a:r>
            <a:r>
              <a:rPr lang="en-US" dirty="0"/>
              <a:t>/articles/505146a </a:t>
            </a:r>
          </a:p>
          <a:p>
            <a:r>
              <a:rPr lang="en-US" dirty="0"/>
              <a:t>https://</a:t>
            </a:r>
            <a:r>
              <a:rPr lang="en-US" dirty="0" err="1"/>
              <a:t>www.baeldung.com</a:t>
            </a:r>
            <a:r>
              <a:rPr lang="en-US" dirty="0"/>
              <a:t>/cs/cv-low-vs-high-level-features </a:t>
            </a:r>
          </a:p>
          <a:p>
            <a:r>
              <a:rPr lang="en-US" dirty="0"/>
              <a:t>https://</a:t>
            </a:r>
            <a:r>
              <a:rPr lang="en-US" dirty="0" err="1"/>
              <a:t>thecustomizewindows.com</a:t>
            </a:r>
            <a:r>
              <a:rPr lang="en-US" dirty="0"/>
              <a:t>/2015/07/what-is-deep-learning-or-deep-machine-learning/</a:t>
            </a:r>
          </a:p>
          <a:p>
            <a:endParaRPr lang="en-US" dirty="0"/>
          </a:p>
          <a:p>
            <a:r>
              <a:rPr lang="en-US" dirty="0"/>
              <a:t>Faces - https://</a:t>
            </a:r>
            <a:r>
              <a:rPr lang="en-US" dirty="0" err="1"/>
              <a:t>pdfs.semanticscholar.org</a:t>
            </a:r>
            <a:r>
              <a:rPr lang="en-US" dirty="0"/>
              <a:t>/</a:t>
            </a:r>
            <a:r>
              <a:rPr lang="en-US" dirty="0" err="1"/>
              <a:t>ccea</a:t>
            </a:r>
            <a:r>
              <a:rPr lang="en-US" dirty="0"/>
              <a:t>/50570609ef5b6acbb1d789abab90276ba8ac.pdf</a:t>
            </a:r>
          </a:p>
          <a:p>
            <a:r>
              <a:rPr lang="en-US" dirty="0"/>
              <a:t>Faces2 - https://</a:t>
            </a:r>
            <a:r>
              <a:rPr lang="en-US" dirty="0" err="1"/>
              <a:t>www.sciencedirect.com</a:t>
            </a:r>
            <a:r>
              <a:rPr lang="en-US" dirty="0"/>
              <a:t>/science/article/abs/</a:t>
            </a:r>
            <a:r>
              <a:rPr lang="en-US" dirty="0" err="1"/>
              <a:t>pii</a:t>
            </a:r>
            <a:r>
              <a:rPr lang="en-US" dirty="0"/>
              <a:t>/S1047320315001583</a:t>
            </a:r>
          </a:p>
        </p:txBody>
      </p:sp>
      <p:sp>
        <p:nvSpPr>
          <p:cNvPr id="4" name="Slide Number Placeholder 3"/>
          <p:cNvSpPr>
            <a:spLocks noGrp="1"/>
          </p:cNvSpPr>
          <p:nvPr>
            <p:ph type="sldNum" sz="quarter" idx="5"/>
          </p:nvPr>
        </p:nvSpPr>
        <p:spPr/>
        <p:txBody>
          <a:bodyPr/>
          <a:lstStyle/>
          <a:p>
            <a:fld id="{47735175-FAE7-A644-9D7C-D9D3A748A077}" type="slidenum">
              <a:rPr lang="en-US" smtClean="0"/>
              <a:t>14</a:t>
            </a:fld>
            <a:endParaRPr lang="en-US"/>
          </a:p>
        </p:txBody>
      </p:sp>
    </p:spTree>
    <p:extLst>
      <p:ext uri="{BB962C8B-B14F-4D97-AF65-F5344CB8AC3E}">
        <p14:creationId xmlns:p14="http://schemas.microsoft.com/office/powerpoint/2010/main" val="7288947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evaluation, we split each document into two parts, and test if (1) the topics of the first half are similar to topics of the second half (inter-similarity); (2) halves of different documents are mostly dissimilar (intra-similarity). We use cosine similarity to measure the difference between the two vectors of half document topics. For inter-similarity, higher similarity score is better. For intra-similarity, the lower the similarity, the better the vectors are</a:t>
            </a:r>
          </a:p>
          <a:p>
            <a:endParaRPr lang="en-US" dirty="0"/>
          </a:p>
        </p:txBody>
      </p:sp>
      <p:sp>
        <p:nvSpPr>
          <p:cNvPr id="4" name="Slide Number Placeholder 3"/>
          <p:cNvSpPr>
            <a:spLocks noGrp="1"/>
          </p:cNvSpPr>
          <p:nvPr>
            <p:ph type="sldNum" sz="quarter" idx="5"/>
          </p:nvPr>
        </p:nvSpPr>
        <p:spPr/>
        <p:txBody>
          <a:bodyPr/>
          <a:lstStyle/>
          <a:p>
            <a:fld id="{86B80428-B52D-2E46-AE78-C32A9E54854B}" type="slidenum">
              <a:rPr lang="en-US" smtClean="0"/>
              <a:t>108</a:t>
            </a:fld>
            <a:endParaRPr lang="en-US"/>
          </a:p>
        </p:txBody>
      </p:sp>
    </p:spTree>
    <p:extLst>
      <p:ext uri="{BB962C8B-B14F-4D97-AF65-F5344CB8AC3E}">
        <p14:creationId xmlns:p14="http://schemas.microsoft.com/office/powerpoint/2010/main" val="41103506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EARS: </a:t>
            </a:r>
            <a:r>
              <a:rPr lang="en-US" b="0" i="0" dirty="0">
                <a:effectLst/>
                <a:latin typeface="Arial" panose="020B0604020202020204" pitchFamily="34" charset="0"/>
              </a:rPr>
              <a:t>delivers integrated query results over time</a:t>
            </a:r>
            <a:br>
              <a:rPr lang="en-US" dirty="0"/>
            </a:br>
            <a:r>
              <a:rPr lang="en-US" b="0" i="0" dirty="0">
                <a:effectLst/>
                <a:latin typeface="Arial" panose="020B0604020202020204" pitchFamily="34" charset="0"/>
              </a:rPr>
              <a:t>using a mediator approach along with Postgres triggers, with semantic mapping and query-by-example. User pref. modeling is done by creating knowledge base with queries.</a:t>
            </a:r>
          </a:p>
          <a:p>
            <a:r>
              <a:rPr lang="en-US" dirty="0"/>
              <a:t>representation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similar area detection</a:t>
            </a:r>
          </a:p>
          <a:p>
            <a:endParaRPr lang="en-US" dirty="0"/>
          </a:p>
          <a:p>
            <a:r>
              <a:rPr lang="en-US" sz="1200" dirty="0">
                <a:solidFill>
                  <a:schemeClr val="bg1">
                    <a:lumMod val="50000"/>
                  </a:schemeClr>
                </a:solidFill>
              </a:rPr>
              <a:t>Without labeled data for </a:t>
            </a:r>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109</a:t>
            </a:fld>
            <a:endParaRPr lang="en-US"/>
          </a:p>
        </p:txBody>
      </p:sp>
    </p:spTree>
    <p:extLst>
      <p:ext uri="{BB962C8B-B14F-4D97-AF65-F5344CB8AC3E}">
        <p14:creationId xmlns:p14="http://schemas.microsoft.com/office/powerpoint/2010/main" val="4293239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err="1"/>
              <a:t>SurvQ</a:t>
            </a:r>
            <a:r>
              <a:rPr lang="en-US" dirty="0"/>
              <a:t> or Urban info. Knowledge base / </a:t>
            </a:r>
          </a:p>
          <a:p>
            <a:r>
              <a:rPr lang="en-US" dirty="0"/>
              <a:t>Data Integration</a:t>
            </a:r>
          </a:p>
          <a:p>
            <a:pPr lvl="1"/>
            <a:r>
              <a:rPr lang="en-US" dirty="0"/>
              <a:t>Generalizable</a:t>
            </a:r>
          </a:p>
          <a:p>
            <a:pPr lvl="1"/>
            <a:r>
              <a:rPr lang="en-US" dirty="0"/>
              <a:t>Uses Features</a:t>
            </a:r>
          </a:p>
          <a:p>
            <a:pPr lvl="1"/>
            <a:r>
              <a:rPr lang="en-US" dirty="0"/>
              <a:t>Learnable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We implement a nested loop join on relations from each modality and the incident relation. Each queried missing person incident are converted into relation </a:t>
            </a:r>
            <a:r>
              <a:rPr lang="en-US" sz="1800" dirty="0">
                <a:effectLst/>
                <a:latin typeface="LMMathItalic12"/>
              </a:rPr>
              <a:t>R </a:t>
            </a:r>
            <a:r>
              <a:rPr lang="en-US" sz="1800" dirty="0">
                <a:effectLst/>
                <a:latin typeface="LMRoman12"/>
              </a:rPr>
              <a:t>with features </a:t>
            </a:r>
            <a:r>
              <a:rPr lang="en-US" sz="1800" dirty="0">
                <a:effectLst/>
                <a:latin typeface="LMMathItalic12"/>
              </a:rPr>
              <a:t>F</a:t>
            </a:r>
            <a:r>
              <a:rPr lang="en-US" sz="1800" dirty="0">
                <a:effectLst/>
                <a:latin typeface="LMRoman8"/>
              </a:rPr>
              <a:t>1</a:t>
            </a:r>
            <a:r>
              <a:rPr lang="en-US" sz="1800" dirty="0">
                <a:effectLst/>
                <a:latin typeface="LMMathItalic12"/>
              </a:rPr>
              <a:t>, F</a:t>
            </a:r>
            <a:r>
              <a:rPr lang="en-US" sz="1800" dirty="0">
                <a:effectLst/>
                <a:latin typeface="LMRoman8"/>
              </a:rPr>
              <a:t>2</a:t>
            </a:r>
            <a:r>
              <a:rPr lang="en-US" sz="1800" dirty="0">
                <a:effectLst/>
                <a:latin typeface="LMMathItalic12"/>
              </a:rPr>
              <a:t>, . . . , F</a:t>
            </a:r>
            <a:r>
              <a:rPr lang="en-US" sz="1800" dirty="0">
                <a:effectLst/>
                <a:latin typeface="LMMathItalic8"/>
              </a:rPr>
              <a:t>m</a:t>
            </a:r>
            <a:r>
              <a:rPr lang="en-US" sz="1800" dirty="0">
                <a:effectLst/>
                <a:latin typeface="LMRoman12"/>
              </a:rPr>
              <a:t>. Features from modalities are translated into relations </a:t>
            </a:r>
            <a:r>
              <a:rPr lang="en-US" sz="1800" dirty="0">
                <a:effectLst/>
                <a:latin typeface="LMMathItalic12"/>
              </a:rPr>
              <a:t>T</a:t>
            </a:r>
            <a:r>
              <a:rPr lang="en-US" sz="1800" dirty="0">
                <a:effectLst/>
                <a:latin typeface="LMRoman8"/>
              </a:rPr>
              <a:t>1</a:t>
            </a:r>
            <a:r>
              <a:rPr lang="en-US" sz="1800" dirty="0">
                <a:effectLst/>
                <a:latin typeface="LMMathItalic12"/>
              </a:rPr>
              <a:t>, T</a:t>
            </a:r>
            <a:r>
              <a:rPr lang="en-US" sz="1800" dirty="0">
                <a:effectLst/>
                <a:latin typeface="LMRoman8"/>
              </a:rPr>
              <a:t>2</a:t>
            </a:r>
            <a:r>
              <a:rPr lang="en-US" sz="1800" dirty="0">
                <a:effectLst/>
                <a:latin typeface="LMMathItalic12"/>
              </a:rPr>
              <a:t>, . . . T</a:t>
            </a:r>
            <a:r>
              <a:rPr lang="en-US" sz="1800" dirty="0">
                <a:effectLst/>
                <a:latin typeface="LMMathItalic8"/>
              </a:rPr>
              <a:t>n</a:t>
            </a:r>
            <a:r>
              <a:rPr lang="en-US" sz="1800" dirty="0">
                <a:effectLst/>
                <a:latin typeface="LMRoman12"/>
              </a:rPr>
              <a:t>, where </a:t>
            </a:r>
            <a:r>
              <a:rPr lang="en-US" sz="1800" dirty="0">
                <a:effectLst/>
                <a:latin typeface="LMMathItalic12"/>
              </a:rPr>
              <a:t>n </a:t>
            </a:r>
            <a:r>
              <a:rPr lang="en-US" sz="1800" dirty="0">
                <a:effectLst/>
                <a:latin typeface="LMRoman12"/>
              </a:rPr>
              <a:t>is the number of modalities in the system. We perform a join between </a:t>
            </a:r>
            <a:r>
              <a:rPr lang="en-US" sz="1800" dirty="0">
                <a:effectLst/>
                <a:latin typeface="LMMathItalic12"/>
              </a:rPr>
              <a:t>R </a:t>
            </a:r>
            <a:r>
              <a:rPr lang="en-US" sz="1800" dirty="0">
                <a:effectLst/>
                <a:latin typeface="LMRoman12"/>
              </a:rPr>
              <a:t>and each </a:t>
            </a:r>
            <a:r>
              <a:rPr lang="en-US" sz="1800" dirty="0">
                <a:effectLst/>
                <a:latin typeface="LMMathItalic12"/>
              </a:rPr>
              <a:t>T</a:t>
            </a:r>
            <a:r>
              <a:rPr lang="en-US" sz="1800" dirty="0">
                <a:effectLst/>
                <a:latin typeface="LMMathItalic8"/>
              </a:rPr>
              <a:t>k </a:t>
            </a:r>
            <a:r>
              <a:rPr lang="en-US" sz="1800" dirty="0">
                <a:effectLst/>
                <a:latin typeface="LMRoman12"/>
              </a:rPr>
              <a:t>(</a:t>
            </a:r>
            <a:r>
              <a:rPr lang="en-US" sz="1800" dirty="0">
                <a:effectLst/>
                <a:latin typeface="LMMathItalic12"/>
              </a:rPr>
              <a:t>k </a:t>
            </a:r>
            <a:r>
              <a:rPr lang="en-US" sz="1800" dirty="0">
                <a:effectLst/>
                <a:latin typeface="LMMathSymbols10"/>
              </a:rPr>
              <a:t>≤ </a:t>
            </a:r>
            <a:r>
              <a:rPr lang="en-US" sz="1800" dirty="0">
                <a:effectLst/>
                <a:latin typeface="LMMathItalic12"/>
              </a:rPr>
              <a:t>n</a:t>
            </a:r>
            <a:r>
              <a:rPr lang="en-US" sz="1800" dirty="0">
                <a:effectLst/>
                <a:latin typeface="LMRoman12"/>
              </a:rPr>
              <a:t>) using the join predicate </a:t>
            </a:r>
            <a:r>
              <a:rPr lang="en-US" sz="1800" i="1" dirty="0">
                <a:effectLst/>
                <a:latin typeface="LMRoman12"/>
              </a:rPr>
              <a:t>JP </a:t>
            </a:r>
            <a:r>
              <a:rPr lang="en-US" sz="1800" dirty="0">
                <a:effectLst/>
                <a:latin typeface="LMRoman12"/>
              </a:rPr>
              <a:t>on all queried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2"/>
              </a:rPr>
              <a:t>For example, in Figure 3.2, features from the video feed are translated into relation </a:t>
            </a:r>
            <a:r>
              <a:rPr lang="en-US" sz="1800" dirty="0">
                <a:effectLst/>
                <a:latin typeface="LMMathItalic12"/>
              </a:rPr>
              <a:t>T</a:t>
            </a:r>
            <a:r>
              <a:rPr lang="en-US" sz="1800" dirty="0">
                <a:effectLst/>
                <a:latin typeface="LMRoman8"/>
              </a:rPr>
              <a:t>1</a:t>
            </a:r>
            <a:r>
              <a:rPr lang="en-US" sz="1800" dirty="0">
                <a:effectLst/>
                <a:latin typeface="LMRoman12"/>
              </a:rPr>
              <a:t>, and features extracted from the incident report are translated into relation </a:t>
            </a:r>
            <a:r>
              <a:rPr lang="en-US" sz="1800" dirty="0">
                <a:effectLst/>
                <a:latin typeface="LMMathItalic12"/>
              </a:rPr>
              <a:t>T</a:t>
            </a:r>
            <a:r>
              <a:rPr lang="en-US" sz="1800" dirty="0">
                <a:effectLst/>
                <a:latin typeface="LMRoman8"/>
              </a:rPr>
              <a:t>2 </a:t>
            </a:r>
            <a:r>
              <a:rPr lang="en-US" sz="1800" dirty="0">
                <a:effectLst/>
                <a:latin typeface="LMRoman12"/>
              </a:rPr>
              <a:t>after schema mapping. If the user is interested in a person with features </a:t>
            </a:r>
            <a:r>
              <a:rPr lang="en-US" sz="1800" dirty="0">
                <a:effectLst/>
                <a:latin typeface="LMMathItalic12"/>
              </a:rPr>
              <a:t>F</a:t>
            </a:r>
            <a:r>
              <a:rPr lang="en-US" sz="1800" dirty="0">
                <a:effectLst/>
                <a:latin typeface="LMRoman8"/>
              </a:rPr>
              <a:t>2</a:t>
            </a:r>
            <a:r>
              <a:rPr lang="en-US" sz="1800" dirty="0">
                <a:effectLst/>
                <a:latin typeface="LMMathItalic12"/>
              </a:rPr>
              <a:t>, F</a:t>
            </a:r>
            <a:r>
              <a:rPr lang="en-US" sz="1800" dirty="0">
                <a:effectLst/>
                <a:latin typeface="LMRoman8"/>
              </a:rPr>
              <a:t>6</a:t>
            </a:r>
            <a:r>
              <a:rPr lang="en-US" sz="1800" dirty="0">
                <a:effectLst/>
                <a:latin typeface="LMMathItalic12"/>
              </a:rPr>
              <a:t>, . . . , F</a:t>
            </a:r>
            <a:r>
              <a:rPr lang="en-US" sz="1800" dirty="0">
                <a:effectLst/>
                <a:latin typeface="LMRoman8"/>
              </a:rPr>
              <a:t>i</a:t>
            </a:r>
            <a:r>
              <a:rPr lang="en-US" sz="1800" dirty="0">
                <a:effectLst/>
                <a:latin typeface="LMRoman12"/>
              </a:rPr>
              <a:t>, we create a JOIN query over all the translated relations and the incident relation on features </a:t>
            </a:r>
            <a:r>
              <a:rPr lang="en-US" sz="1800" dirty="0">
                <a:effectLst/>
                <a:latin typeface="LMMathItalic12"/>
              </a:rPr>
              <a:t>F</a:t>
            </a:r>
            <a:r>
              <a:rPr lang="en-US" sz="1800" dirty="0">
                <a:effectLst/>
                <a:latin typeface="LMRoman8"/>
              </a:rPr>
              <a:t>2</a:t>
            </a:r>
            <a:r>
              <a:rPr lang="en-US" sz="1800" dirty="0">
                <a:effectLst/>
                <a:latin typeface="LMMathItalic12"/>
              </a:rPr>
              <a:t>, F</a:t>
            </a:r>
            <a:r>
              <a:rPr lang="en-US" sz="1800" dirty="0">
                <a:effectLst/>
                <a:latin typeface="LMRoman8"/>
              </a:rPr>
              <a:t>6</a:t>
            </a:r>
            <a:r>
              <a:rPr lang="en-US" sz="1800" dirty="0">
                <a:effectLst/>
                <a:latin typeface="LMMathItalic12"/>
              </a:rPr>
              <a:t>, . . . , F</a:t>
            </a:r>
            <a:r>
              <a:rPr lang="en-US" sz="1800" dirty="0">
                <a:effectLst/>
                <a:latin typeface="LMRoman8"/>
              </a:rPr>
              <a:t>i</a:t>
            </a:r>
            <a:r>
              <a:rPr lang="en-US" sz="1800" dirty="0">
                <a:effectLst/>
                <a:latin typeface="LMRoman12"/>
              </a:rPr>
              <a:t>.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47735175-FAE7-A644-9D7C-D9D3A748A077}" type="slidenum">
              <a:rPr lang="en-US" smtClean="0"/>
              <a:t>15</a:t>
            </a:fld>
            <a:endParaRPr lang="en-US"/>
          </a:p>
        </p:txBody>
      </p:sp>
    </p:spTree>
    <p:extLst>
      <p:ext uri="{BB962C8B-B14F-4D97-AF65-F5344CB8AC3E}">
        <p14:creationId xmlns:p14="http://schemas.microsoft.com/office/powerpoint/2010/main" val="144305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_4_Title Slide with Block">
    <p:spTree>
      <p:nvGrpSpPr>
        <p:cNvPr id="1" name=""/>
        <p:cNvGrpSpPr/>
        <p:nvPr/>
      </p:nvGrpSpPr>
      <p:grpSpPr>
        <a:xfrm>
          <a:off x="0" y="0"/>
          <a:ext cx="0" cy="0"/>
          <a:chOff x="0" y="0"/>
          <a:chExt cx="0" cy="0"/>
        </a:xfrm>
      </p:grpSpPr>
      <p:sp>
        <p:nvSpPr>
          <p:cNvPr id="2" name="Rectangle 1"/>
          <p:cNvSpPr/>
          <p:nvPr userDrawn="1"/>
        </p:nvSpPr>
        <p:spPr>
          <a:xfrm>
            <a:off x="205410" y="203922"/>
            <a:ext cx="7939351" cy="61443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00"/>
            <a:endParaRPr lang="en-US" sz="2160">
              <a:solidFill>
                <a:srgbClr val="FFFFFF"/>
              </a:solidFill>
            </a:endParaRPr>
          </a:p>
        </p:txBody>
      </p:sp>
      <p:sp>
        <p:nvSpPr>
          <p:cNvPr id="23" name="Title 2"/>
          <p:cNvSpPr>
            <a:spLocks noGrp="1"/>
          </p:cNvSpPr>
          <p:nvPr>
            <p:ph type="title" hasCustomPrompt="1"/>
          </p:nvPr>
        </p:nvSpPr>
        <p:spPr>
          <a:xfrm>
            <a:off x="566164" y="924916"/>
            <a:ext cx="7431751" cy="2744077"/>
          </a:xfrm>
        </p:spPr>
        <p:txBody>
          <a:bodyPr anchor="b" anchorCtr="0">
            <a:normAutofit/>
          </a:bodyPr>
          <a:lstStyle>
            <a:lvl1pPr>
              <a:defRPr sz="4267">
                <a:solidFill>
                  <a:schemeClr val="bg1"/>
                </a:solidFill>
              </a:defRPr>
            </a:lvl1pPr>
          </a:lstStyle>
          <a:p>
            <a:r>
              <a:rPr lang="en-US"/>
              <a:t>Title Slide: Option B</a:t>
            </a:r>
            <a:br>
              <a:rPr lang="en-US"/>
            </a:br>
            <a:r>
              <a:rPr lang="en-US"/>
              <a:t>Arial Bold 32pt.</a:t>
            </a:r>
          </a:p>
        </p:txBody>
      </p:sp>
      <p:sp>
        <p:nvSpPr>
          <p:cNvPr id="17" name="Text Placeholder 36">
            <a:extLst>
              <a:ext uri="{FF2B5EF4-FFF2-40B4-BE49-F238E27FC236}">
                <a16:creationId xmlns:a16="http://schemas.microsoft.com/office/drawing/2014/main" id="{DF39024A-1102-5F48-9249-E729007ED88A}"/>
              </a:ext>
            </a:extLst>
          </p:cNvPr>
          <p:cNvSpPr>
            <a:spLocks noGrp="1"/>
          </p:cNvSpPr>
          <p:nvPr>
            <p:ph type="body" sz="quarter" idx="18" hasCustomPrompt="1"/>
          </p:nvPr>
        </p:nvSpPr>
        <p:spPr>
          <a:xfrm>
            <a:off x="8351524" y="5947875"/>
            <a:ext cx="3385401" cy="280531"/>
          </a:xfrm>
        </p:spPr>
        <p:txBody>
          <a:bodyPr anchor="ctr">
            <a:noAutofit/>
          </a:bodyPr>
          <a:lstStyle>
            <a:lvl1pPr marL="0" indent="0" algn="r">
              <a:buNone/>
              <a:defRPr sz="1600">
                <a:solidFill>
                  <a:schemeClr val="tx2"/>
                </a:solidFill>
              </a:defRPr>
            </a:lvl1pPr>
          </a:lstStyle>
          <a:p>
            <a:pPr lvl="0"/>
            <a:r>
              <a:rPr lang="en-US"/>
              <a:t>Date, Arial 12pt</a:t>
            </a:r>
          </a:p>
        </p:txBody>
      </p:sp>
      <p:sp>
        <p:nvSpPr>
          <p:cNvPr id="19" name="Text Placeholder 38">
            <a:extLst>
              <a:ext uri="{FF2B5EF4-FFF2-40B4-BE49-F238E27FC236}">
                <a16:creationId xmlns:a16="http://schemas.microsoft.com/office/drawing/2014/main" id="{6C1487F2-D3D6-5D4B-B992-CFE61145C755}"/>
              </a:ext>
            </a:extLst>
          </p:cNvPr>
          <p:cNvSpPr>
            <a:spLocks noGrp="1"/>
          </p:cNvSpPr>
          <p:nvPr>
            <p:ph type="body" sz="quarter" idx="19" hasCustomPrompt="1"/>
          </p:nvPr>
        </p:nvSpPr>
        <p:spPr>
          <a:xfrm>
            <a:off x="8351520" y="5515630"/>
            <a:ext cx="3385405" cy="378725"/>
          </a:xfrm>
        </p:spPr>
        <p:txBody>
          <a:bodyPr anchor="t" anchorCtr="0">
            <a:noAutofit/>
          </a:bodyPr>
          <a:lstStyle>
            <a:lvl1pPr marL="0" indent="0" algn="r">
              <a:buNone/>
              <a:defRPr lang="en-US" sz="1867" kern="1200" dirty="0">
                <a:solidFill>
                  <a:schemeClr val="tx2"/>
                </a:solidFill>
                <a:latin typeface="+mn-lt"/>
                <a:ea typeface="+mn-ea"/>
                <a:cs typeface="+mn-cs"/>
              </a:defRPr>
            </a:lvl1pPr>
          </a:lstStyle>
          <a:p>
            <a:pPr marL="0" lvl="0" indent="0" algn="r" defTabSz="822842" rtl="0" eaLnBrk="1" latinLnBrk="0" hangingPunct="1">
              <a:lnSpc>
                <a:spcPct val="90000"/>
              </a:lnSpc>
              <a:spcBef>
                <a:spcPts val="900"/>
              </a:spcBef>
              <a:buFont typeface="Arial" panose="020B0604020202020204" pitchFamily="34" charset="0"/>
              <a:buNone/>
            </a:pPr>
            <a:r>
              <a:rPr lang="en-US"/>
              <a:t>Speaker’s Title, Arial 14pt</a:t>
            </a:r>
          </a:p>
        </p:txBody>
      </p:sp>
      <p:sp>
        <p:nvSpPr>
          <p:cNvPr id="20" name="Text Placeholder 26">
            <a:extLst>
              <a:ext uri="{FF2B5EF4-FFF2-40B4-BE49-F238E27FC236}">
                <a16:creationId xmlns:a16="http://schemas.microsoft.com/office/drawing/2014/main" id="{923C8992-C80B-1D48-83D3-2F4448BDCE34}"/>
              </a:ext>
            </a:extLst>
          </p:cNvPr>
          <p:cNvSpPr>
            <a:spLocks noGrp="1"/>
          </p:cNvSpPr>
          <p:nvPr>
            <p:ph type="body" sz="quarter" idx="16" hasCustomPrompt="1"/>
          </p:nvPr>
        </p:nvSpPr>
        <p:spPr>
          <a:xfrm>
            <a:off x="8345107" y="5123350"/>
            <a:ext cx="3391812" cy="493003"/>
          </a:xfrm>
        </p:spPr>
        <p:txBody>
          <a:bodyPr anchor="b" anchorCtr="0">
            <a:noAutofit/>
          </a:bodyPr>
          <a:lstStyle>
            <a:lvl1pPr marL="0" indent="0" algn="r">
              <a:lnSpc>
                <a:spcPct val="100000"/>
              </a:lnSpc>
              <a:buFontTx/>
              <a:buNone/>
              <a:defRPr sz="2400" b="1">
                <a:solidFill>
                  <a:schemeClr val="tx2"/>
                </a:solidFill>
                <a:latin typeface="+mj-lt"/>
              </a:defRPr>
            </a:lvl1pPr>
            <a:lvl2pPr marL="411422" indent="0" algn="r">
              <a:lnSpc>
                <a:spcPct val="100000"/>
              </a:lnSpc>
              <a:buFontTx/>
              <a:buNone/>
              <a:defRPr sz="1680">
                <a:solidFill>
                  <a:schemeClr val="tx1"/>
                </a:solidFill>
              </a:defRPr>
            </a:lvl2pPr>
            <a:lvl3pPr marL="822842" indent="0" algn="r">
              <a:lnSpc>
                <a:spcPct val="100000"/>
              </a:lnSpc>
              <a:buFontTx/>
              <a:buNone/>
              <a:defRPr sz="1440">
                <a:solidFill>
                  <a:schemeClr val="tx1"/>
                </a:solidFill>
              </a:defRPr>
            </a:lvl3pPr>
            <a:lvl4pPr marL="1234261" indent="0" algn="r">
              <a:buFontTx/>
              <a:buNone/>
              <a:defRPr/>
            </a:lvl4pPr>
            <a:lvl5pPr marL="1645686" indent="0" algn="r">
              <a:buFontTx/>
              <a:buNone/>
              <a:defRPr/>
            </a:lvl5pPr>
          </a:lstStyle>
          <a:p>
            <a:pPr algn="r"/>
            <a:r>
              <a:rPr lang="en-US" b="1">
                <a:ea typeface="Futura Maxi Book" charset="0"/>
              </a:rPr>
              <a:t>Speaker’s name, 18pt</a:t>
            </a:r>
          </a:p>
        </p:txBody>
      </p:sp>
      <p:sp>
        <p:nvSpPr>
          <p:cNvPr id="24" name="Text Placeholder 6"/>
          <p:cNvSpPr>
            <a:spLocks noGrp="1"/>
          </p:cNvSpPr>
          <p:nvPr>
            <p:ph type="body" sz="quarter" idx="20" hasCustomPrompt="1"/>
          </p:nvPr>
        </p:nvSpPr>
        <p:spPr>
          <a:xfrm>
            <a:off x="565151" y="4306911"/>
            <a:ext cx="7341176" cy="1138767"/>
          </a:xfrm>
        </p:spPr>
        <p:txBody>
          <a:bodyPr>
            <a:normAutofit/>
          </a:bodyPr>
          <a:lstStyle>
            <a:lvl1pPr marL="0" indent="0">
              <a:buNone/>
              <a:defRPr sz="2400" baseline="0">
                <a:solidFill>
                  <a:schemeClr val="bg1"/>
                </a:solidFill>
              </a:defRPr>
            </a:lvl1pPr>
          </a:lstStyle>
          <a:p>
            <a:pPr lvl="0"/>
            <a:r>
              <a:rPr lang="en-US"/>
              <a:t>Subtitle, Arial 18pt. </a:t>
            </a:r>
          </a:p>
        </p:txBody>
      </p:sp>
      <p:sp>
        <p:nvSpPr>
          <p:cNvPr id="13" name="Rectangle 12">
            <a:extLst>
              <a:ext uri="{FF2B5EF4-FFF2-40B4-BE49-F238E27FC236}">
                <a16:creationId xmlns:a16="http://schemas.microsoft.com/office/drawing/2014/main" id="{F0446FB4-077F-4148-AA2A-988B14B14607}"/>
              </a:ext>
            </a:extLst>
          </p:cNvPr>
          <p:cNvSpPr/>
          <p:nvPr userDrawn="1"/>
        </p:nvSpPr>
        <p:spPr>
          <a:xfrm>
            <a:off x="729745" y="4008223"/>
            <a:ext cx="574285" cy="725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00"/>
            <a:endParaRPr lang="en-US" sz="2160">
              <a:solidFill>
                <a:srgbClr val="00269A"/>
              </a:solidFill>
            </a:endParaRPr>
          </a:p>
        </p:txBody>
      </p:sp>
      <p:sp>
        <p:nvSpPr>
          <p:cNvPr id="21" name="Rectangle 20">
            <a:extLst>
              <a:ext uri="{FF2B5EF4-FFF2-40B4-BE49-F238E27FC236}">
                <a16:creationId xmlns:a16="http://schemas.microsoft.com/office/drawing/2014/main" id="{F0446FB4-077F-4148-AA2A-988B14B14607}"/>
              </a:ext>
            </a:extLst>
          </p:cNvPr>
          <p:cNvSpPr/>
          <p:nvPr userDrawn="1"/>
        </p:nvSpPr>
        <p:spPr>
          <a:xfrm>
            <a:off x="729745" y="4008223"/>
            <a:ext cx="574285" cy="7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00"/>
            <a:endParaRPr lang="en-US" sz="2160">
              <a:solidFill>
                <a:srgbClr val="00269A"/>
              </a:solidFill>
            </a:endParaRPr>
          </a:p>
        </p:txBody>
      </p:sp>
      <p:sp>
        <p:nvSpPr>
          <p:cNvPr id="3" name="Date Placeholder 2"/>
          <p:cNvSpPr>
            <a:spLocks noGrp="1"/>
          </p:cNvSpPr>
          <p:nvPr>
            <p:ph type="dt" sz="half" idx="21"/>
          </p:nvPr>
        </p:nvSpPr>
        <p:spPr/>
        <p:txBody>
          <a:bodyPr/>
          <a:lstStyle/>
          <a:p>
            <a:r>
              <a:rPr lang="en-US">
                <a:solidFill>
                  <a:srgbClr val="000000">
                    <a:lumMod val="50000"/>
                    <a:lumOff val="50000"/>
                  </a:srgbClr>
                </a:solidFill>
              </a:rPr>
              <a:t>1/9/2020 File name here</a:t>
            </a:r>
          </a:p>
        </p:txBody>
      </p:sp>
      <p:sp>
        <p:nvSpPr>
          <p:cNvPr id="5" name="Slide Number Placeholder 4"/>
          <p:cNvSpPr>
            <a:spLocks noGrp="1"/>
          </p:cNvSpPr>
          <p:nvPr>
            <p:ph type="sldNum" sz="quarter" idx="23"/>
          </p:nvPr>
        </p:nvSpPr>
        <p:spPr>
          <a:xfrm>
            <a:off x="265176" y="6472550"/>
            <a:ext cx="535773" cy="365125"/>
          </a:xfrm>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Tree>
    <p:extLst>
      <p:ext uri="{BB962C8B-B14F-4D97-AF65-F5344CB8AC3E}">
        <p14:creationId xmlns:p14="http://schemas.microsoft.com/office/powerpoint/2010/main" val="291167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oh-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F2EF-557A-491F-A85A-9A013C2A9F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C054D7-2E78-4343-8804-B011B8B20E1D}"/>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0CE3B2-A19B-4226-B3BD-FE88316132FC}"/>
              </a:ext>
            </a:extLst>
          </p:cNvPr>
          <p:cNvSpPr>
            <a:spLocks noGrp="1"/>
          </p:cNvSpPr>
          <p:nvPr>
            <p:ph type="dt" sz="half" idx="10"/>
          </p:nvPr>
        </p:nvSpPr>
        <p:spPr/>
        <p:txBody>
          <a:bodyPr/>
          <a:lstStyle/>
          <a:p>
            <a:fld id="{10533774-D14D-424A-A053-BFAE0B9A4A89}" type="datetimeFigureOut">
              <a:rPr lang="en-US" smtClean="0"/>
              <a:t>7/14/23</a:t>
            </a:fld>
            <a:endParaRPr lang="en-US"/>
          </a:p>
        </p:txBody>
      </p:sp>
      <p:sp>
        <p:nvSpPr>
          <p:cNvPr id="5" name="Footer Placeholder 4">
            <a:extLst>
              <a:ext uri="{FF2B5EF4-FFF2-40B4-BE49-F238E27FC236}">
                <a16:creationId xmlns:a16="http://schemas.microsoft.com/office/drawing/2014/main" id="{80A7903E-F7CD-4D07-BCFE-ECAF86BF1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06DB8-F052-4131-B305-246F39FC9C94}"/>
              </a:ext>
            </a:extLst>
          </p:cNvPr>
          <p:cNvSpPr>
            <a:spLocks noGrp="1"/>
          </p:cNvSpPr>
          <p:nvPr>
            <p:ph type="sldNum" sz="quarter" idx="12"/>
          </p:nvPr>
        </p:nvSpPr>
        <p:spPr/>
        <p:txBody>
          <a:bodyPr/>
          <a:lstStyle/>
          <a:p>
            <a:fld id="{35F5D78A-69DB-4FF7-9917-9465C02A5FA4}" type="slidenum">
              <a:rPr lang="en-US" smtClean="0"/>
              <a:t>‹#›</a:t>
            </a:fld>
            <a:endParaRPr lang="en-US"/>
          </a:p>
        </p:txBody>
      </p:sp>
    </p:spTree>
    <p:extLst>
      <p:ext uri="{BB962C8B-B14F-4D97-AF65-F5344CB8AC3E}">
        <p14:creationId xmlns:p14="http://schemas.microsoft.com/office/powerpoint/2010/main" val="141297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l_1_Header and Bulleted Content (Dense amount of content)">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886CE9E-EB04-DC49-B621-EC8CE09B64E2}"/>
              </a:ext>
            </a:extLst>
          </p:cNvPr>
          <p:cNvSpPr>
            <a:spLocks noGrp="1"/>
          </p:cNvSpPr>
          <p:nvPr>
            <p:ph type="sldNum" sz="quarter" idx="4"/>
          </p:nvPr>
        </p:nvSpPr>
        <p:spPr>
          <a:xfrm>
            <a:off x="265176" y="6473952"/>
            <a:ext cx="2743200" cy="365125"/>
          </a:xfrm>
          <a:prstGeom prst="rect">
            <a:avLst/>
          </a:prstGeom>
        </p:spPr>
        <p:txBody>
          <a:bodyPr/>
          <a:lstStyle>
            <a:lvl1pPr>
              <a:defRPr sz="1200">
                <a:solidFill>
                  <a:schemeClr val="tx2">
                    <a:lumMod val="50000"/>
                    <a:lumOff val="50000"/>
                  </a:schemeClr>
                </a:solidFill>
              </a:defRPr>
            </a:lvl1pPr>
          </a:lstStyle>
          <a:p>
            <a:fld id="{32A2F39E-E4DB-494E-AB40-38356C65078C}" type="slidenum">
              <a:rPr lang="en-US" smtClean="0"/>
              <a:pPr/>
              <a:t>‹#›</a:t>
            </a:fld>
            <a:endParaRPr lang="en-US"/>
          </a:p>
        </p:txBody>
      </p:sp>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1"/>
            <a:ext cx="9564128" cy="921715"/>
          </a:xfrm>
        </p:spPr>
        <p:txBody>
          <a:bodyPr anchor="b">
            <a:normAutofit/>
          </a:bodyPr>
          <a:lstStyle>
            <a:lvl1pPr>
              <a:defRPr sz="3200"/>
            </a:lvl1pPr>
          </a:lstStyle>
          <a:p>
            <a:r>
              <a:rPr lang="en-US" dirty="0"/>
              <a:t>Main H Font: Arial Bold 24pt. (dense content)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4"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E5A13C3-637C-704A-83D2-665B7CA28019}"/>
              </a:ext>
            </a:extLst>
          </p:cNvPr>
          <p:cNvSpPr>
            <a:spLocks noGrp="1"/>
          </p:cNvSpPr>
          <p:nvPr>
            <p:ph type="body" sz="quarter" idx="11" hasCustomPrompt="1"/>
          </p:nvPr>
        </p:nvSpPr>
        <p:spPr>
          <a:xfrm>
            <a:off x="453421" y="1333808"/>
            <a:ext cx="10830952" cy="4458037"/>
          </a:xfrm>
        </p:spPr>
        <p:txBody>
          <a:bodyPr>
            <a:noAutofit/>
          </a:bodyPr>
          <a:lstStyle>
            <a:lvl1pPr marL="0" indent="0">
              <a:lnSpc>
                <a:spcPct val="110000"/>
              </a:lnSpc>
              <a:spcBef>
                <a:spcPts val="1080"/>
              </a:spcBef>
              <a:buFont typeface="Arial" panose="020B0604020202020204" pitchFamily="34" charset="0"/>
              <a:buNone/>
              <a:defRPr sz="1600" b="0">
                <a:solidFill>
                  <a:schemeClr val="tx2"/>
                </a:solidFill>
              </a:defRPr>
            </a:lvl1pPr>
            <a:lvl2pPr marL="116200" indent="-116200">
              <a:lnSpc>
                <a:spcPct val="100000"/>
              </a:lnSpc>
              <a:spcBef>
                <a:spcPts val="240"/>
              </a:spcBef>
              <a:spcAft>
                <a:spcPts val="240"/>
              </a:spcAft>
              <a:defRPr sz="1333">
                <a:solidFill>
                  <a:schemeClr val="tx2"/>
                </a:solidFill>
              </a:defRPr>
            </a:lvl2pPr>
            <a:lvl3pPr marL="350502" indent="-137154">
              <a:spcBef>
                <a:spcPts val="360"/>
              </a:spcBef>
              <a:spcAft>
                <a:spcPts val="360"/>
              </a:spcAft>
              <a:buFont typeface="Arial" panose="020B0604020202020204" pitchFamily="34" charset="0"/>
              <a:buChar char="–"/>
              <a:defRPr sz="1200">
                <a:solidFill>
                  <a:schemeClr val="tx2"/>
                </a:solidFill>
              </a:defRPr>
            </a:lvl3pPr>
            <a:lvl4pPr>
              <a:defRPr sz="1680">
                <a:solidFill>
                  <a:schemeClr val="accent3"/>
                </a:solidFill>
              </a:defRPr>
            </a:lvl4pPr>
            <a:lvl5pPr>
              <a:defRPr sz="1680">
                <a:solidFill>
                  <a:schemeClr val="accent3"/>
                </a:solidFill>
              </a:defRPr>
            </a:lvl5pPr>
          </a:lstStyle>
          <a:p>
            <a:pPr lvl="0"/>
            <a:r>
              <a:rPr lang="en-US" dirty="0"/>
              <a:t>Click to edit Master text styles Arial 12 pt.</a:t>
            </a:r>
          </a:p>
          <a:p>
            <a:pPr lvl="1"/>
            <a:r>
              <a:rPr lang="en-US" dirty="0"/>
              <a:t>First level indent</a:t>
            </a:r>
          </a:p>
          <a:p>
            <a:pPr lvl="2"/>
            <a:r>
              <a:rPr lang="en-US" dirty="0"/>
              <a:t>Second level indent</a:t>
            </a:r>
          </a:p>
        </p:txBody>
      </p:sp>
    </p:spTree>
    <p:extLst>
      <p:ext uri="{BB962C8B-B14F-4D97-AF65-F5344CB8AC3E}">
        <p14:creationId xmlns:p14="http://schemas.microsoft.com/office/powerpoint/2010/main" val="3581174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l_2_Header and Bulleted Content (Dense amount of content)">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886CE9E-EB04-DC49-B621-EC8CE09B64E2}"/>
              </a:ext>
            </a:extLst>
          </p:cNvPr>
          <p:cNvSpPr>
            <a:spLocks noGrp="1"/>
          </p:cNvSpPr>
          <p:nvPr>
            <p:ph type="sldNum" sz="quarter" idx="4"/>
          </p:nvPr>
        </p:nvSpPr>
        <p:spPr>
          <a:xfrm>
            <a:off x="265176" y="6473952"/>
            <a:ext cx="2743200" cy="365125"/>
          </a:xfrm>
          <a:prstGeom prst="rect">
            <a:avLst/>
          </a:prstGeom>
        </p:spPr>
        <p:txBody>
          <a:bodyPr/>
          <a:lstStyle>
            <a:lvl1pPr>
              <a:defRPr sz="1200">
                <a:solidFill>
                  <a:schemeClr val="tx2">
                    <a:lumMod val="50000"/>
                    <a:lumOff val="50000"/>
                  </a:schemeClr>
                </a:solidFill>
              </a:defRPr>
            </a:lvl1pPr>
          </a:lstStyle>
          <a:p>
            <a:fld id="{32A2F39E-E4DB-494E-AB40-38356C65078C}" type="slidenum">
              <a:rPr lang="en-US" smtClean="0"/>
              <a:pPr/>
              <a:t>‹#›</a:t>
            </a:fld>
            <a:endParaRPr lang="en-US"/>
          </a:p>
        </p:txBody>
      </p:sp>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1"/>
            <a:ext cx="9564128" cy="921715"/>
          </a:xfrm>
        </p:spPr>
        <p:txBody>
          <a:bodyPr anchor="b">
            <a:normAutofit/>
          </a:bodyPr>
          <a:lstStyle>
            <a:lvl1pPr>
              <a:defRPr sz="3200"/>
            </a:lvl1pPr>
          </a:lstStyle>
          <a:p>
            <a:r>
              <a:rPr lang="en-US"/>
              <a:t>Main H Font: Arial Bold 24pt. (dense content)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4"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E5A13C3-637C-704A-83D2-665B7CA28019}"/>
              </a:ext>
            </a:extLst>
          </p:cNvPr>
          <p:cNvSpPr>
            <a:spLocks noGrp="1"/>
          </p:cNvSpPr>
          <p:nvPr>
            <p:ph type="body" sz="quarter" idx="11" hasCustomPrompt="1"/>
          </p:nvPr>
        </p:nvSpPr>
        <p:spPr>
          <a:xfrm>
            <a:off x="453421" y="1333808"/>
            <a:ext cx="10830952" cy="4458037"/>
          </a:xfrm>
        </p:spPr>
        <p:txBody>
          <a:bodyPr>
            <a:noAutofit/>
          </a:bodyPr>
          <a:lstStyle>
            <a:lvl1pPr marL="0" indent="0">
              <a:lnSpc>
                <a:spcPct val="110000"/>
              </a:lnSpc>
              <a:spcBef>
                <a:spcPts val="1080"/>
              </a:spcBef>
              <a:buFont typeface="Arial" panose="020B0604020202020204" pitchFamily="34" charset="0"/>
              <a:buNone/>
              <a:defRPr sz="1800" b="0">
                <a:solidFill>
                  <a:schemeClr val="tx2"/>
                </a:solidFill>
              </a:defRPr>
            </a:lvl1pPr>
            <a:lvl2pPr marL="116200" indent="-116200">
              <a:lnSpc>
                <a:spcPct val="100000"/>
              </a:lnSpc>
              <a:spcBef>
                <a:spcPts val="240"/>
              </a:spcBef>
              <a:spcAft>
                <a:spcPts val="240"/>
              </a:spcAft>
              <a:defRPr sz="1400">
                <a:solidFill>
                  <a:schemeClr val="tx2"/>
                </a:solidFill>
              </a:defRPr>
            </a:lvl2pPr>
            <a:lvl3pPr marL="350502" indent="-137154">
              <a:spcBef>
                <a:spcPts val="360"/>
              </a:spcBef>
              <a:spcAft>
                <a:spcPts val="360"/>
              </a:spcAft>
              <a:buFont typeface="Arial" panose="020B0604020202020204" pitchFamily="34" charset="0"/>
              <a:buChar char="–"/>
              <a:defRPr sz="1400">
                <a:solidFill>
                  <a:schemeClr val="tx2"/>
                </a:solidFill>
              </a:defRPr>
            </a:lvl3pPr>
            <a:lvl4pPr>
              <a:defRPr sz="1680">
                <a:solidFill>
                  <a:schemeClr val="accent3"/>
                </a:solidFill>
              </a:defRPr>
            </a:lvl4pPr>
            <a:lvl5pPr>
              <a:defRPr sz="1680">
                <a:solidFill>
                  <a:schemeClr val="accent3"/>
                </a:solidFill>
              </a:defRPr>
            </a:lvl5pPr>
          </a:lstStyle>
          <a:p>
            <a:pPr lvl="0"/>
            <a:r>
              <a:rPr lang="en-US" dirty="0"/>
              <a:t>Click to edit Master text styles Arial 12 pt.</a:t>
            </a:r>
          </a:p>
          <a:p>
            <a:pPr lvl="1"/>
            <a:r>
              <a:rPr lang="en-US" dirty="0"/>
              <a:t>First level indent</a:t>
            </a:r>
          </a:p>
          <a:p>
            <a:pPr lvl="2"/>
            <a:r>
              <a:rPr lang="en-US" dirty="0"/>
              <a:t>Second level indent</a:t>
            </a:r>
          </a:p>
        </p:txBody>
      </p:sp>
      <p:sp>
        <p:nvSpPr>
          <p:cNvPr id="10" name="Text Placeholder 9">
            <a:extLst>
              <a:ext uri="{FF2B5EF4-FFF2-40B4-BE49-F238E27FC236}">
                <a16:creationId xmlns:a16="http://schemas.microsoft.com/office/drawing/2014/main" id="{59A821EA-8AA6-53AC-92CB-74EECCA653FB}"/>
              </a:ext>
            </a:extLst>
          </p:cNvPr>
          <p:cNvSpPr>
            <a:spLocks noGrp="1"/>
          </p:cNvSpPr>
          <p:nvPr>
            <p:ph type="body" sz="quarter" idx="12"/>
          </p:nvPr>
        </p:nvSpPr>
        <p:spPr>
          <a:xfrm>
            <a:off x="453421" y="5337175"/>
            <a:ext cx="10830952" cy="914400"/>
          </a:xfrm>
          <a:ln>
            <a:solidFill>
              <a:schemeClr val="tx2"/>
            </a:solidFill>
          </a:ln>
        </p:spPr>
        <p:txBody>
          <a:bodyPr>
            <a:noAutofit/>
          </a:bodyPr>
          <a:lstStyle>
            <a:lvl1pPr>
              <a:defRPr sz="18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480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tmplLst>
          <p:tmpl>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F199-CFD4-22AA-AD84-2FE760913C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C4D8CF-E434-D762-01C4-23019C50B4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6BFB9-ACBC-29ED-8ECB-5AD688BC0054}"/>
              </a:ext>
            </a:extLst>
          </p:cNvPr>
          <p:cNvSpPr>
            <a:spLocks noGrp="1"/>
          </p:cNvSpPr>
          <p:nvPr>
            <p:ph type="dt" sz="half" idx="10"/>
          </p:nvPr>
        </p:nvSpPr>
        <p:spPr/>
        <p:txBody>
          <a:bodyPr/>
          <a:lstStyle/>
          <a:p>
            <a:fld id="{29BCF796-F565-1E41-A5F3-ED8C36C9DE5B}" type="datetimeFigureOut">
              <a:rPr lang="en-US" smtClean="0"/>
              <a:t>7/14/23</a:t>
            </a:fld>
            <a:endParaRPr lang="en-US"/>
          </a:p>
        </p:txBody>
      </p:sp>
      <p:sp>
        <p:nvSpPr>
          <p:cNvPr id="5" name="Footer Placeholder 4">
            <a:extLst>
              <a:ext uri="{FF2B5EF4-FFF2-40B4-BE49-F238E27FC236}">
                <a16:creationId xmlns:a16="http://schemas.microsoft.com/office/drawing/2014/main" id="{0A64D24C-E211-F3D9-ABAE-5E89BABC3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40E93-B58F-67B1-A090-5825535A9360}"/>
              </a:ext>
            </a:extLst>
          </p:cNvPr>
          <p:cNvSpPr>
            <a:spLocks noGrp="1"/>
          </p:cNvSpPr>
          <p:nvPr>
            <p:ph type="sldNum" sz="quarter" idx="12"/>
          </p:nvPr>
        </p:nvSpPr>
        <p:spPr/>
        <p:txBody>
          <a:bodyPr/>
          <a:lstStyle/>
          <a:p>
            <a:fld id="{E4B9100A-32DA-7341-81AD-2F8037809468}" type="slidenum">
              <a:rPr lang="en-US" smtClean="0"/>
              <a:t>‹#›</a:t>
            </a:fld>
            <a:endParaRPr lang="en-US"/>
          </a:p>
        </p:txBody>
      </p:sp>
    </p:spTree>
    <p:extLst>
      <p:ext uri="{BB962C8B-B14F-4D97-AF65-F5344CB8AC3E}">
        <p14:creationId xmlns:p14="http://schemas.microsoft.com/office/powerpoint/2010/main" val="1902543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vention Header and Bulleted Content (Less Copy)">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1"/>
            <a:ext cx="9564128" cy="921715"/>
          </a:xfrm>
        </p:spPr>
        <p:txBody>
          <a:bodyPr anchor="b">
            <a:normAutofit/>
          </a:bodyPr>
          <a:lstStyle>
            <a:lvl1pPr>
              <a:defRPr sz="32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4"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7" y="1246717"/>
            <a:ext cx="10057379" cy="5045476"/>
          </a:xfrm>
        </p:spPr>
        <p:txBody>
          <a:bodyPr/>
          <a:lstStyle>
            <a:lvl1pPr marL="230712" indent="-230712">
              <a:lnSpc>
                <a:spcPct val="90000"/>
              </a:lnSpc>
              <a:spcBef>
                <a:spcPts val="1333"/>
              </a:spcBef>
              <a:spcAft>
                <a:spcPts val="0"/>
              </a:spcAft>
              <a:defRPr/>
            </a:lvl1pPr>
            <a:lvl2pPr marL="539737" indent="-279393">
              <a:lnSpc>
                <a:spcPct val="90000"/>
              </a:lnSpc>
              <a:spcBef>
                <a:spcPts val="667"/>
              </a:spcBef>
              <a:spcAft>
                <a:spcPts val="0"/>
              </a:spcAft>
              <a:defRPr sz="2133"/>
            </a:lvl2pPr>
            <a:lvl3pPr marL="679434" indent="-158747">
              <a:lnSpc>
                <a:spcPct val="90000"/>
              </a:lnSpc>
              <a:spcBef>
                <a:spcPts val="667"/>
              </a:spcBef>
              <a:spcAft>
                <a:spcPts val="0"/>
              </a:spcAft>
              <a:defRPr/>
            </a:lvl3pPr>
            <a:lvl4pPr marL="988459" indent="-205312">
              <a:lnSpc>
                <a:spcPct val="90000"/>
              </a:lnSpc>
              <a:spcBef>
                <a:spcPts val="667"/>
              </a:spcBef>
              <a:spcAft>
                <a:spcPts val="0"/>
              </a:spcAft>
              <a:tabLst/>
              <a:defRPr sz="1867"/>
            </a:lvl4pPr>
            <a:lvl5pPr marL="1219170" indent="-135463">
              <a:lnSpc>
                <a:spcPct val="90000"/>
              </a:lnSpc>
              <a:spcBef>
                <a:spcPts val="667"/>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4"/>
          </p:nvPr>
        </p:nvSpPr>
        <p:spPr/>
        <p:txBody>
          <a:bodyPr/>
          <a:lstStyle/>
          <a:p>
            <a:r>
              <a:rPr lang="en-US">
                <a:solidFill>
                  <a:srgbClr val="000000">
                    <a:lumMod val="50000"/>
                    <a:lumOff val="50000"/>
                  </a:srgbClr>
                </a:solidFill>
              </a:rPr>
              <a:t>1/9/2020 File name here</a:t>
            </a:r>
          </a:p>
        </p:txBody>
      </p:sp>
      <p:sp>
        <p:nvSpPr>
          <p:cNvPr id="8" name="Slide Number Placeholder 7"/>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Tree>
    <p:extLst>
      <p:ext uri="{BB962C8B-B14F-4D97-AF65-F5344CB8AC3E}">
        <p14:creationId xmlns:p14="http://schemas.microsoft.com/office/powerpoint/2010/main" val="327338945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vention Header and Bulleted Content (Less Copy)">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1"/>
            <a:ext cx="9564128" cy="921715"/>
          </a:xfrm>
        </p:spPr>
        <p:txBody>
          <a:bodyPr anchor="b">
            <a:normAutofit/>
          </a:bodyPr>
          <a:lstStyle>
            <a:lvl1pPr>
              <a:defRPr sz="32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4"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7" y="1246717"/>
            <a:ext cx="10057379" cy="5045476"/>
          </a:xfrm>
        </p:spPr>
        <p:txBody>
          <a:bodyPr/>
          <a:lstStyle>
            <a:lvl1pPr marL="230712" indent="-230712">
              <a:lnSpc>
                <a:spcPct val="90000"/>
              </a:lnSpc>
              <a:spcBef>
                <a:spcPts val="1333"/>
              </a:spcBef>
              <a:spcAft>
                <a:spcPts val="0"/>
              </a:spcAft>
              <a:defRPr/>
            </a:lvl1pPr>
            <a:lvl2pPr marL="539737" indent="-279393">
              <a:lnSpc>
                <a:spcPct val="90000"/>
              </a:lnSpc>
              <a:spcBef>
                <a:spcPts val="667"/>
              </a:spcBef>
              <a:spcAft>
                <a:spcPts val="0"/>
              </a:spcAft>
              <a:defRPr sz="2133"/>
            </a:lvl2pPr>
            <a:lvl3pPr marL="679434" indent="-158747">
              <a:lnSpc>
                <a:spcPct val="90000"/>
              </a:lnSpc>
              <a:spcBef>
                <a:spcPts val="667"/>
              </a:spcBef>
              <a:spcAft>
                <a:spcPts val="0"/>
              </a:spcAft>
              <a:defRPr/>
            </a:lvl3pPr>
            <a:lvl4pPr marL="988459" indent="-205312">
              <a:lnSpc>
                <a:spcPct val="90000"/>
              </a:lnSpc>
              <a:spcBef>
                <a:spcPts val="667"/>
              </a:spcBef>
              <a:spcAft>
                <a:spcPts val="0"/>
              </a:spcAft>
              <a:tabLst/>
              <a:defRPr sz="1867"/>
            </a:lvl4pPr>
            <a:lvl5pPr marL="1219170" indent="-135463">
              <a:lnSpc>
                <a:spcPct val="90000"/>
              </a:lnSpc>
              <a:spcBef>
                <a:spcPts val="667"/>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4"/>
          </p:nvPr>
        </p:nvSpPr>
        <p:spPr/>
        <p:txBody>
          <a:bodyPr/>
          <a:lstStyle/>
          <a:p>
            <a:r>
              <a:rPr lang="en-US">
                <a:solidFill>
                  <a:srgbClr val="000000">
                    <a:lumMod val="50000"/>
                    <a:lumOff val="50000"/>
                  </a:srgbClr>
                </a:solidFill>
              </a:rPr>
              <a:t>1/9/2020 File name here</a:t>
            </a:r>
          </a:p>
        </p:txBody>
      </p:sp>
      <p:sp>
        <p:nvSpPr>
          <p:cNvPr id="7" name="Footer Placeholder 6"/>
          <p:cNvSpPr>
            <a:spLocks noGrp="1"/>
          </p:cNvSpPr>
          <p:nvPr>
            <p:ph type="ftr" sz="quarter" idx="15"/>
          </p:nvPr>
        </p:nvSpPr>
        <p:spPr/>
        <p:txBody>
          <a:bodyPr/>
          <a:lstStyle/>
          <a:p>
            <a:r>
              <a:rPr lang="en-US"/>
              <a:t>Mark pages according to the proprietary level of information as described in Company Procedure J103 (or remove)</a:t>
            </a:r>
          </a:p>
        </p:txBody>
      </p:sp>
      <p:sp>
        <p:nvSpPr>
          <p:cNvPr id="8" name="Slide Number Placeholder 7"/>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
        <p:nvSpPr>
          <p:cNvPr id="11" name="Text Placeholder 2"/>
          <p:cNvSpPr>
            <a:spLocks noGrp="1"/>
          </p:cNvSpPr>
          <p:nvPr>
            <p:ph type="body" sz="quarter" idx="17" hasCustomPrompt="1"/>
          </p:nvPr>
        </p:nvSpPr>
        <p:spPr>
          <a:xfrm>
            <a:off x="3189482" y="1"/>
            <a:ext cx="5813039" cy="260729"/>
          </a:xfrm>
        </p:spPr>
        <p:txBody>
          <a:bodyPr>
            <a:noAutofit/>
          </a:bodyPr>
          <a:lstStyle>
            <a:lvl1pPr marL="0" indent="0" algn="ctr" defTabSz="548613" rtl="0" eaLnBrk="1" latinLnBrk="0" hangingPunct="1">
              <a:buNone/>
              <a:defRPr lang="en-US" sz="800" kern="0" dirty="0">
                <a:solidFill>
                  <a:srgbClr val="FF0000"/>
                </a:solidFill>
                <a:latin typeface="Arial" panose="020B0604020202020204" pitchFamily="34" charset="0"/>
                <a:ea typeface="+mn-ea"/>
                <a:cs typeface="Arial" panose="020B0604020202020204" pitchFamily="34" charset="0"/>
              </a:defRPr>
            </a:lvl1pPr>
          </a:lstStyle>
          <a:p>
            <a:r>
              <a:rPr lang="en-US"/>
              <a:t>REMOVE TOP MARKING UNLESS REQUIRED BY NISPOM GUIDANCE</a:t>
            </a:r>
          </a:p>
        </p:txBody>
      </p:sp>
    </p:spTree>
    <p:extLst>
      <p:ext uri="{BB962C8B-B14F-4D97-AF65-F5344CB8AC3E}">
        <p14:creationId xmlns:p14="http://schemas.microsoft.com/office/powerpoint/2010/main" val="131796326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vention Header and Bulleted Content (Less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3"/>
            <a:ext cx="9564128" cy="921715"/>
          </a:xfrm>
        </p:spPr>
        <p:txBody>
          <a:bodyPr anchor="b">
            <a:normAutofit/>
          </a:bodyPr>
          <a:lstStyle>
            <a:lvl1pPr>
              <a:defRPr sz="32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5"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8" y="1246717"/>
            <a:ext cx="10057379" cy="5045476"/>
          </a:xfrm>
        </p:spPr>
        <p:txBody>
          <a:bodyPr/>
          <a:lstStyle>
            <a:lvl1pPr marL="230706" indent="-230706">
              <a:lnSpc>
                <a:spcPct val="90000"/>
              </a:lnSpc>
              <a:spcBef>
                <a:spcPts val="1333"/>
              </a:spcBef>
              <a:spcAft>
                <a:spcPts val="0"/>
              </a:spcAft>
              <a:defRPr/>
            </a:lvl1pPr>
            <a:lvl2pPr marL="539724" indent="-279386">
              <a:lnSpc>
                <a:spcPct val="90000"/>
              </a:lnSpc>
              <a:spcBef>
                <a:spcPts val="667"/>
              </a:spcBef>
              <a:spcAft>
                <a:spcPts val="0"/>
              </a:spcAft>
              <a:defRPr sz="2133"/>
            </a:lvl2pPr>
            <a:lvl3pPr marL="679418" indent="-158743">
              <a:lnSpc>
                <a:spcPct val="90000"/>
              </a:lnSpc>
              <a:spcBef>
                <a:spcPts val="667"/>
              </a:spcBef>
              <a:spcAft>
                <a:spcPts val="0"/>
              </a:spcAft>
              <a:defRPr/>
            </a:lvl3pPr>
            <a:lvl4pPr marL="988434" indent="-205307">
              <a:lnSpc>
                <a:spcPct val="90000"/>
              </a:lnSpc>
              <a:spcBef>
                <a:spcPts val="667"/>
              </a:spcBef>
              <a:spcAft>
                <a:spcPts val="0"/>
              </a:spcAft>
              <a:tabLst/>
              <a:defRPr sz="1867"/>
            </a:lvl4pPr>
            <a:lvl5pPr marL="1219140" indent="-135459">
              <a:lnSpc>
                <a:spcPct val="90000"/>
              </a:lnSpc>
              <a:spcBef>
                <a:spcPts val="667"/>
              </a:spcBef>
              <a:spcAft>
                <a:spcPts val="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36C2D8E1-1680-1115-16B1-CFD6EF1AB2C2}"/>
              </a:ext>
            </a:extLst>
          </p:cNvPr>
          <p:cNvSpPr>
            <a:spLocks noGrp="1"/>
          </p:cNvSpPr>
          <p:nvPr>
            <p:ph type="dt" sz="half" idx="13"/>
          </p:nvPr>
        </p:nvSpPr>
        <p:spPr/>
        <p:txBody>
          <a:bodyPr/>
          <a:lstStyle/>
          <a:p>
            <a:pPr defTabSz="548600"/>
            <a:r>
              <a:rPr lang="en-US">
                <a:solidFill>
                  <a:srgbClr val="000000">
                    <a:lumMod val="50000"/>
                    <a:lumOff val="50000"/>
                  </a:srgbClr>
                </a:solidFill>
              </a:rPr>
              <a:t>1/9/2020 File name here</a:t>
            </a:r>
          </a:p>
        </p:txBody>
      </p:sp>
      <p:sp>
        <p:nvSpPr>
          <p:cNvPr id="4" name="Footer Placeholder 3">
            <a:extLst>
              <a:ext uri="{FF2B5EF4-FFF2-40B4-BE49-F238E27FC236}">
                <a16:creationId xmlns:a16="http://schemas.microsoft.com/office/drawing/2014/main" id="{714C7D02-58F3-DEA6-3014-BCD59848427F}"/>
              </a:ext>
            </a:extLst>
          </p:cNvPr>
          <p:cNvSpPr>
            <a:spLocks noGrp="1"/>
          </p:cNvSpPr>
          <p:nvPr>
            <p:ph type="ftr" sz="quarter" idx="14"/>
          </p:nvPr>
        </p:nvSpPr>
        <p:spPr/>
        <p:txBody>
          <a:bodyPr/>
          <a:lstStyle/>
          <a:p>
            <a:pPr defTabSz="548600"/>
            <a:r>
              <a:rPr lang="en-US"/>
              <a:t>Mark pages according to the proprietary level of information as described in Company Procedure J103 (or remove)</a:t>
            </a:r>
          </a:p>
        </p:txBody>
      </p:sp>
      <p:sp>
        <p:nvSpPr>
          <p:cNvPr id="5" name="Slide Number Placeholder 4">
            <a:extLst>
              <a:ext uri="{FF2B5EF4-FFF2-40B4-BE49-F238E27FC236}">
                <a16:creationId xmlns:a16="http://schemas.microsoft.com/office/drawing/2014/main" id="{77FC99F3-D532-00B0-2DB3-9548B0DA3DB9}"/>
              </a:ext>
            </a:extLst>
          </p:cNvPr>
          <p:cNvSpPr>
            <a:spLocks noGrp="1"/>
          </p:cNvSpPr>
          <p:nvPr>
            <p:ph type="sldNum" sz="quarter" idx="15"/>
          </p:nvPr>
        </p:nvSpPr>
        <p:spPr/>
        <p:txBody>
          <a:bodyPr/>
          <a:lstStyle/>
          <a:p>
            <a:pPr defTabSz="548600"/>
            <a:fld id="{32A2F39E-E4DB-494E-AB40-38356C65078C}" type="slidenum">
              <a:rPr lang="en-US" smtClean="0">
                <a:solidFill>
                  <a:srgbClr val="000000">
                    <a:lumMod val="50000"/>
                    <a:lumOff val="50000"/>
                  </a:srgbClr>
                </a:solidFill>
              </a:rPr>
              <a:pPr defTabSz="548600"/>
              <a:t>‹#›</a:t>
            </a:fld>
            <a:endParaRPr lang="en-US">
              <a:solidFill>
                <a:srgbClr val="000000">
                  <a:lumMod val="50000"/>
                  <a:lumOff val="50000"/>
                </a:srgbClr>
              </a:solidFill>
            </a:endParaRPr>
          </a:p>
        </p:txBody>
      </p:sp>
    </p:spTree>
    <p:extLst>
      <p:ext uri="{BB962C8B-B14F-4D97-AF65-F5344CB8AC3E}">
        <p14:creationId xmlns:p14="http://schemas.microsoft.com/office/powerpoint/2010/main" val="25451712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l_1_Convention Header and Bulleted Content (Less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2" y="140683"/>
            <a:ext cx="10826041" cy="921715"/>
          </a:xfrm>
        </p:spPr>
        <p:txBody>
          <a:bodyPr anchor="b">
            <a:normAutofit/>
          </a:bodyPr>
          <a:lstStyle>
            <a:lvl1pPr>
              <a:defRPr sz="32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5"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8" y="1246717"/>
            <a:ext cx="10826496" cy="5045476"/>
          </a:xfrm>
        </p:spPr>
        <p:txBody>
          <a:bodyPr/>
          <a:lstStyle>
            <a:lvl1pPr marL="230706" indent="-230706">
              <a:lnSpc>
                <a:spcPct val="100000"/>
              </a:lnSpc>
              <a:spcBef>
                <a:spcPts val="1333"/>
              </a:spcBef>
              <a:spcAft>
                <a:spcPts val="600"/>
              </a:spcAft>
              <a:defRPr/>
            </a:lvl1pPr>
            <a:lvl2pPr marL="539724" indent="-279386">
              <a:lnSpc>
                <a:spcPct val="100000"/>
              </a:lnSpc>
              <a:spcBef>
                <a:spcPts val="667"/>
              </a:spcBef>
              <a:spcAft>
                <a:spcPts val="600"/>
              </a:spcAft>
              <a:defRPr sz="2133"/>
            </a:lvl2pPr>
            <a:lvl3pPr marL="679418" indent="-158743">
              <a:lnSpc>
                <a:spcPct val="100000"/>
              </a:lnSpc>
              <a:spcBef>
                <a:spcPts val="667"/>
              </a:spcBef>
              <a:spcAft>
                <a:spcPts val="600"/>
              </a:spcAft>
              <a:defRPr/>
            </a:lvl3pPr>
            <a:lvl4pPr marL="988434" indent="-205307">
              <a:lnSpc>
                <a:spcPct val="100000"/>
              </a:lnSpc>
              <a:spcBef>
                <a:spcPts val="667"/>
              </a:spcBef>
              <a:spcAft>
                <a:spcPts val="600"/>
              </a:spcAft>
              <a:tabLst/>
              <a:defRPr sz="1867"/>
            </a:lvl4pPr>
            <a:lvl5pPr marL="1219140" indent="-135459">
              <a:lnSpc>
                <a:spcPct val="100000"/>
              </a:lnSpc>
              <a:spcBef>
                <a:spcPts val="667"/>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p:cNvSpPr>
            <a:spLocks noGrp="1"/>
          </p:cNvSpPr>
          <p:nvPr>
            <p:ph type="dt" sz="half" idx="14"/>
          </p:nvPr>
        </p:nvSpPr>
        <p:spPr/>
        <p:txBody>
          <a:bodyPr/>
          <a:lstStyle/>
          <a:p>
            <a:r>
              <a:rPr lang="en-US">
                <a:solidFill>
                  <a:srgbClr val="000000">
                    <a:lumMod val="50000"/>
                    <a:lumOff val="50000"/>
                  </a:srgbClr>
                </a:solidFill>
              </a:rPr>
              <a:t>1/9/2020 File name here</a:t>
            </a:r>
          </a:p>
        </p:txBody>
      </p:sp>
      <p:sp>
        <p:nvSpPr>
          <p:cNvPr id="8" name="Slide Number Placeholder 7"/>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Tree>
    <p:extLst>
      <p:ext uri="{BB962C8B-B14F-4D97-AF65-F5344CB8AC3E}">
        <p14:creationId xmlns:p14="http://schemas.microsoft.com/office/powerpoint/2010/main" val="350363825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2 Col Bulleted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3"/>
            <a:ext cx="9564128" cy="921715"/>
          </a:xfrm>
        </p:spPr>
        <p:txBody>
          <a:bodyPr anchor="b">
            <a:normAutofit/>
          </a:bodyPr>
          <a:lstStyle>
            <a:lvl1pPr>
              <a:defRPr sz="3200"/>
            </a:lvl1pPr>
          </a:lstStyle>
          <a:p>
            <a:r>
              <a:rPr lang="en-US"/>
              <a:t>Main H Font: Arial Bold 24pt. </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5"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E5A13C3-637C-704A-83D2-665B7CA28019}"/>
              </a:ext>
            </a:extLst>
          </p:cNvPr>
          <p:cNvSpPr>
            <a:spLocks noGrp="1"/>
          </p:cNvSpPr>
          <p:nvPr>
            <p:ph type="body" sz="quarter" idx="11" hasCustomPrompt="1"/>
          </p:nvPr>
        </p:nvSpPr>
        <p:spPr>
          <a:xfrm>
            <a:off x="453421" y="1991198"/>
            <a:ext cx="5364480" cy="4162623"/>
          </a:xfrm>
        </p:spPr>
        <p:txBody>
          <a:bodyPr>
            <a:noAutofit/>
          </a:bodyPr>
          <a:lstStyle>
            <a:lvl1pPr marL="203810" indent="-203810">
              <a:lnSpc>
                <a:spcPct val="100000"/>
              </a:lnSpc>
              <a:spcBef>
                <a:spcPts val="0"/>
              </a:spcBef>
              <a:spcAft>
                <a:spcPts val="800"/>
              </a:spcAft>
              <a:buFont typeface="Arial" panose="020B0604020202020204" pitchFamily="34" charset="0"/>
              <a:buChar char="•"/>
              <a:tabLst/>
              <a:defRPr sz="1867" b="0">
                <a:solidFill>
                  <a:schemeClr val="tx2"/>
                </a:solidFill>
              </a:defRPr>
            </a:lvl1pPr>
            <a:lvl2pPr marL="529140" indent="-116412">
              <a:lnSpc>
                <a:spcPct val="100000"/>
              </a:lnSpc>
              <a:spcBef>
                <a:spcPts val="267"/>
              </a:spcBef>
              <a:spcAft>
                <a:spcPts val="800"/>
              </a:spcAft>
              <a:tabLst/>
              <a:defRPr lang="en-US" sz="1867" kern="1200" dirty="0" smtClean="0">
                <a:solidFill>
                  <a:schemeClr val="tx2"/>
                </a:solidFill>
                <a:latin typeface="Arial" panose="020B0604020202020204" pitchFamily="34" charset="0"/>
                <a:ea typeface="+mn-ea"/>
                <a:cs typeface="Arial" panose="020B0604020202020204" pitchFamily="34" charset="0"/>
              </a:defRPr>
            </a:lvl2pPr>
            <a:lvl3pPr marL="759846" indent="-137578">
              <a:lnSpc>
                <a:spcPct val="100000"/>
              </a:lnSpc>
              <a:spcBef>
                <a:spcPts val="267"/>
              </a:spcBef>
              <a:spcAft>
                <a:spcPts val="800"/>
              </a:spcAft>
              <a:buFont typeface="Arial" panose="020B0604020202020204" pitchFamily="34" charset="0"/>
              <a:buChar char="–"/>
              <a:defRPr sz="1467">
                <a:solidFill>
                  <a:schemeClr val="tx2"/>
                </a:solidFill>
              </a:defRPr>
            </a:lvl3pPr>
            <a:lvl4pPr>
              <a:defRPr sz="1680">
                <a:solidFill>
                  <a:schemeClr val="accent3"/>
                </a:solidFill>
              </a:defRPr>
            </a:lvl4pPr>
            <a:lvl5pPr>
              <a:defRPr sz="1680">
                <a:solidFill>
                  <a:schemeClr val="accent3"/>
                </a:solidFill>
              </a:defRPr>
            </a:lvl5pPr>
          </a:lstStyle>
          <a:p>
            <a:pPr lvl="0"/>
            <a:r>
              <a:rPr lang="en-US"/>
              <a:t>Click to edit Master text styles Arial 18 pt.</a:t>
            </a:r>
          </a:p>
          <a:p>
            <a:pPr marL="622844" lvl="1" indent="-211424" algn="l" defTabSz="822842" rtl="0" eaLnBrk="1" latinLnBrk="0" hangingPunct="1">
              <a:lnSpc>
                <a:spcPct val="90000"/>
              </a:lnSpc>
              <a:spcBef>
                <a:spcPts val="449"/>
              </a:spcBef>
              <a:buFont typeface="Arial" panose="020B0604020202020204" pitchFamily="34" charset="0"/>
              <a:buChar char="•"/>
            </a:pPr>
            <a:r>
              <a:rPr lang="en-US"/>
              <a:t>Second level</a:t>
            </a:r>
          </a:p>
          <a:p>
            <a:pPr lvl="2"/>
            <a:r>
              <a:rPr lang="en-US"/>
              <a:t>Third level</a:t>
            </a:r>
          </a:p>
        </p:txBody>
      </p:sp>
      <p:sp>
        <p:nvSpPr>
          <p:cNvPr id="5" name="Text Placeholder 4"/>
          <p:cNvSpPr>
            <a:spLocks noGrp="1"/>
          </p:cNvSpPr>
          <p:nvPr>
            <p:ph type="body" sz="quarter" idx="13"/>
          </p:nvPr>
        </p:nvSpPr>
        <p:spPr>
          <a:xfrm>
            <a:off x="452968" y="1221107"/>
            <a:ext cx="11082867" cy="769836"/>
          </a:xfrm>
        </p:spPr>
        <p:txBody>
          <a:bodyPr>
            <a:noAutofit/>
          </a:bodyPr>
          <a:lstStyle>
            <a:lvl1pPr marL="0" indent="0">
              <a:spcBef>
                <a:spcPts val="667"/>
              </a:spcBef>
              <a:spcAft>
                <a:spcPts val="0"/>
              </a:spcAft>
              <a:buNone/>
              <a:defRPr sz="2133">
                <a:latin typeface="Arial" panose="020B0604020202020204" pitchFamily="34" charset="0"/>
                <a:cs typeface="Arial" panose="020B0604020202020204" pitchFamily="34" charset="0"/>
              </a:defRPr>
            </a:lvl1pPr>
          </a:lstStyle>
          <a:p>
            <a:pPr lvl="0"/>
            <a:r>
              <a:rPr lang="en-US"/>
              <a:t>Click to edit Master text styles</a:t>
            </a:r>
          </a:p>
        </p:txBody>
      </p:sp>
      <p:pic>
        <p:nvPicPr>
          <p:cNvPr id="10" name="Picture 9"/>
          <p:cNvPicPr>
            <a:picLocks/>
          </p:cNvPicPr>
          <p:nvPr userDrawn="1"/>
        </p:nvPicPr>
        <p:blipFill>
          <a:blip r:embed="rId2" cstate="print">
            <a:extLst>
              <a:ext uri="{28A0092B-C50C-407E-A947-70E740481C1C}">
                <a14:useLocalDpi xmlns:a14="http://schemas.microsoft.com/office/drawing/2010/main"/>
              </a:ext>
            </a:extLst>
          </a:blip>
          <a:stretch>
            <a:fillRect/>
          </a:stretch>
        </p:blipFill>
        <p:spPr>
          <a:xfrm>
            <a:off x="10398537" y="193764"/>
            <a:ext cx="1584960" cy="348840"/>
          </a:xfrm>
          <a:prstGeom prst="rect">
            <a:avLst/>
          </a:prstGeom>
        </p:spPr>
      </p:pic>
      <p:sp>
        <p:nvSpPr>
          <p:cNvPr id="17" name="Text Placeholder 2"/>
          <p:cNvSpPr>
            <a:spLocks noGrp="1"/>
          </p:cNvSpPr>
          <p:nvPr>
            <p:ph type="body" sz="quarter" idx="14" hasCustomPrompt="1"/>
          </p:nvPr>
        </p:nvSpPr>
        <p:spPr>
          <a:xfrm>
            <a:off x="3189483" y="-4854"/>
            <a:ext cx="5813039" cy="295564"/>
          </a:xfrm>
        </p:spPr>
        <p:txBody>
          <a:bodyPr>
            <a:noAutofit/>
          </a:bodyPr>
          <a:lstStyle>
            <a:lvl1pPr marL="0" indent="0" algn="ctr" defTabSz="548600" rtl="0" eaLnBrk="1" latinLnBrk="0" hangingPunct="1">
              <a:buNone/>
              <a:defRPr lang="en-US" sz="800" kern="0" dirty="0">
                <a:solidFill>
                  <a:srgbClr val="FF0000"/>
                </a:solidFill>
                <a:latin typeface="Arial" panose="020B0604020202020204" pitchFamily="34" charset="0"/>
                <a:ea typeface="+mn-ea"/>
                <a:cs typeface="Arial" panose="020B0604020202020204" pitchFamily="34" charset="0"/>
              </a:defRPr>
            </a:lvl1pPr>
          </a:lstStyle>
          <a:p>
            <a:r>
              <a:rPr lang="en-US"/>
              <a:t>REMOVE TOP MARKING UNLESS REQUIRED BY NISPOM GUIDANCE</a:t>
            </a:r>
          </a:p>
        </p:txBody>
      </p:sp>
      <p:sp>
        <p:nvSpPr>
          <p:cNvPr id="2" name="Date Placeholder 1"/>
          <p:cNvSpPr>
            <a:spLocks noGrp="1"/>
          </p:cNvSpPr>
          <p:nvPr>
            <p:ph type="dt" sz="half" idx="15"/>
          </p:nvPr>
        </p:nvSpPr>
        <p:spPr/>
        <p:txBody>
          <a:bodyPr/>
          <a:lstStyle/>
          <a:p>
            <a:r>
              <a:rPr lang="en-US">
                <a:solidFill>
                  <a:srgbClr val="000000">
                    <a:lumMod val="50000"/>
                    <a:lumOff val="50000"/>
                  </a:srgbClr>
                </a:solidFill>
              </a:rPr>
              <a:t>1/9/2020 File name here</a:t>
            </a:r>
          </a:p>
        </p:txBody>
      </p:sp>
      <p:sp>
        <p:nvSpPr>
          <p:cNvPr id="4" name="Footer Placeholder 3"/>
          <p:cNvSpPr>
            <a:spLocks noGrp="1"/>
          </p:cNvSpPr>
          <p:nvPr>
            <p:ph type="ftr" sz="quarter" idx="16"/>
          </p:nvPr>
        </p:nvSpPr>
        <p:spPr/>
        <p:txBody>
          <a:bodyPr/>
          <a:lstStyle/>
          <a:p>
            <a:r>
              <a:rPr lang="en-US"/>
              <a:t>Mark pages according to the proprietary level of information as described in Company Procedure J103 (or remove)</a:t>
            </a:r>
          </a:p>
        </p:txBody>
      </p:sp>
      <p:sp>
        <p:nvSpPr>
          <p:cNvPr id="7" name="Slide Number Placeholder 6"/>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
        <p:nvSpPr>
          <p:cNvPr id="12" name="Text Placeholder 5">
            <a:extLst>
              <a:ext uri="{FF2B5EF4-FFF2-40B4-BE49-F238E27FC236}">
                <a16:creationId xmlns:a16="http://schemas.microsoft.com/office/drawing/2014/main" id="{6E5A13C3-637C-704A-83D2-665B7CA28019}"/>
              </a:ext>
            </a:extLst>
          </p:cNvPr>
          <p:cNvSpPr>
            <a:spLocks noGrp="1"/>
          </p:cNvSpPr>
          <p:nvPr>
            <p:ph type="body" sz="quarter" idx="18" hasCustomPrompt="1"/>
          </p:nvPr>
        </p:nvSpPr>
        <p:spPr>
          <a:xfrm>
            <a:off x="6171355" y="1991198"/>
            <a:ext cx="5364480" cy="4162623"/>
          </a:xfrm>
        </p:spPr>
        <p:txBody>
          <a:bodyPr>
            <a:noAutofit/>
          </a:bodyPr>
          <a:lstStyle>
            <a:lvl1pPr marL="203810" indent="-203810">
              <a:lnSpc>
                <a:spcPct val="100000"/>
              </a:lnSpc>
              <a:spcBef>
                <a:spcPts val="0"/>
              </a:spcBef>
              <a:spcAft>
                <a:spcPts val="800"/>
              </a:spcAft>
              <a:buFont typeface="Arial" panose="020B0604020202020204" pitchFamily="34" charset="0"/>
              <a:buChar char="•"/>
              <a:tabLst/>
              <a:defRPr sz="1867" b="0">
                <a:solidFill>
                  <a:schemeClr val="tx2"/>
                </a:solidFill>
              </a:defRPr>
            </a:lvl1pPr>
            <a:lvl2pPr marL="529140" indent="-116412">
              <a:lnSpc>
                <a:spcPct val="100000"/>
              </a:lnSpc>
              <a:spcBef>
                <a:spcPts val="267"/>
              </a:spcBef>
              <a:spcAft>
                <a:spcPts val="800"/>
              </a:spcAft>
              <a:tabLst/>
              <a:defRPr lang="en-US" sz="1867" kern="1200" dirty="0" smtClean="0">
                <a:solidFill>
                  <a:schemeClr val="tx2"/>
                </a:solidFill>
                <a:latin typeface="Arial" panose="020B0604020202020204" pitchFamily="34" charset="0"/>
                <a:ea typeface="+mn-ea"/>
                <a:cs typeface="Arial" panose="020B0604020202020204" pitchFamily="34" charset="0"/>
              </a:defRPr>
            </a:lvl2pPr>
            <a:lvl3pPr marL="759846" indent="-137578">
              <a:lnSpc>
                <a:spcPct val="100000"/>
              </a:lnSpc>
              <a:spcBef>
                <a:spcPts val="267"/>
              </a:spcBef>
              <a:spcAft>
                <a:spcPts val="800"/>
              </a:spcAft>
              <a:buFont typeface="Arial" panose="020B0604020202020204" pitchFamily="34" charset="0"/>
              <a:buChar char="–"/>
              <a:defRPr sz="1467">
                <a:solidFill>
                  <a:schemeClr val="tx2"/>
                </a:solidFill>
              </a:defRPr>
            </a:lvl3pPr>
            <a:lvl4pPr>
              <a:defRPr sz="1680">
                <a:solidFill>
                  <a:schemeClr val="accent3"/>
                </a:solidFill>
              </a:defRPr>
            </a:lvl4pPr>
            <a:lvl5pPr>
              <a:defRPr sz="1680">
                <a:solidFill>
                  <a:schemeClr val="accent3"/>
                </a:solidFill>
              </a:defRPr>
            </a:lvl5pPr>
          </a:lstStyle>
          <a:p>
            <a:pPr lvl="0"/>
            <a:r>
              <a:rPr lang="en-US"/>
              <a:t>Click to edit Master text styles Arial 18 pt.</a:t>
            </a:r>
          </a:p>
          <a:p>
            <a:pPr marL="622844" lvl="1" indent="-211424" algn="l" defTabSz="822842" rtl="0" eaLnBrk="1" latinLnBrk="0" hangingPunct="1">
              <a:lnSpc>
                <a:spcPct val="90000"/>
              </a:lnSpc>
              <a:spcBef>
                <a:spcPts val="449"/>
              </a:spcBef>
              <a:buFont typeface="Arial" panose="020B0604020202020204" pitchFamily="34" charset="0"/>
              <a:buChar char="•"/>
            </a:pPr>
            <a:r>
              <a:rPr lang="en-US"/>
              <a:t>Second level</a:t>
            </a:r>
          </a:p>
          <a:p>
            <a:pPr lvl="2"/>
            <a:r>
              <a:rPr lang="en-US"/>
              <a:t>Third level</a:t>
            </a:r>
          </a:p>
        </p:txBody>
      </p:sp>
    </p:spTree>
    <p:extLst>
      <p:ext uri="{BB962C8B-B14F-4D97-AF65-F5344CB8AC3E}">
        <p14:creationId xmlns:p14="http://schemas.microsoft.com/office/powerpoint/2010/main" val="70531975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 Header 2 Col Bulleted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2" y="140683"/>
            <a:ext cx="11007057" cy="921715"/>
          </a:xfrm>
        </p:spPr>
        <p:txBody>
          <a:bodyPr anchor="b">
            <a:normAutofit/>
          </a:bodyPr>
          <a:lstStyle>
            <a:lvl1pPr>
              <a:defRPr sz="3200"/>
            </a:lvl1pPr>
          </a:lstStyle>
          <a:p>
            <a:r>
              <a:rPr lang="en-US" dirty="0"/>
              <a:t>Main H Font: Arial Bold 24pt. </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5"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5"/>
          </p:nvPr>
        </p:nvSpPr>
        <p:spPr/>
        <p:txBody>
          <a:bodyPr/>
          <a:lstStyle/>
          <a:p>
            <a:r>
              <a:rPr lang="en-US">
                <a:solidFill>
                  <a:srgbClr val="000000">
                    <a:lumMod val="50000"/>
                    <a:lumOff val="50000"/>
                  </a:srgbClr>
                </a:solidFill>
              </a:rPr>
              <a:t>1/9/2020 File name here</a:t>
            </a:r>
          </a:p>
        </p:txBody>
      </p:sp>
      <p:sp>
        <p:nvSpPr>
          <p:cNvPr id="7" name="Slide Number Placeholder 6"/>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6A9A3483-AAD8-42F4-9698-45E01989BEDB}"/>
              </a:ext>
            </a:extLst>
          </p:cNvPr>
          <p:cNvSpPr>
            <a:spLocks noGrp="1"/>
          </p:cNvSpPr>
          <p:nvPr>
            <p:ph sz="quarter" idx="12" hasCustomPrompt="1"/>
          </p:nvPr>
        </p:nvSpPr>
        <p:spPr>
          <a:xfrm>
            <a:off x="453423" y="1225037"/>
            <a:ext cx="5364480" cy="4928782"/>
          </a:xfrm>
        </p:spPr>
        <p:txBody>
          <a:bodyPr/>
          <a:lstStyle>
            <a:lvl1pPr marL="230706" indent="-230706">
              <a:lnSpc>
                <a:spcPct val="100000"/>
              </a:lnSpc>
              <a:spcBef>
                <a:spcPts val="1333"/>
              </a:spcBef>
              <a:spcAft>
                <a:spcPts val="0"/>
              </a:spcAft>
              <a:defRPr spc="0" baseline="0"/>
            </a:lvl1pPr>
            <a:lvl2pPr marL="539724" indent="-279386">
              <a:lnSpc>
                <a:spcPct val="100000"/>
              </a:lnSpc>
              <a:spcBef>
                <a:spcPts val="667"/>
              </a:spcBef>
              <a:spcAft>
                <a:spcPts val="0"/>
              </a:spcAft>
              <a:defRPr sz="2133" spc="0" baseline="0"/>
            </a:lvl2pPr>
            <a:lvl3pPr marL="679418" indent="-158743">
              <a:lnSpc>
                <a:spcPct val="100000"/>
              </a:lnSpc>
              <a:spcBef>
                <a:spcPts val="667"/>
              </a:spcBef>
              <a:spcAft>
                <a:spcPts val="0"/>
              </a:spcAft>
              <a:defRPr spc="0" baseline="0"/>
            </a:lvl3pPr>
            <a:lvl4pPr marL="988434" indent="-205307">
              <a:lnSpc>
                <a:spcPct val="100000"/>
              </a:lnSpc>
              <a:spcBef>
                <a:spcPts val="667"/>
              </a:spcBef>
              <a:spcAft>
                <a:spcPts val="0"/>
              </a:spcAft>
              <a:tabLst/>
              <a:defRPr sz="1867"/>
            </a:lvl4pPr>
            <a:lvl5pPr marL="1219140" indent="-135459">
              <a:lnSpc>
                <a:spcPct val="100000"/>
              </a:lnSpc>
              <a:spcBef>
                <a:spcPts val="667"/>
              </a:spcBef>
              <a:spcAft>
                <a:spcPts val="0"/>
              </a:spcAft>
              <a:defRPr sz="1600"/>
            </a:lvl5pPr>
          </a:lstStyle>
          <a:p>
            <a:pPr lvl="0"/>
            <a:r>
              <a:rPr lang="en-US" dirty="0"/>
              <a:t>Click to edit Master text styles Arial 18 pt.</a:t>
            </a:r>
          </a:p>
          <a:p>
            <a:pPr marL="622844" lvl="1" indent="-211424" algn="l" defTabSz="822842" rtl="0" eaLnBrk="1" latinLnBrk="0" hangingPunct="1">
              <a:lnSpc>
                <a:spcPct val="90000"/>
              </a:lnSpc>
              <a:spcBef>
                <a:spcPts val="449"/>
              </a:spcBef>
              <a:buFont typeface="Arial" panose="020B0604020202020204" pitchFamily="34" charset="0"/>
              <a:buChar char="•"/>
            </a:pPr>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5486095E-00D2-60B1-41D0-08D64B065464}"/>
              </a:ext>
            </a:extLst>
          </p:cNvPr>
          <p:cNvSpPr>
            <a:spLocks noGrp="1"/>
          </p:cNvSpPr>
          <p:nvPr>
            <p:ph sz="quarter" idx="19" hasCustomPrompt="1"/>
          </p:nvPr>
        </p:nvSpPr>
        <p:spPr>
          <a:xfrm>
            <a:off x="6096000" y="1225037"/>
            <a:ext cx="5364480" cy="4928782"/>
          </a:xfrm>
        </p:spPr>
        <p:txBody>
          <a:bodyPr/>
          <a:lstStyle>
            <a:lvl1pPr marL="230706" indent="-230706">
              <a:lnSpc>
                <a:spcPct val="100000"/>
              </a:lnSpc>
              <a:spcBef>
                <a:spcPts val="1333"/>
              </a:spcBef>
              <a:spcAft>
                <a:spcPts val="0"/>
              </a:spcAft>
              <a:defRPr/>
            </a:lvl1pPr>
            <a:lvl2pPr marL="539724" indent="-279386">
              <a:lnSpc>
                <a:spcPct val="100000"/>
              </a:lnSpc>
              <a:spcBef>
                <a:spcPts val="667"/>
              </a:spcBef>
              <a:spcAft>
                <a:spcPts val="0"/>
              </a:spcAft>
              <a:defRPr sz="2133"/>
            </a:lvl2pPr>
            <a:lvl3pPr marL="679418" indent="-158743">
              <a:lnSpc>
                <a:spcPct val="100000"/>
              </a:lnSpc>
              <a:spcBef>
                <a:spcPts val="667"/>
              </a:spcBef>
              <a:spcAft>
                <a:spcPts val="0"/>
              </a:spcAft>
              <a:defRPr/>
            </a:lvl3pPr>
            <a:lvl4pPr marL="988434" indent="-205307">
              <a:lnSpc>
                <a:spcPct val="100000"/>
              </a:lnSpc>
              <a:spcBef>
                <a:spcPts val="667"/>
              </a:spcBef>
              <a:spcAft>
                <a:spcPts val="0"/>
              </a:spcAft>
              <a:tabLst/>
              <a:defRPr sz="1867"/>
            </a:lvl4pPr>
            <a:lvl5pPr marL="1219140" indent="-135459">
              <a:lnSpc>
                <a:spcPct val="100000"/>
              </a:lnSpc>
              <a:spcBef>
                <a:spcPts val="667"/>
              </a:spcBef>
              <a:spcAft>
                <a:spcPts val="0"/>
              </a:spcAft>
              <a:defRPr sz="1600"/>
            </a:lvl5pPr>
          </a:lstStyle>
          <a:p>
            <a:pPr lvl="0"/>
            <a:r>
              <a:rPr lang="en-US" dirty="0"/>
              <a:t>Click to edit Master text styles Arial 18 pt.</a:t>
            </a:r>
          </a:p>
          <a:p>
            <a:pPr marL="622844" lvl="1" indent="-211424" algn="l" defTabSz="822842" rtl="0" eaLnBrk="1" latinLnBrk="0" hangingPunct="1">
              <a:lnSpc>
                <a:spcPct val="90000"/>
              </a:lnSpc>
              <a:spcBef>
                <a:spcPts val="449"/>
              </a:spcBef>
              <a:buFont typeface="Arial" panose="020B0604020202020204" pitchFamily="34" charset="0"/>
              <a:buChar char="•"/>
            </a:pPr>
            <a:r>
              <a:rPr lang="en-US" dirty="0"/>
              <a:t>Second level</a:t>
            </a:r>
          </a:p>
          <a:p>
            <a:pPr lvl="2"/>
            <a:r>
              <a:rPr lang="en-US" dirty="0"/>
              <a:t>Third level</a:t>
            </a:r>
          </a:p>
        </p:txBody>
      </p:sp>
    </p:spTree>
    <p:extLst>
      <p:ext uri="{BB962C8B-B14F-4D97-AF65-F5344CB8AC3E}">
        <p14:creationId xmlns:p14="http://schemas.microsoft.com/office/powerpoint/2010/main" val="29923497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nd Content with Imag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3421" y="140683"/>
            <a:ext cx="9604979" cy="921715"/>
          </a:xfrm>
        </p:spPr>
        <p:txBody>
          <a:bodyPr anchor="b">
            <a:normAutofit/>
          </a:bodyPr>
          <a:lstStyle>
            <a:lvl1pPr>
              <a:defRPr sz="3200"/>
            </a:lvl1pPr>
          </a:lstStyle>
          <a:p>
            <a:r>
              <a:rPr lang="en-US"/>
              <a:t>Main H Font: Arial Bold 24pt.</a:t>
            </a:r>
          </a:p>
        </p:txBody>
      </p:sp>
      <p:sp>
        <p:nvSpPr>
          <p:cNvPr id="3" name="Content Placeholder 2"/>
          <p:cNvSpPr>
            <a:spLocks noGrp="1"/>
          </p:cNvSpPr>
          <p:nvPr>
            <p:ph sz="half" idx="1" hasCustomPrompt="1"/>
          </p:nvPr>
        </p:nvSpPr>
        <p:spPr>
          <a:xfrm>
            <a:off x="453428" y="1221283"/>
            <a:ext cx="5390325" cy="5251267"/>
          </a:xfrm>
          <a:solidFill>
            <a:schemeClr val="tx1"/>
          </a:solidFill>
        </p:spPr>
        <p:txBody>
          <a:bodyPr lIns="274320" rIns="274320" anchor="ctr" anchorCtr="0">
            <a:normAutofit/>
          </a:bodyPr>
          <a:lstStyle>
            <a:lvl1pPr marL="0" indent="0" algn="r">
              <a:buNone/>
              <a:defRPr sz="2133">
                <a:solidFill>
                  <a:schemeClr val="bg1"/>
                </a:solidFill>
              </a:defRPr>
            </a:lvl1pPr>
          </a:lstStyle>
          <a:p>
            <a:r>
              <a:rPr lang="en-US">
                <a:latin typeface="Arial" panose="020B0604020202020204" pitchFamily="34" charset="0"/>
                <a:cs typeface="Arial" panose="020B0604020202020204" pitchFamily="34" charset="0"/>
              </a:rPr>
              <a:t>Less is more. Especially when it comes to words. Use a photo to tell your story whenever possible.</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If there are only a few key points, don’t use bullets. Use strong statements to make your point.</a:t>
            </a:r>
          </a:p>
          <a:p>
            <a:endParaRPr lang="en-US">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0FFC845-DC85-A842-9A8D-CE2A41D22BAA}"/>
              </a:ext>
            </a:extLst>
          </p:cNvPr>
          <p:cNvCxnSpPr>
            <a:cxnSpLocks/>
          </p:cNvCxnSpPr>
          <p:nvPr userDrawn="1"/>
        </p:nvCxnSpPr>
        <p:spPr>
          <a:xfrm>
            <a:off x="208505"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Picture Placeholder 15">
            <a:extLst>
              <a:ext uri="{FF2B5EF4-FFF2-40B4-BE49-F238E27FC236}">
                <a16:creationId xmlns:a16="http://schemas.microsoft.com/office/drawing/2014/main" id="{4F0CDFA9-407B-6841-9BCF-46975D310502}"/>
              </a:ext>
            </a:extLst>
          </p:cNvPr>
          <p:cNvSpPr>
            <a:spLocks noGrp="1"/>
          </p:cNvSpPr>
          <p:nvPr>
            <p:ph type="pic" sz="quarter" idx="10"/>
          </p:nvPr>
        </p:nvSpPr>
        <p:spPr>
          <a:xfrm>
            <a:off x="5960876" y="1221279"/>
            <a:ext cx="6021581" cy="5251269"/>
          </a:xfrm>
        </p:spPr>
        <p:txBody>
          <a:bodyPr/>
          <a:lstStyle/>
          <a:p>
            <a:r>
              <a:rPr lang="en-US"/>
              <a:t>Click icon to add picture</a:t>
            </a:r>
          </a:p>
        </p:txBody>
      </p:sp>
      <p:sp>
        <p:nvSpPr>
          <p:cNvPr id="4" name="Date Placeholder 3"/>
          <p:cNvSpPr>
            <a:spLocks noGrp="1"/>
          </p:cNvSpPr>
          <p:nvPr>
            <p:ph type="dt" sz="half" idx="13"/>
          </p:nvPr>
        </p:nvSpPr>
        <p:spPr/>
        <p:txBody>
          <a:bodyPr/>
          <a:lstStyle/>
          <a:p>
            <a:r>
              <a:rPr lang="en-US">
                <a:solidFill>
                  <a:srgbClr val="000000">
                    <a:lumMod val="50000"/>
                    <a:lumOff val="50000"/>
                  </a:srgbClr>
                </a:solidFill>
              </a:rPr>
              <a:t>1/9/2020 File name here</a:t>
            </a:r>
          </a:p>
        </p:txBody>
      </p:sp>
      <p:sp>
        <p:nvSpPr>
          <p:cNvPr id="5" name="Footer Placeholder 4"/>
          <p:cNvSpPr>
            <a:spLocks noGrp="1"/>
          </p:cNvSpPr>
          <p:nvPr>
            <p:ph type="ftr" sz="quarter" idx="14"/>
          </p:nvPr>
        </p:nvSpPr>
        <p:spPr/>
        <p:txBody>
          <a:bodyPr/>
          <a:lstStyle/>
          <a:p>
            <a:r>
              <a:rPr lang="en-US"/>
              <a:t>Mark pages according to the proprietary level of information as described in Company Procedure J103 (or remove)</a:t>
            </a:r>
          </a:p>
        </p:txBody>
      </p:sp>
      <p:sp>
        <p:nvSpPr>
          <p:cNvPr id="6" name="Slide Number Placeholder 5"/>
          <p:cNvSpPr>
            <a:spLocks noGrp="1"/>
          </p:cNvSpPr>
          <p:nvPr>
            <p:ph type="sldNum" sz="quarter" idx="15"/>
          </p:nvPr>
        </p:nvSpPr>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
        <p:nvSpPr>
          <p:cNvPr id="13" name="Text Placeholder 2"/>
          <p:cNvSpPr>
            <a:spLocks noGrp="1"/>
          </p:cNvSpPr>
          <p:nvPr>
            <p:ph type="body" sz="quarter" idx="12" hasCustomPrompt="1"/>
          </p:nvPr>
        </p:nvSpPr>
        <p:spPr>
          <a:xfrm>
            <a:off x="3189483" y="1"/>
            <a:ext cx="5813039" cy="260729"/>
          </a:xfrm>
        </p:spPr>
        <p:txBody>
          <a:bodyPr>
            <a:noAutofit/>
          </a:bodyPr>
          <a:lstStyle>
            <a:lvl1pPr marL="0" indent="0" algn="ctr" defTabSz="548600" rtl="0" eaLnBrk="1" latinLnBrk="0" hangingPunct="1">
              <a:buNone/>
              <a:defRPr lang="en-US" sz="800" kern="0" dirty="0">
                <a:solidFill>
                  <a:srgbClr val="FF0000"/>
                </a:solidFill>
                <a:latin typeface="Arial" panose="020B0604020202020204" pitchFamily="34" charset="0"/>
                <a:ea typeface="+mn-ea"/>
                <a:cs typeface="Arial" panose="020B0604020202020204" pitchFamily="34" charset="0"/>
              </a:defRPr>
            </a:lvl1pPr>
          </a:lstStyle>
          <a:p>
            <a:r>
              <a:rPr lang="en-US"/>
              <a:t>REMOVE TOP MARKING UNLESS REQUIRED BY NISPOM GUIDANCE</a:t>
            </a:r>
          </a:p>
        </p:txBody>
      </p:sp>
    </p:spTree>
    <p:extLst>
      <p:ext uri="{BB962C8B-B14F-4D97-AF65-F5344CB8AC3E}">
        <p14:creationId xmlns:p14="http://schemas.microsoft.com/office/powerpoint/2010/main" val="3228501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eader and Content with Imag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3421" y="140683"/>
            <a:ext cx="9604979" cy="921715"/>
          </a:xfrm>
        </p:spPr>
        <p:txBody>
          <a:bodyPr anchor="b">
            <a:normAutofit/>
          </a:bodyPr>
          <a:lstStyle>
            <a:lvl1pPr>
              <a:defRPr sz="3200"/>
            </a:lvl1pPr>
          </a:lstStyle>
          <a:p>
            <a:r>
              <a:rPr lang="en-US"/>
              <a:t>Main H Font: Arial Bold 24pt.</a:t>
            </a:r>
          </a:p>
        </p:txBody>
      </p:sp>
      <p:sp>
        <p:nvSpPr>
          <p:cNvPr id="3" name="Content Placeholder 2"/>
          <p:cNvSpPr>
            <a:spLocks noGrp="1"/>
          </p:cNvSpPr>
          <p:nvPr>
            <p:ph sz="half" idx="1" hasCustomPrompt="1"/>
          </p:nvPr>
        </p:nvSpPr>
        <p:spPr>
          <a:xfrm>
            <a:off x="453428" y="1221283"/>
            <a:ext cx="5390325" cy="5251267"/>
          </a:xfrm>
          <a:noFill/>
        </p:spPr>
        <p:txBody>
          <a:bodyPr lIns="274320" rIns="274320" anchor="ctr" anchorCtr="0">
            <a:normAutofit/>
          </a:bodyPr>
          <a:lstStyle>
            <a:lvl1pPr marL="0" indent="0" algn="r">
              <a:lnSpc>
                <a:spcPct val="90000"/>
              </a:lnSpc>
              <a:spcAft>
                <a:spcPts val="800"/>
              </a:spcAft>
              <a:buNone/>
              <a:defRPr sz="2133">
                <a:solidFill>
                  <a:schemeClr val="tx2"/>
                </a:solidFill>
              </a:defRPr>
            </a:lvl1pPr>
          </a:lstStyle>
          <a:p>
            <a:r>
              <a:rPr lang="en-US">
                <a:latin typeface="Arial" panose="020B0604020202020204" pitchFamily="34" charset="0"/>
                <a:cs typeface="Arial" panose="020B0604020202020204" pitchFamily="34" charset="0"/>
              </a:rPr>
              <a:t>Less is more. Especially when it comes to words. Use a photo to tell your story whenever possible.</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If there are only a few key points, don’t use bullets. Use strong statements to make your point.</a:t>
            </a:r>
          </a:p>
          <a:p>
            <a:endParaRPr lang="en-US">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0FFC845-DC85-A842-9A8D-CE2A41D22BAA}"/>
              </a:ext>
            </a:extLst>
          </p:cNvPr>
          <p:cNvCxnSpPr>
            <a:cxnSpLocks/>
          </p:cNvCxnSpPr>
          <p:nvPr userDrawn="1"/>
        </p:nvCxnSpPr>
        <p:spPr>
          <a:xfrm>
            <a:off x="208505"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Picture Placeholder 15">
            <a:extLst>
              <a:ext uri="{FF2B5EF4-FFF2-40B4-BE49-F238E27FC236}">
                <a16:creationId xmlns:a16="http://schemas.microsoft.com/office/drawing/2014/main" id="{4F0CDFA9-407B-6841-9BCF-46975D310502}"/>
              </a:ext>
            </a:extLst>
          </p:cNvPr>
          <p:cNvSpPr>
            <a:spLocks noGrp="1"/>
          </p:cNvSpPr>
          <p:nvPr>
            <p:ph type="pic" sz="quarter" idx="10"/>
          </p:nvPr>
        </p:nvSpPr>
        <p:spPr>
          <a:xfrm>
            <a:off x="5960876" y="1221279"/>
            <a:ext cx="6021581" cy="5251269"/>
          </a:xfrm>
        </p:spPr>
        <p:txBody>
          <a:bodyPr/>
          <a:lstStyle/>
          <a:p>
            <a:r>
              <a:rPr lang="en-US"/>
              <a:t>Click icon to add picture</a:t>
            </a:r>
          </a:p>
        </p:txBody>
      </p:sp>
      <p:sp>
        <p:nvSpPr>
          <p:cNvPr id="4" name="Date Placeholder 3"/>
          <p:cNvSpPr>
            <a:spLocks noGrp="1"/>
          </p:cNvSpPr>
          <p:nvPr>
            <p:ph type="dt" sz="half" idx="13"/>
          </p:nvPr>
        </p:nvSpPr>
        <p:spPr/>
        <p:txBody>
          <a:bodyPr/>
          <a:lstStyle/>
          <a:p>
            <a:r>
              <a:rPr lang="en-US">
                <a:solidFill>
                  <a:srgbClr val="000000">
                    <a:lumMod val="50000"/>
                    <a:lumOff val="50000"/>
                  </a:srgbClr>
                </a:solidFill>
              </a:rPr>
              <a:t>1/9/2020 File name here</a:t>
            </a:r>
          </a:p>
        </p:txBody>
      </p:sp>
      <p:sp>
        <p:nvSpPr>
          <p:cNvPr id="6" name="Slide Number Placeholder 5"/>
          <p:cNvSpPr>
            <a:spLocks noGrp="1"/>
          </p:cNvSpPr>
          <p:nvPr>
            <p:ph type="sldNum" sz="quarter" idx="15"/>
          </p:nvPr>
        </p:nvSpPr>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Tree>
    <p:extLst>
      <p:ext uri="{BB962C8B-B14F-4D97-AF65-F5344CB8AC3E}">
        <p14:creationId xmlns:p14="http://schemas.microsoft.com/office/powerpoint/2010/main" val="926123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_Header and Blank Canva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37" y="140683"/>
            <a:ext cx="11530058" cy="921715"/>
          </a:xfrm>
        </p:spPr>
        <p:txBody>
          <a:bodyPr anchor="b">
            <a:normAutofit/>
          </a:bodyPr>
          <a:lstStyle>
            <a:lvl1pPr>
              <a:defRPr sz="32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5"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3"/>
          </p:nvPr>
        </p:nvSpPr>
        <p:spPr/>
        <p:txBody>
          <a:bodyPr/>
          <a:lstStyle/>
          <a:p>
            <a:r>
              <a:rPr lang="en-US">
                <a:solidFill>
                  <a:srgbClr val="000000">
                    <a:lumMod val="50000"/>
                    <a:lumOff val="50000"/>
                  </a:srgbClr>
                </a:solidFill>
              </a:rPr>
              <a:t>1/9/2020 File name here</a:t>
            </a:r>
          </a:p>
        </p:txBody>
      </p:sp>
      <p:sp>
        <p:nvSpPr>
          <p:cNvPr id="4" name="Slide Number Placeholder 3"/>
          <p:cNvSpPr>
            <a:spLocks noGrp="1"/>
          </p:cNvSpPr>
          <p:nvPr>
            <p:ph type="sldNum" sz="quarter" idx="15"/>
          </p:nvPr>
        </p:nvSpPr>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Tree>
    <p:extLst>
      <p:ext uri="{BB962C8B-B14F-4D97-AF65-F5344CB8AC3E}">
        <p14:creationId xmlns:p14="http://schemas.microsoft.com/office/powerpoint/2010/main" val="421339543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nd Two Content Sections">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30024A6-45DD-0545-B18F-3DACE75CF9B6}"/>
              </a:ext>
            </a:extLst>
          </p:cNvPr>
          <p:cNvSpPr/>
          <p:nvPr userDrawn="1"/>
        </p:nvSpPr>
        <p:spPr>
          <a:xfrm>
            <a:off x="6198132" y="1224536"/>
            <a:ext cx="5785368" cy="5248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48600"/>
            <a:endParaRPr lang="en-US" sz="2160">
              <a:solidFill>
                <a:srgbClr val="000000"/>
              </a:solidFill>
            </a:endParaRPr>
          </a:p>
        </p:txBody>
      </p:sp>
      <p:sp>
        <p:nvSpPr>
          <p:cNvPr id="30" name="Title 1">
            <a:extLst>
              <a:ext uri="{FF2B5EF4-FFF2-40B4-BE49-F238E27FC236}">
                <a16:creationId xmlns:a16="http://schemas.microsoft.com/office/drawing/2014/main" id="{F4B6BF58-08A5-5A49-B149-F4FEA70A5BB8}"/>
              </a:ext>
            </a:extLst>
          </p:cNvPr>
          <p:cNvSpPr>
            <a:spLocks noGrp="1"/>
          </p:cNvSpPr>
          <p:nvPr>
            <p:ph type="title" hasCustomPrompt="1"/>
          </p:nvPr>
        </p:nvSpPr>
        <p:spPr>
          <a:xfrm>
            <a:off x="453441" y="140682"/>
            <a:ext cx="9503377" cy="919761"/>
          </a:xfrm>
        </p:spPr>
        <p:txBody>
          <a:bodyPr anchor="b">
            <a:normAutofit/>
          </a:bodyPr>
          <a:lstStyle>
            <a:lvl1pPr algn="l">
              <a:defRPr sz="3200"/>
            </a:lvl1pPr>
          </a:lstStyle>
          <a:p>
            <a:r>
              <a:rPr lang="en-US"/>
              <a:t>Main H Font: Arial Bold 24pt.</a:t>
            </a:r>
          </a:p>
        </p:txBody>
      </p:sp>
      <p:cxnSp>
        <p:nvCxnSpPr>
          <p:cNvPr id="32" name="Straight Connector 31">
            <a:extLst>
              <a:ext uri="{FF2B5EF4-FFF2-40B4-BE49-F238E27FC236}">
                <a16:creationId xmlns:a16="http://schemas.microsoft.com/office/drawing/2014/main" id="{76D8B157-FE2B-D543-A835-A1582600B25E}"/>
              </a:ext>
            </a:extLst>
          </p:cNvPr>
          <p:cNvCxnSpPr>
            <a:cxnSpLocks/>
          </p:cNvCxnSpPr>
          <p:nvPr userDrawn="1"/>
        </p:nvCxnSpPr>
        <p:spPr>
          <a:xfrm>
            <a:off x="208505" y="1061931"/>
            <a:ext cx="1177499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39">
            <a:extLst>
              <a:ext uri="{FF2B5EF4-FFF2-40B4-BE49-F238E27FC236}">
                <a16:creationId xmlns:a16="http://schemas.microsoft.com/office/drawing/2014/main" id="{9F884766-BB2E-6040-A770-08374D6B2525}"/>
              </a:ext>
            </a:extLst>
          </p:cNvPr>
          <p:cNvSpPr>
            <a:spLocks noGrp="1"/>
          </p:cNvSpPr>
          <p:nvPr>
            <p:ph type="pic" sz="quarter" idx="12"/>
          </p:nvPr>
        </p:nvSpPr>
        <p:spPr>
          <a:xfrm>
            <a:off x="6526781" y="4711859"/>
            <a:ext cx="2406659" cy="1593787"/>
          </a:xfrm>
        </p:spPr>
        <p:txBody>
          <a:bodyPr/>
          <a:lstStyle/>
          <a:p>
            <a:r>
              <a:rPr lang="en-US"/>
              <a:t>Click icon to add picture</a:t>
            </a:r>
          </a:p>
        </p:txBody>
      </p:sp>
      <p:sp>
        <p:nvSpPr>
          <p:cNvPr id="43" name="Picture Placeholder 39">
            <a:extLst>
              <a:ext uri="{FF2B5EF4-FFF2-40B4-BE49-F238E27FC236}">
                <a16:creationId xmlns:a16="http://schemas.microsoft.com/office/drawing/2014/main" id="{8DFB1736-7A4A-5B42-ADF4-63E5C1749CF8}"/>
              </a:ext>
            </a:extLst>
          </p:cNvPr>
          <p:cNvSpPr>
            <a:spLocks noGrp="1"/>
          </p:cNvSpPr>
          <p:nvPr>
            <p:ph type="pic" sz="quarter" idx="13"/>
          </p:nvPr>
        </p:nvSpPr>
        <p:spPr>
          <a:xfrm>
            <a:off x="9306997" y="4701034"/>
            <a:ext cx="2406659" cy="1593787"/>
          </a:xfrm>
        </p:spPr>
        <p:txBody>
          <a:bodyPr/>
          <a:lstStyle/>
          <a:p>
            <a:r>
              <a:rPr lang="en-US"/>
              <a:t>Click icon to add picture</a:t>
            </a:r>
          </a:p>
        </p:txBody>
      </p:sp>
      <p:sp>
        <p:nvSpPr>
          <p:cNvPr id="52" name="Rectangle 51">
            <a:extLst>
              <a:ext uri="{FF2B5EF4-FFF2-40B4-BE49-F238E27FC236}">
                <a16:creationId xmlns:a16="http://schemas.microsoft.com/office/drawing/2014/main" id="{63FD4122-F672-4A49-A4BA-7ECE442097D6}"/>
              </a:ext>
            </a:extLst>
          </p:cNvPr>
          <p:cNvSpPr/>
          <p:nvPr userDrawn="1"/>
        </p:nvSpPr>
        <p:spPr>
          <a:xfrm>
            <a:off x="208503" y="1224536"/>
            <a:ext cx="5785368" cy="5248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48600"/>
            <a:endParaRPr lang="en-US" sz="2160">
              <a:solidFill>
                <a:srgbClr val="000000"/>
              </a:solidFill>
            </a:endParaRPr>
          </a:p>
        </p:txBody>
      </p:sp>
      <p:sp>
        <p:nvSpPr>
          <p:cNvPr id="70" name="Text Placeholder 47">
            <a:extLst>
              <a:ext uri="{FF2B5EF4-FFF2-40B4-BE49-F238E27FC236}">
                <a16:creationId xmlns:a16="http://schemas.microsoft.com/office/drawing/2014/main" id="{5FBFCF6E-5414-4E44-9368-01495F7D6D10}"/>
              </a:ext>
            </a:extLst>
          </p:cNvPr>
          <p:cNvSpPr>
            <a:spLocks noGrp="1"/>
          </p:cNvSpPr>
          <p:nvPr>
            <p:ph type="body" sz="quarter" idx="20" hasCustomPrompt="1"/>
          </p:nvPr>
        </p:nvSpPr>
        <p:spPr>
          <a:xfrm>
            <a:off x="453433" y="1951652"/>
            <a:ext cx="5347911" cy="2625295"/>
          </a:xfrm>
        </p:spPr>
        <p:txBody>
          <a:bodyPr>
            <a:normAutofit/>
          </a:bodyPr>
          <a:lstStyle>
            <a:lvl1pPr marL="0" indent="0">
              <a:lnSpc>
                <a:spcPct val="100000"/>
              </a:lnSpc>
              <a:spcAft>
                <a:spcPts val="1600"/>
              </a:spcAft>
              <a:buNone/>
              <a:defRPr sz="1600"/>
            </a:lvl1pPr>
          </a:lstStyle>
          <a:p>
            <a:r>
              <a:rPr lang="en-US" sz="1680">
                <a:latin typeface="Arial" panose="020B0604020202020204" pitchFamily="34" charset="0"/>
                <a:cs typeface="Arial" panose="020B0604020202020204" pitchFamily="34" charset="0"/>
              </a:rPr>
              <a:t>Sometimes, you need to show two things on a page. By using duplicate gray box backgrounds, we help to create a hierarchy of content that is easy for the reader to consume. We can even include a photo. Sometimes, you need to show two things on a page. By using duplicate gray box backgrounds, we help to create a hierarchy of content that is easy for the reader to consume. Again, this will help with legibility.</a:t>
            </a:r>
          </a:p>
          <a:p>
            <a:endParaRPr lang="en-US" sz="168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21" hasCustomPrompt="1"/>
          </p:nvPr>
        </p:nvSpPr>
        <p:spPr>
          <a:xfrm>
            <a:off x="452969" y="1417515"/>
            <a:ext cx="5348817" cy="423719"/>
          </a:xfrm>
        </p:spPr>
        <p:txBody>
          <a:bodyPr>
            <a:normAutofit/>
          </a:bodyPr>
          <a:lstStyle>
            <a:lvl1pPr marL="0" indent="0">
              <a:buNone/>
              <a:defRPr sz="2133">
                <a:solidFill>
                  <a:schemeClr val="tx1"/>
                </a:solidFill>
              </a:defRPr>
            </a:lvl1pPr>
          </a:lstStyle>
          <a:p>
            <a:pPr lvl="0"/>
            <a:r>
              <a:rPr lang="en-US"/>
              <a:t>Header: Arial Regular 16pt.</a:t>
            </a:r>
          </a:p>
        </p:txBody>
      </p:sp>
      <p:sp>
        <p:nvSpPr>
          <p:cNvPr id="19" name="Text Placeholder 4"/>
          <p:cNvSpPr>
            <a:spLocks noGrp="1"/>
          </p:cNvSpPr>
          <p:nvPr>
            <p:ph type="body" sz="quarter" idx="22" hasCustomPrompt="1"/>
          </p:nvPr>
        </p:nvSpPr>
        <p:spPr>
          <a:xfrm>
            <a:off x="6404994" y="1417515"/>
            <a:ext cx="5348817" cy="423719"/>
          </a:xfrm>
        </p:spPr>
        <p:txBody>
          <a:bodyPr>
            <a:normAutofit/>
          </a:bodyPr>
          <a:lstStyle>
            <a:lvl1pPr marL="0" indent="0">
              <a:buNone/>
              <a:defRPr sz="2133">
                <a:solidFill>
                  <a:schemeClr val="tx1"/>
                </a:solidFill>
              </a:defRPr>
            </a:lvl1pPr>
          </a:lstStyle>
          <a:p>
            <a:pPr lvl="0"/>
            <a:r>
              <a:rPr lang="en-US"/>
              <a:t>Header: Arial Regular 16pt.</a:t>
            </a:r>
          </a:p>
        </p:txBody>
      </p:sp>
      <p:sp>
        <p:nvSpPr>
          <p:cNvPr id="2" name="Date Placeholder 1"/>
          <p:cNvSpPr>
            <a:spLocks noGrp="1"/>
          </p:cNvSpPr>
          <p:nvPr>
            <p:ph type="dt" sz="half" idx="24"/>
          </p:nvPr>
        </p:nvSpPr>
        <p:spPr/>
        <p:txBody>
          <a:bodyPr/>
          <a:lstStyle/>
          <a:p>
            <a:r>
              <a:rPr lang="en-US">
                <a:solidFill>
                  <a:srgbClr val="000000">
                    <a:lumMod val="50000"/>
                    <a:lumOff val="50000"/>
                  </a:srgbClr>
                </a:solidFill>
              </a:rPr>
              <a:t>1/9/2020 File name here</a:t>
            </a:r>
          </a:p>
        </p:txBody>
      </p:sp>
      <p:sp>
        <p:nvSpPr>
          <p:cNvPr id="3" name="Footer Placeholder 2"/>
          <p:cNvSpPr>
            <a:spLocks noGrp="1"/>
          </p:cNvSpPr>
          <p:nvPr>
            <p:ph type="ftr" sz="quarter" idx="25"/>
          </p:nvPr>
        </p:nvSpPr>
        <p:spPr/>
        <p:txBody>
          <a:bodyPr/>
          <a:lstStyle/>
          <a:p>
            <a:r>
              <a:rPr lang="en-US"/>
              <a:t>Mark pages according to the proprietary level of information as described in Company Procedure J103 (or remove)</a:t>
            </a:r>
          </a:p>
        </p:txBody>
      </p:sp>
      <p:sp>
        <p:nvSpPr>
          <p:cNvPr id="4" name="Slide Number Placeholder 3"/>
          <p:cNvSpPr>
            <a:spLocks noGrp="1"/>
          </p:cNvSpPr>
          <p:nvPr>
            <p:ph type="sldNum" sz="quarter" idx="26"/>
          </p:nvPr>
        </p:nvSpPr>
        <p:spPr/>
        <p:txBody>
          <a:bodyPr/>
          <a:lstStyle/>
          <a:p>
            <a:fld id="{32A2F39E-E4DB-494E-AB40-38356C65078C}" type="slidenum">
              <a:rPr lang="en-US" smtClean="0">
                <a:solidFill>
                  <a:srgbClr val="000000">
                    <a:lumMod val="50000"/>
                    <a:lumOff val="50000"/>
                  </a:srgbClr>
                </a:solidFill>
              </a:rPr>
              <a:pPr/>
              <a:t>‹#›</a:t>
            </a:fld>
            <a:endParaRPr lang="en-US">
              <a:solidFill>
                <a:srgbClr val="000000">
                  <a:lumMod val="50000"/>
                  <a:lumOff val="50000"/>
                </a:srgbClr>
              </a:solidFill>
            </a:endParaRPr>
          </a:p>
        </p:txBody>
      </p:sp>
      <p:sp>
        <p:nvSpPr>
          <p:cNvPr id="17" name="Text Placeholder 47">
            <a:extLst>
              <a:ext uri="{FF2B5EF4-FFF2-40B4-BE49-F238E27FC236}">
                <a16:creationId xmlns:a16="http://schemas.microsoft.com/office/drawing/2014/main" id="{5FBFCF6E-5414-4E44-9368-01495F7D6D10}"/>
              </a:ext>
            </a:extLst>
          </p:cNvPr>
          <p:cNvSpPr>
            <a:spLocks noGrp="1"/>
          </p:cNvSpPr>
          <p:nvPr>
            <p:ph type="body" sz="quarter" idx="27" hasCustomPrompt="1"/>
          </p:nvPr>
        </p:nvSpPr>
        <p:spPr>
          <a:xfrm>
            <a:off x="6405901" y="1951652"/>
            <a:ext cx="5347911" cy="2625295"/>
          </a:xfrm>
        </p:spPr>
        <p:txBody>
          <a:bodyPr>
            <a:normAutofit/>
          </a:bodyPr>
          <a:lstStyle>
            <a:lvl1pPr marL="0" indent="0">
              <a:lnSpc>
                <a:spcPct val="100000"/>
              </a:lnSpc>
              <a:spcAft>
                <a:spcPts val="1600"/>
              </a:spcAft>
              <a:buNone/>
              <a:defRPr sz="1600"/>
            </a:lvl1pPr>
          </a:lstStyle>
          <a:p>
            <a:r>
              <a:rPr lang="en-US" sz="1680">
                <a:latin typeface="Arial" panose="020B0604020202020204" pitchFamily="34" charset="0"/>
                <a:cs typeface="Arial" panose="020B0604020202020204" pitchFamily="34" charset="0"/>
              </a:rPr>
              <a:t>Sometimes, you need to show two things on a page. By using duplicate gray box backgrounds, we help to create a hierarchy of content that is easy for the reader to consume. We can even include a photo. Sometimes, you need to show two things on a page. By using duplicate gray box backgrounds, we help to create a hierarchy of content that is easy for the reader to consume. Again, this will help with legibility.</a:t>
            </a:r>
          </a:p>
          <a:p>
            <a:endParaRPr lang="en-US" sz="1680">
              <a:latin typeface="Arial" panose="020B0604020202020204" pitchFamily="34" charset="0"/>
              <a:cs typeface="Arial" panose="020B0604020202020204" pitchFamily="34" charset="0"/>
            </a:endParaRPr>
          </a:p>
        </p:txBody>
      </p:sp>
      <p:sp>
        <p:nvSpPr>
          <p:cNvPr id="18" name="Text Placeholder 2"/>
          <p:cNvSpPr>
            <a:spLocks noGrp="1"/>
          </p:cNvSpPr>
          <p:nvPr>
            <p:ph type="body" sz="quarter" idx="28" hasCustomPrompt="1"/>
          </p:nvPr>
        </p:nvSpPr>
        <p:spPr>
          <a:xfrm>
            <a:off x="3189483" y="1"/>
            <a:ext cx="5813039" cy="260729"/>
          </a:xfrm>
        </p:spPr>
        <p:txBody>
          <a:bodyPr>
            <a:noAutofit/>
          </a:bodyPr>
          <a:lstStyle>
            <a:lvl1pPr marL="0" indent="0" algn="ctr" defTabSz="548600" rtl="0" eaLnBrk="1" latinLnBrk="0" hangingPunct="1">
              <a:buNone/>
              <a:defRPr lang="en-US" sz="800" kern="0" dirty="0">
                <a:solidFill>
                  <a:srgbClr val="FF0000"/>
                </a:solidFill>
                <a:latin typeface="Arial" panose="020B0604020202020204" pitchFamily="34" charset="0"/>
                <a:ea typeface="+mn-ea"/>
                <a:cs typeface="Arial" panose="020B0604020202020204" pitchFamily="34" charset="0"/>
              </a:defRPr>
            </a:lvl1pPr>
          </a:lstStyle>
          <a:p>
            <a:r>
              <a:rPr lang="en-US"/>
              <a:t>REMOVE TOP MARKING UNLESS REQUIRED BY NISPOM GUIDANCE</a:t>
            </a:r>
          </a:p>
        </p:txBody>
      </p:sp>
    </p:spTree>
    <p:extLst>
      <p:ext uri="{BB962C8B-B14F-4D97-AF65-F5344CB8AC3E}">
        <p14:creationId xmlns:p14="http://schemas.microsoft.com/office/powerpoint/2010/main" val="172389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3" y="365126"/>
            <a:ext cx="813555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31"/>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a:extLst>
              <a:ext uri="{FF2B5EF4-FFF2-40B4-BE49-F238E27FC236}">
                <a16:creationId xmlns:a16="http://schemas.microsoft.com/office/drawing/2014/main" id="{3886CE9E-EB04-DC49-B621-EC8CE09B64E2}"/>
              </a:ext>
            </a:extLst>
          </p:cNvPr>
          <p:cNvSpPr>
            <a:spLocks noGrp="1"/>
          </p:cNvSpPr>
          <p:nvPr>
            <p:ph type="sldNum" sz="quarter" idx="4"/>
          </p:nvPr>
        </p:nvSpPr>
        <p:spPr>
          <a:xfrm>
            <a:off x="263015" y="6472550"/>
            <a:ext cx="535773" cy="365125"/>
          </a:xfrm>
          <a:prstGeom prst="rect">
            <a:avLst/>
          </a:prstGeom>
        </p:spPr>
        <p:txBody>
          <a:bodyPr anchor="ctr" anchorCtr="0"/>
          <a:lstStyle>
            <a:lvl1pPr>
              <a:defRPr sz="1200">
                <a:solidFill>
                  <a:schemeClr val="tx2">
                    <a:lumMod val="50000"/>
                    <a:lumOff val="50000"/>
                  </a:schemeClr>
                </a:solidFill>
              </a:defRPr>
            </a:lvl1pPr>
          </a:lstStyle>
          <a:p>
            <a:pPr defTabSz="548600"/>
            <a:fld id="{32A2F39E-E4DB-494E-AB40-38356C65078C}" type="slidenum">
              <a:rPr lang="en-US" smtClean="0">
                <a:solidFill>
                  <a:srgbClr val="000000">
                    <a:lumMod val="50000"/>
                    <a:lumOff val="50000"/>
                  </a:srgbClr>
                </a:solidFill>
              </a:rPr>
              <a:pPr defTabSz="548600"/>
              <a:t>‹#›</a:t>
            </a:fld>
            <a:endParaRPr lang="en-US">
              <a:solidFill>
                <a:srgbClr val="000000">
                  <a:lumMod val="50000"/>
                  <a:lumOff val="50000"/>
                </a:srgbClr>
              </a:solidFill>
            </a:endParaRPr>
          </a:p>
        </p:txBody>
      </p:sp>
      <p:sp>
        <p:nvSpPr>
          <p:cNvPr id="8" name="Date Placeholder 3"/>
          <p:cNvSpPr>
            <a:spLocks noGrp="1"/>
          </p:cNvSpPr>
          <p:nvPr>
            <p:ph type="dt" sz="half" idx="2"/>
          </p:nvPr>
        </p:nvSpPr>
        <p:spPr>
          <a:xfrm>
            <a:off x="812800" y="6472551"/>
            <a:ext cx="2743200" cy="366183"/>
          </a:xfrm>
          <a:prstGeom prst="rect">
            <a:avLst/>
          </a:prstGeom>
        </p:spPr>
        <p:txBody>
          <a:bodyPr vert="horz" lIns="91440" tIns="45720" rIns="91440" bIns="45720" rtlCol="0" anchor="ctr"/>
          <a:lstStyle>
            <a:lvl1pPr algn="l">
              <a:defRPr sz="933">
                <a:solidFill>
                  <a:schemeClr val="tx2">
                    <a:lumMod val="50000"/>
                    <a:lumOff val="50000"/>
                  </a:schemeClr>
                </a:solidFill>
              </a:defRPr>
            </a:lvl1pPr>
          </a:lstStyle>
          <a:p>
            <a:pPr defTabSz="548600"/>
            <a:r>
              <a:rPr lang="en-US">
                <a:solidFill>
                  <a:srgbClr val="000000">
                    <a:lumMod val="50000"/>
                    <a:lumOff val="50000"/>
                  </a:srgbClr>
                </a:solidFill>
              </a:rPr>
              <a:t>1/9/2020 File name here</a:t>
            </a:r>
          </a:p>
        </p:txBody>
      </p:sp>
      <p:sp>
        <p:nvSpPr>
          <p:cNvPr id="10" name="Footer Placeholder 4">
            <a:extLst>
              <a:ext uri="{FF2B5EF4-FFF2-40B4-BE49-F238E27FC236}">
                <a16:creationId xmlns:a16="http://schemas.microsoft.com/office/drawing/2014/main" id="{5B38A006-D3EA-5649-B396-723AD345A28E}"/>
              </a:ext>
            </a:extLst>
          </p:cNvPr>
          <p:cNvSpPr>
            <a:spLocks noGrp="1"/>
          </p:cNvSpPr>
          <p:nvPr>
            <p:ph type="ftr" sz="quarter" idx="3"/>
          </p:nvPr>
        </p:nvSpPr>
        <p:spPr>
          <a:xfrm>
            <a:off x="2083796" y="6635656"/>
            <a:ext cx="8024408" cy="213333"/>
          </a:xfrm>
          <a:prstGeom prst="rect">
            <a:avLst/>
          </a:prstGeom>
        </p:spPr>
        <p:txBody>
          <a:bodyPr vert="horz" lIns="91440" tIns="45720" rIns="91440" bIns="45720" rtlCol="0" anchor="ctr"/>
          <a:lstStyle>
            <a:lvl1pPr algn="ctr">
              <a:defRPr sz="800">
                <a:solidFill>
                  <a:srgbClr val="FF0000"/>
                </a:solidFill>
                <a:latin typeface="Arial" panose="020B0604020202020204" pitchFamily="34" charset="0"/>
                <a:cs typeface="Arial" panose="020B0604020202020204" pitchFamily="34" charset="0"/>
              </a:defRPr>
            </a:lvl1pPr>
          </a:lstStyle>
          <a:p>
            <a:pPr defTabSz="548600"/>
            <a:r>
              <a:rPr lang="en-US"/>
              <a:t>Mark pages according to the proprietary level of information as described in Company Procedure J103 (or remove)</a:t>
            </a:r>
          </a:p>
        </p:txBody>
      </p:sp>
    </p:spTree>
    <p:extLst>
      <p:ext uri="{BB962C8B-B14F-4D97-AF65-F5344CB8AC3E}">
        <p14:creationId xmlns:p14="http://schemas.microsoft.com/office/powerpoint/2010/main" val="4065821451"/>
      </p:ext>
    </p:extLst>
  </p:cSld>
  <p:clrMap bg1="lt1" tx1="dk1" bg2="lt2" tx2="dk2" accent1="accent1" accent2="accent2" accent3="accent3" accent4="accent4" accent5="accent5" accent6="accent6" hlink="hlink" folHlink="folHlink"/>
  <p:sldLayoutIdLst>
    <p:sldLayoutId id="2147483719" r:id="rId1"/>
    <p:sldLayoutId id="2147483664" r:id="rId2"/>
    <p:sldLayoutId id="2147483720" r:id="rId3"/>
    <p:sldLayoutId id="2147483665" r:id="rId4"/>
    <p:sldLayoutId id="2147483723" r:id="rId5"/>
    <p:sldLayoutId id="2147483666" r:id="rId6"/>
    <p:sldLayoutId id="2147483667" r:id="rId7"/>
    <p:sldLayoutId id="2147483722" r:id="rId8"/>
    <p:sldLayoutId id="2147483671" r:id="rId9"/>
    <p:sldLayoutId id="2147483678" r:id="rId10"/>
    <p:sldLayoutId id="2147483725" r:id="rId11"/>
    <p:sldLayoutId id="2147483731" r:id="rId12"/>
    <p:sldLayoutId id="2147483733" r:id="rId13"/>
    <p:sldLayoutId id="2147483734" r:id="rId14"/>
    <p:sldLayoutId id="2147483735" r:id="rId15"/>
  </p:sldLayoutIdLst>
  <p:hf hdr="0" dt="0"/>
  <p:txStyles>
    <p:titleStyle>
      <a:lvl1pPr algn="l" defTabSz="822842" rtl="0" eaLnBrk="1" latinLnBrk="0" hangingPunct="1">
        <a:lnSpc>
          <a:spcPct val="90000"/>
        </a:lnSpc>
        <a:spcBef>
          <a:spcPct val="0"/>
        </a:spcBef>
        <a:buNone/>
        <a:defRPr sz="4267" b="1" kern="1200">
          <a:solidFill>
            <a:srgbClr val="00269A"/>
          </a:solidFill>
          <a:latin typeface="+mj-lt"/>
          <a:ea typeface="+mj-ea"/>
          <a:cs typeface="+mj-cs"/>
        </a:defRPr>
      </a:lvl1pPr>
    </p:titleStyle>
    <p:bodyStyle>
      <a:lvl1pPr marL="205710" indent="-205710" algn="l" defTabSz="822842" rtl="0" eaLnBrk="1" latinLnBrk="0" hangingPunct="1">
        <a:lnSpc>
          <a:spcPct val="95000"/>
        </a:lnSpc>
        <a:spcBef>
          <a:spcPts val="0"/>
        </a:spcBef>
        <a:spcAft>
          <a:spcPts val="667"/>
        </a:spcAft>
        <a:buFont typeface="Arial" panose="020B0604020202020204" pitchFamily="34" charset="0"/>
        <a:buChar char="•"/>
        <a:defRPr sz="2400" kern="1200">
          <a:solidFill>
            <a:schemeClr val="tx2"/>
          </a:solidFill>
          <a:latin typeface="+mn-lt"/>
          <a:ea typeface="+mn-ea"/>
          <a:cs typeface="+mn-cs"/>
        </a:defRPr>
      </a:lvl1pPr>
      <a:lvl2pPr marL="617131" indent="-205710" algn="l" defTabSz="822842" rtl="0" eaLnBrk="1" latinLnBrk="0" hangingPunct="1">
        <a:lnSpc>
          <a:spcPct val="95000"/>
        </a:lnSpc>
        <a:spcBef>
          <a:spcPts val="0"/>
        </a:spcBef>
        <a:spcAft>
          <a:spcPts val="667"/>
        </a:spcAft>
        <a:buFont typeface="Arial" panose="020B0604020202020204" pitchFamily="34" charset="0"/>
        <a:buChar char="–"/>
        <a:defRPr sz="2133" kern="1200">
          <a:solidFill>
            <a:schemeClr val="tx2"/>
          </a:solidFill>
          <a:latin typeface="+mn-lt"/>
          <a:ea typeface="+mn-ea"/>
          <a:cs typeface="+mn-cs"/>
        </a:defRPr>
      </a:lvl2pPr>
      <a:lvl3pPr marL="1028550" indent="-205710" algn="l" defTabSz="822842" rtl="0" eaLnBrk="1" latinLnBrk="0" hangingPunct="1">
        <a:lnSpc>
          <a:spcPct val="95000"/>
        </a:lnSpc>
        <a:spcBef>
          <a:spcPts val="0"/>
        </a:spcBef>
        <a:spcAft>
          <a:spcPts val="667"/>
        </a:spcAft>
        <a:buFont typeface="Arial" panose="020B0604020202020204" pitchFamily="34" charset="0"/>
        <a:buChar char="•"/>
        <a:defRPr sz="1867" kern="1200">
          <a:solidFill>
            <a:schemeClr val="tx2"/>
          </a:solidFill>
          <a:latin typeface="+mn-lt"/>
          <a:ea typeface="+mn-ea"/>
          <a:cs typeface="+mn-cs"/>
        </a:defRPr>
      </a:lvl3pPr>
      <a:lvl4pPr marL="1439971" indent="-205710" algn="l" defTabSz="822842" rtl="0" eaLnBrk="1" latinLnBrk="0" hangingPunct="1">
        <a:lnSpc>
          <a:spcPct val="95000"/>
        </a:lnSpc>
        <a:spcBef>
          <a:spcPts val="0"/>
        </a:spcBef>
        <a:spcAft>
          <a:spcPts val="667"/>
        </a:spcAft>
        <a:buFont typeface="Arial" panose="020B0604020202020204" pitchFamily="34" charset="0"/>
        <a:buChar char="–"/>
        <a:defRPr sz="1867" kern="1200">
          <a:solidFill>
            <a:schemeClr val="tx2"/>
          </a:solidFill>
          <a:latin typeface="+mn-lt"/>
          <a:ea typeface="+mn-ea"/>
          <a:cs typeface="+mn-cs"/>
        </a:defRPr>
      </a:lvl4pPr>
      <a:lvl5pPr marL="1851394" indent="-205710" algn="l" defTabSz="822842" rtl="0" eaLnBrk="1" latinLnBrk="0" hangingPunct="1">
        <a:lnSpc>
          <a:spcPct val="95000"/>
        </a:lnSpc>
        <a:spcBef>
          <a:spcPts val="0"/>
        </a:spcBef>
        <a:spcAft>
          <a:spcPts val="667"/>
        </a:spcAft>
        <a:buFont typeface="Arial" panose="020B0604020202020204" pitchFamily="34" charset="0"/>
        <a:buChar char="•"/>
        <a:defRPr sz="1867" kern="1200">
          <a:solidFill>
            <a:schemeClr val="tx2"/>
          </a:solidFill>
          <a:latin typeface="+mn-lt"/>
          <a:ea typeface="+mn-ea"/>
          <a:cs typeface="+mn-cs"/>
        </a:defRPr>
      </a:lvl5pPr>
      <a:lvl6pPr marL="2262810"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6pPr>
      <a:lvl7pPr marL="2674233"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7pPr>
      <a:lvl8pPr marL="3085654"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8pPr>
      <a:lvl9pPr marL="3497075"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842" rtl="0" eaLnBrk="1" latinLnBrk="0" hangingPunct="1">
        <a:defRPr sz="1620" kern="1200">
          <a:solidFill>
            <a:schemeClr val="tx1"/>
          </a:solidFill>
          <a:latin typeface="+mn-lt"/>
          <a:ea typeface="+mn-ea"/>
          <a:cs typeface="+mn-cs"/>
        </a:defRPr>
      </a:lvl1pPr>
      <a:lvl2pPr marL="411422" algn="l" defTabSz="822842" rtl="0" eaLnBrk="1" latinLnBrk="0" hangingPunct="1">
        <a:defRPr sz="1620" kern="1200">
          <a:solidFill>
            <a:schemeClr val="tx1"/>
          </a:solidFill>
          <a:latin typeface="+mn-lt"/>
          <a:ea typeface="+mn-ea"/>
          <a:cs typeface="+mn-cs"/>
        </a:defRPr>
      </a:lvl2pPr>
      <a:lvl3pPr marL="822842" algn="l" defTabSz="822842" rtl="0" eaLnBrk="1" latinLnBrk="0" hangingPunct="1">
        <a:defRPr sz="1620" kern="1200">
          <a:solidFill>
            <a:schemeClr val="tx1"/>
          </a:solidFill>
          <a:latin typeface="+mn-lt"/>
          <a:ea typeface="+mn-ea"/>
          <a:cs typeface="+mn-cs"/>
        </a:defRPr>
      </a:lvl3pPr>
      <a:lvl4pPr marL="1234261" algn="l" defTabSz="822842" rtl="0" eaLnBrk="1" latinLnBrk="0" hangingPunct="1">
        <a:defRPr sz="1620" kern="1200">
          <a:solidFill>
            <a:schemeClr val="tx1"/>
          </a:solidFill>
          <a:latin typeface="+mn-lt"/>
          <a:ea typeface="+mn-ea"/>
          <a:cs typeface="+mn-cs"/>
        </a:defRPr>
      </a:lvl4pPr>
      <a:lvl5pPr marL="1645686" algn="l" defTabSz="822842" rtl="0" eaLnBrk="1" latinLnBrk="0" hangingPunct="1">
        <a:defRPr sz="1620" kern="1200">
          <a:solidFill>
            <a:schemeClr val="tx1"/>
          </a:solidFill>
          <a:latin typeface="+mn-lt"/>
          <a:ea typeface="+mn-ea"/>
          <a:cs typeface="+mn-cs"/>
        </a:defRPr>
      </a:lvl5pPr>
      <a:lvl6pPr marL="2057103" algn="l" defTabSz="822842" rtl="0" eaLnBrk="1" latinLnBrk="0" hangingPunct="1">
        <a:defRPr sz="1620" kern="1200">
          <a:solidFill>
            <a:schemeClr val="tx1"/>
          </a:solidFill>
          <a:latin typeface="+mn-lt"/>
          <a:ea typeface="+mn-ea"/>
          <a:cs typeface="+mn-cs"/>
        </a:defRPr>
      </a:lvl6pPr>
      <a:lvl7pPr marL="2468522" algn="l" defTabSz="822842" rtl="0" eaLnBrk="1" latinLnBrk="0" hangingPunct="1">
        <a:defRPr sz="1620" kern="1200">
          <a:solidFill>
            <a:schemeClr val="tx1"/>
          </a:solidFill>
          <a:latin typeface="+mn-lt"/>
          <a:ea typeface="+mn-ea"/>
          <a:cs typeface="+mn-cs"/>
        </a:defRPr>
      </a:lvl7pPr>
      <a:lvl8pPr marL="2879943" algn="l" defTabSz="822842" rtl="0" eaLnBrk="1" latinLnBrk="0" hangingPunct="1">
        <a:defRPr sz="1620" kern="1200">
          <a:solidFill>
            <a:schemeClr val="tx1"/>
          </a:solidFill>
          <a:latin typeface="+mn-lt"/>
          <a:ea typeface="+mn-ea"/>
          <a:cs typeface="+mn-cs"/>
        </a:defRPr>
      </a:lvl8pPr>
      <a:lvl9pPr marL="3291364" algn="l" defTabSz="822842"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20.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7.xml"/><Relationship Id="rId1" Type="http://schemas.openxmlformats.org/officeDocument/2006/relationships/slideLayout" Target="../slideLayouts/slideLayout8.xml"/><Relationship Id="rId5" Type="http://schemas.openxmlformats.org/officeDocument/2006/relationships/image" Target="../media/image183.png"/><Relationship Id="rId4" Type="http://schemas.openxmlformats.org/officeDocument/2006/relationships/image" Target="../media/image182.png"/></Relationships>
</file>

<file path=ppt/slides/_rels/slide10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185.png"/></Relationships>
</file>

<file path=ppt/slides/_rels/slide10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8.png"/><Relationship Id="rId1" Type="http://schemas.openxmlformats.org/officeDocument/2006/relationships/slideLayout" Target="../slideLayouts/slideLayout13.xml"/><Relationship Id="rId5" Type="http://schemas.openxmlformats.org/officeDocument/2006/relationships/image" Target="../media/image194.png"/><Relationship Id="rId4" Type="http://schemas.openxmlformats.org/officeDocument/2006/relationships/image" Target="../media/image19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emf"/><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hyperlink" Target="https://youtu.be/hJ_jtLQUIXo" TargetMode="External"/><Relationship Id="rId13" Type="http://schemas.openxmlformats.org/officeDocument/2006/relationships/hyperlink" Target="https://youtu.be/5TqWKzy5SqI" TargetMode="External"/><Relationship Id="rId3" Type="http://schemas.openxmlformats.org/officeDocument/2006/relationships/hyperlink" Target="https://ksolaiman.github.io/files/publications/sigmod-femmir-2023.pdf" TargetMode="External"/><Relationship Id="rId7" Type="http://schemas.openxmlformats.org/officeDocument/2006/relationships/hyperlink" Target="https://ksolaiman.github.io/files/publications/poly-vldb-skod-2019.pdf" TargetMode="External"/><Relationship Id="rId12" Type="http://schemas.openxmlformats.org/officeDocument/2006/relationships/hyperlink" Target="https://github.com/purdue-gask"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www.cs.purdue.edu/homes/bb/skod_poly_vldb_www.pdf" TargetMode="External"/><Relationship Id="rId11" Type="http://schemas.openxmlformats.org/officeDocument/2006/relationships/hyperlink" Target="https://youtu.be/qPO73mGXqds" TargetMode="External"/><Relationship Id="rId5" Type="http://schemas.openxmlformats.org/officeDocument/2006/relationships/hyperlink" Target="https://usc-isi-i2.github.io/AAAI2022SS/papers/SSS-22_paper_29.pdf" TargetMode="External"/><Relationship Id="rId10" Type="http://schemas.openxmlformats.org/officeDocument/2006/relationships/hyperlink" Target="https://github.com/skod-ng/" TargetMode="External"/><Relationship Id="rId4" Type="http://schemas.openxmlformats.org/officeDocument/2006/relationships/hyperlink" Target="https://ksolaiman.github.io/files/publications/ieee-computer-2022.pdf" TargetMode="External"/><Relationship Id="rId9" Type="http://schemas.openxmlformats.org/officeDocument/2006/relationships/hyperlink" Target="https://youtu.be/z9iJyGrFBt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56.jp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jpeg"/><Relationship Id="rId12"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jpg"/><Relationship Id="rId9" Type="http://schemas.openxmlformats.org/officeDocument/2006/relationships/image" Target="../media/image13.jpeg"/></Relationships>
</file>

<file path=ppt/slides/_rels/slide4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75.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74.tiff"/><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6.svg"/><Relationship Id="rId11" Type="http://schemas.openxmlformats.org/officeDocument/2006/relationships/image" Target="../media/image73.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7.jpeg"/><Relationship Id="rId7" Type="http://schemas.openxmlformats.org/officeDocument/2006/relationships/diagramColors" Target="../diagrams/colors1.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90.emf"/><Relationship Id="rId4" Type="http://schemas.openxmlformats.org/officeDocument/2006/relationships/image" Target="../media/image89.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image" Target="../media/image99.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33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320.png"/><Relationship Id="rId5" Type="http://schemas.openxmlformats.org/officeDocument/2006/relationships/image" Target="../media/image151.png"/><Relationship Id="rId4" Type="http://schemas.openxmlformats.org/officeDocument/2006/relationships/image" Target="../media/image110.emf"/></Relationships>
</file>

<file path=ppt/slides/_rels/slide6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33.emf"/><Relationship Id="rId18" Type="http://schemas.openxmlformats.org/officeDocument/2006/relationships/image" Target="../media/image108.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3.jpeg"/><Relationship Id="rId17" Type="http://schemas.openxmlformats.org/officeDocument/2006/relationships/image" Target="../media/image99.jpg"/><Relationship Id="rId2" Type="http://schemas.openxmlformats.org/officeDocument/2006/relationships/notesSlide" Target="../notesSlides/notesSlide54.xml"/><Relationship Id="rId16"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diagramColors" Target="../diagrams/colors7.xml"/><Relationship Id="rId5" Type="http://schemas.openxmlformats.org/officeDocument/2006/relationships/diagramQuickStyle" Target="../diagrams/quickStyle3.xml"/><Relationship Id="rId15" Type="http://schemas.openxmlformats.org/officeDocument/2006/relationships/image" Target="../media/image114.emf"/><Relationship Id="rId10" Type="http://schemas.openxmlformats.org/officeDocument/2006/relationships/diagramQuickStyle" Target="../diagrams/quickStyle7.xml"/><Relationship Id="rId4" Type="http://schemas.openxmlformats.org/officeDocument/2006/relationships/diagramLayout" Target="../diagrams/layout3.xml"/><Relationship Id="rId9" Type="http://schemas.openxmlformats.org/officeDocument/2006/relationships/diagramLayout" Target="../diagrams/layout7.xml"/><Relationship Id="rId14" Type="http://schemas.openxmlformats.org/officeDocument/2006/relationships/image" Target="../media/image6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www.army.mil/article/249169/ai_research_strengthens_certainty_in_battlefield_decision_making" TargetMode="External"/><Relationship Id="rId2" Type="http://schemas.openxmlformats.org/officeDocument/2006/relationships/hyperlink" Target="https://www.jaist.ac.jp/english/laboratory/cci/huynh.html" TargetMode="Externa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5.xml"/><Relationship Id="rId1" Type="http://schemas.openxmlformats.org/officeDocument/2006/relationships/slideLayout" Target="../slideLayouts/slideLayout11.xml"/><Relationship Id="rId5" Type="http://schemas.openxmlformats.org/officeDocument/2006/relationships/image" Target="../media/image117.png"/><Relationship Id="rId4" Type="http://schemas.openxmlformats.org/officeDocument/2006/relationships/image" Target="../media/image116.pn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8.png"/><Relationship Id="rId7" Type="http://schemas.openxmlformats.org/officeDocument/2006/relationships/diagramColors" Target="../diagrams/colors5.xml"/><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3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41.png"/><Relationship Id="rId7" Type="http://schemas.openxmlformats.org/officeDocument/2006/relationships/image" Target="../media/image143.pn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2.svg"/></Relationships>
</file>

<file path=ppt/slides/_rels/slide8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45.png"/></Relationships>
</file>

<file path=ppt/slides/_rels/slide8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31.emf"/><Relationship Id="rId2" Type="http://schemas.openxmlformats.org/officeDocument/2006/relationships/notesSlide" Target="../notesSlides/notesSlide66.xml"/><Relationship Id="rId16" Type="http://schemas.openxmlformats.org/officeDocument/2006/relationships/image" Target="../media/image26.svg"/><Relationship Id="rId1" Type="http://schemas.openxmlformats.org/officeDocument/2006/relationships/slideLayout" Target="../slideLayouts/slideLayout13.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8.png"/><Relationship Id="rId15" Type="http://schemas.openxmlformats.org/officeDocument/2006/relationships/image" Target="../media/image25.png"/><Relationship Id="rId10" Type="http://schemas.openxmlformats.org/officeDocument/2006/relationships/image" Target="../media/image155.png"/><Relationship Id="rId4" Type="http://schemas.openxmlformats.org/officeDocument/2006/relationships/image" Target="../media/image147.png"/><Relationship Id="rId9" Type="http://schemas.openxmlformats.org/officeDocument/2006/relationships/image" Target="../media/image154.png"/><Relationship Id="rId14" Type="http://schemas.openxmlformats.org/officeDocument/2006/relationships/image" Target="../media/image159.png"/></Relationships>
</file>

<file path=ppt/slides/_rels/slide8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tiff"/><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emf"/><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45.png"/></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56.jpg"/></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161.png"/><Relationship Id="rId5" Type="http://schemas.openxmlformats.org/officeDocument/2006/relationships/image" Target="../media/image44.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svg"/><Relationship Id="rId15" Type="http://schemas.openxmlformats.org/officeDocument/2006/relationships/image" Target="../media/image175.png"/><Relationship Id="rId10" Type="http://schemas.openxmlformats.org/officeDocument/2006/relationships/image" Target="../media/image170.jpe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174.png"/></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fbi.gov/services/cjis/ndex" TargetMode="Externa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75.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74.tiff"/><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73.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99.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E191-851E-2271-CFB6-107CDC7EC244}"/>
              </a:ext>
            </a:extLst>
          </p:cNvPr>
          <p:cNvSpPr>
            <a:spLocks noGrp="1"/>
          </p:cNvSpPr>
          <p:nvPr>
            <p:ph type="title"/>
          </p:nvPr>
        </p:nvSpPr>
        <p:spPr/>
        <p:txBody>
          <a:bodyPr>
            <a:normAutofit/>
          </a:bodyPr>
          <a:lstStyle/>
          <a:p>
            <a:r>
              <a:rPr lang="en-US" sz="3200">
                <a:solidFill>
                  <a:srgbClr val="FFFFFF"/>
                </a:solidFill>
                <a:latin typeface="Arial" panose="020B0604020202020204"/>
              </a:rPr>
              <a:t>MULTIMODAL INFORMATION RETRIEVAL AND</a:t>
            </a:r>
            <a:br>
              <a:rPr lang="en-US" sz="3200">
                <a:solidFill>
                  <a:srgbClr val="FFFFFF"/>
                </a:solidFill>
                <a:latin typeface="Arial" panose="020B0604020202020204"/>
              </a:rPr>
            </a:br>
            <a:r>
              <a:rPr lang="en-US" sz="3200">
                <a:solidFill>
                  <a:srgbClr val="FFFFFF"/>
                </a:solidFill>
                <a:latin typeface="Arial" panose="020B0604020202020204"/>
              </a:rPr>
              <a:t>UNCERTAINTY MANAGEMENT IN OPEN-WORLD ENVIRONMENT</a:t>
            </a:r>
            <a:endParaRPr lang="en-US" sz="3200" dirty="0">
              <a:solidFill>
                <a:srgbClr val="FFFFFF"/>
              </a:solidFill>
              <a:latin typeface="Arial" panose="020B0604020202020204"/>
            </a:endParaRPr>
          </a:p>
        </p:txBody>
      </p:sp>
      <p:sp>
        <p:nvSpPr>
          <p:cNvPr id="3" name="Text Placeholder 2">
            <a:extLst>
              <a:ext uri="{FF2B5EF4-FFF2-40B4-BE49-F238E27FC236}">
                <a16:creationId xmlns:a16="http://schemas.microsoft.com/office/drawing/2014/main" id="{415F46AC-B3E2-0ED4-EABB-C612DF1AC728}"/>
              </a:ext>
            </a:extLst>
          </p:cNvPr>
          <p:cNvSpPr>
            <a:spLocks noGrp="1"/>
          </p:cNvSpPr>
          <p:nvPr>
            <p:ph type="body" sz="quarter" idx="18"/>
          </p:nvPr>
        </p:nvSpPr>
        <p:spPr/>
        <p:txBody>
          <a:bodyPr/>
          <a:lstStyle/>
          <a:p>
            <a:r>
              <a:rPr lang="en-US"/>
              <a:t>July 14, 2023</a:t>
            </a:r>
            <a:endParaRPr lang="en-US" dirty="0"/>
          </a:p>
        </p:txBody>
      </p:sp>
      <p:sp>
        <p:nvSpPr>
          <p:cNvPr id="4" name="Text Placeholder 3">
            <a:extLst>
              <a:ext uri="{FF2B5EF4-FFF2-40B4-BE49-F238E27FC236}">
                <a16:creationId xmlns:a16="http://schemas.microsoft.com/office/drawing/2014/main" id="{697DF060-A73F-DB21-C85D-C7FCBAF5E2A1}"/>
              </a:ext>
            </a:extLst>
          </p:cNvPr>
          <p:cNvSpPr>
            <a:spLocks noGrp="1"/>
          </p:cNvSpPr>
          <p:nvPr>
            <p:ph type="body" sz="quarter" idx="19"/>
          </p:nvPr>
        </p:nvSpPr>
        <p:spPr/>
        <p:txBody>
          <a:bodyPr/>
          <a:lstStyle/>
          <a:p>
            <a:r>
              <a:rPr lang="en-US" sz="1800"/>
              <a:t>Ph.D. Dissertation Defense</a:t>
            </a:r>
            <a:endParaRPr lang="en-US" sz="1800" dirty="0"/>
          </a:p>
        </p:txBody>
      </p:sp>
      <p:sp>
        <p:nvSpPr>
          <p:cNvPr id="5" name="Text Placeholder 4">
            <a:extLst>
              <a:ext uri="{FF2B5EF4-FFF2-40B4-BE49-F238E27FC236}">
                <a16:creationId xmlns:a16="http://schemas.microsoft.com/office/drawing/2014/main" id="{846627A9-6466-F089-A5A6-7BE45A4D72FB}"/>
              </a:ext>
            </a:extLst>
          </p:cNvPr>
          <p:cNvSpPr>
            <a:spLocks noGrp="1"/>
          </p:cNvSpPr>
          <p:nvPr>
            <p:ph type="body" sz="quarter" idx="16"/>
          </p:nvPr>
        </p:nvSpPr>
        <p:spPr/>
        <p:txBody>
          <a:bodyPr/>
          <a:lstStyle/>
          <a:p>
            <a:r>
              <a:rPr lang="en-US"/>
              <a:t>KMA Solaiman</a:t>
            </a:r>
            <a:endParaRPr lang="en-US" dirty="0"/>
          </a:p>
        </p:txBody>
      </p:sp>
      <p:sp>
        <p:nvSpPr>
          <p:cNvPr id="6" name="Text Placeholder 5">
            <a:extLst>
              <a:ext uri="{FF2B5EF4-FFF2-40B4-BE49-F238E27FC236}">
                <a16:creationId xmlns:a16="http://schemas.microsoft.com/office/drawing/2014/main" id="{EA49B18E-DBBC-8FA3-F090-E64CC5A7E890}"/>
              </a:ext>
            </a:extLst>
          </p:cNvPr>
          <p:cNvSpPr>
            <a:spLocks noGrp="1"/>
          </p:cNvSpPr>
          <p:nvPr>
            <p:ph type="body" sz="quarter" idx="20"/>
          </p:nvPr>
        </p:nvSpPr>
        <p:spPr>
          <a:xfrm>
            <a:off x="565151" y="4306910"/>
            <a:ext cx="7341176" cy="1921495"/>
          </a:xfrm>
        </p:spPr>
        <p:txBody>
          <a:bodyPr>
            <a:normAutofit fontScale="85000" lnSpcReduction="20000"/>
          </a:bodyPr>
          <a:lstStyle/>
          <a:p>
            <a:pPr>
              <a:lnSpc>
                <a:spcPct val="90000"/>
              </a:lnSpc>
              <a:spcAft>
                <a:spcPts val="600"/>
              </a:spcAft>
            </a:pPr>
            <a:r>
              <a:rPr lang="en-US" b="1"/>
              <a:t>Examining Committee:</a:t>
            </a:r>
          </a:p>
          <a:p>
            <a:pPr indent="-228594">
              <a:lnSpc>
                <a:spcPct val="90000"/>
              </a:lnSpc>
              <a:spcAft>
                <a:spcPts val="600"/>
              </a:spcAft>
              <a:buFont typeface="Arial" panose="020B0604020202020204" pitchFamily="34" charset="0"/>
              <a:buChar char="•"/>
            </a:pPr>
            <a:r>
              <a:rPr lang="en-US"/>
              <a:t>Bharat Bhargava (Advisor)</a:t>
            </a:r>
          </a:p>
          <a:p>
            <a:pPr indent="-228594">
              <a:lnSpc>
                <a:spcPct val="90000"/>
              </a:lnSpc>
              <a:spcAft>
                <a:spcPts val="600"/>
              </a:spcAft>
              <a:buFont typeface="Arial" panose="020B0604020202020204" pitchFamily="34" charset="0"/>
              <a:buChar char="•"/>
            </a:pPr>
            <a:r>
              <a:rPr lang="en-US"/>
              <a:t>Chunyi Peng</a:t>
            </a:r>
          </a:p>
          <a:p>
            <a:pPr indent="-228594">
              <a:lnSpc>
                <a:spcPct val="90000"/>
              </a:lnSpc>
              <a:spcAft>
                <a:spcPts val="600"/>
              </a:spcAft>
              <a:buFont typeface="Arial" panose="020B0604020202020204" pitchFamily="34" charset="0"/>
              <a:buChar char="•"/>
            </a:pPr>
            <a:r>
              <a:rPr lang="en-US"/>
              <a:t>Vaneet Aggarwal</a:t>
            </a:r>
          </a:p>
          <a:p>
            <a:pPr indent="-228594">
              <a:lnSpc>
                <a:spcPct val="90000"/>
              </a:lnSpc>
              <a:spcAft>
                <a:spcPts val="600"/>
              </a:spcAft>
              <a:buFont typeface="Arial" panose="020B0604020202020204" pitchFamily="34" charset="0"/>
              <a:buChar char="•"/>
            </a:pPr>
            <a:r>
              <a:rPr lang="en-US"/>
              <a:t>Jianguo Wang </a:t>
            </a:r>
          </a:p>
          <a:p>
            <a:pPr indent="-228594">
              <a:lnSpc>
                <a:spcPct val="90000"/>
              </a:lnSpc>
              <a:spcAft>
                <a:spcPts val="600"/>
              </a:spcAft>
              <a:buFont typeface="Arial" panose="020B0604020202020204" pitchFamily="34" charset="0"/>
              <a:buChar char="•"/>
            </a:pPr>
            <a:r>
              <a:rPr lang="en-US"/>
              <a:t>Xavier Tricoche</a:t>
            </a:r>
          </a:p>
          <a:p>
            <a:endParaRPr lang="en-US" dirty="0"/>
          </a:p>
        </p:txBody>
      </p:sp>
      <p:sp>
        <p:nvSpPr>
          <p:cNvPr id="7" name="Slide Number Placeholder 6">
            <a:extLst>
              <a:ext uri="{FF2B5EF4-FFF2-40B4-BE49-F238E27FC236}">
                <a16:creationId xmlns:a16="http://schemas.microsoft.com/office/drawing/2014/main" id="{311A650A-EF83-02D7-E160-6DD78503096E}"/>
              </a:ext>
            </a:extLst>
          </p:cNvPr>
          <p:cNvSpPr>
            <a:spLocks noGrp="1"/>
          </p:cNvSpPr>
          <p:nvPr>
            <p:ph type="sldNum" sz="quarter" idx="23"/>
          </p:nvPr>
        </p:nvSpPr>
        <p:spPr/>
        <p:txBody>
          <a:bodyPr/>
          <a:lstStyle/>
          <a:p>
            <a:fld id="{32A2F39E-E4DB-494E-AB40-38356C65078C}" type="slidenum">
              <a:rPr lang="en-US" smtClean="0">
                <a:solidFill>
                  <a:srgbClr val="000000">
                    <a:lumMod val="50000"/>
                    <a:lumOff val="50000"/>
                  </a:srgbClr>
                </a:solidFill>
              </a:rPr>
              <a:pPr/>
              <a:t>1</a:t>
            </a:fld>
            <a:endParaRPr lang="en-US">
              <a:solidFill>
                <a:srgbClr val="000000">
                  <a:lumMod val="50000"/>
                  <a:lumOff val="50000"/>
                </a:srgbClr>
              </a:solidFill>
            </a:endParaRPr>
          </a:p>
        </p:txBody>
      </p:sp>
    </p:spTree>
    <p:extLst>
      <p:ext uri="{BB962C8B-B14F-4D97-AF65-F5344CB8AC3E}">
        <p14:creationId xmlns:p14="http://schemas.microsoft.com/office/powerpoint/2010/main" val="165619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CF0734-EA26-43AB-9B3D-F12FCB7830B8}"/>
              </a:ext>
            </a:extLst>
          </p:cNvPr>
          <p:cNvSpPr>
            <a:spLocks noGrp="1"/>
          </p:cNvSpPr>
          <p:nvPr>
            <p:ph type="ctrTitle"/>
          </p:nvPr>
        </p:nvSpPr>
        <p:spPr/>
        <p:txBody>
          <a:bodyPr>
            <a:normAutofit fontScale="90000"/>
          </a:bodyPr>
          <a:lstStyle/>
          <a:p>
            <a:r>
              <a:rPr lang="en-US" dirty="0"/>
              <a:t>Contribution #1: Situational Knowledge Extraction on Demand</a:t>
            </a:r>
          </a:p>
        </p:txBody>
      </p:sp>
      <p:sp>
        <p:nvSpPr>
          <p:cNvPr id="2" name="Text Placeholder 1">
            <a:extLst>
              <a:ext uri="{FF2B5EF4-FFF2-40B4-BE49-F238E27FC236}">
                <a16:creationId xmlns:a16="http://schemas.microsoft.com/office/drawing/2014/main" id="{DB3E2120-ACEA-9781-8FEB-D93DF434485F}"/>
              </a:ext>
            </a:extLst>
          </p:cNvPr>
          <p:cNvSpPr>
            <a:spLocks noGrp="1"/>
          </p:cNvSpPr>
          <p:nvPr>
            <p:ph type="subTitle" idx="1"/>
          </p:nvPr>
        </p:nvSpPr>
        <p:spPr/>
        <p:txBody>
          <a:bodyPr/>
          <a:lstStyle/>
          <a:p>
            <a:r>
              <a:rPr lang="en-US" b="1" dirty="0"/>
              <a:t>Use Case 1: </a:t>
            </a:r>
            <a:r>
              <a:rPr lang="en-US" dirty="0"/>
              <a:t>Video Querying With A Human-in-the-Loop (</a:t>
            </a:r>
            <a:r>
              <a:rPr lang="en-US" dirty="0" err="1"/>
              <a:t>SurvQ</a:t>
            </a:r>
            <a:r>
              <a:rPr lang="en-US" dirty="0"/>
              <a:t>) </a:t>
            </a:r>
          </a:p>
          <a:p>
            <a:r>
              <a:rPr lang="en-US" b="1" dirty="0"/>
              <a:t>Use Case 2: </a:t>
            </a:r>
            <a:r>
              <a:rPr lang="en-US" dirty="0"/>
              <a:t>Applying ML and Data Fusion to the </a:t>
            </a:r>
            <a:r>
              <a:rPr lang="en-US" i="1" dirty="0"/>
              <a:t>Missing Person </a:t>
            </a:r>
            <a:r>
              <a:rPr lang="en-US" dirty="0"/>
              <a:t>Problem (Find-Them)</a:t>
            </a:r>
          </a:p>
          <a:p>
            <a:endParaRPr lang="en-US" dirty="0"/>
          </a:p>
        </p:txBody>
      </p:sp>
      <p:sp>
        <p:nvSpPr>
          <p:cNvPr id="4" name="Slide Number Placeholder 3">
            <a:extLst>
              <a:ext uri="{FF2B5EF4-FFF2-40B4-BE49-F238E27FC236}">
                <a16:creationId xmlns:a16="http://schemas.microsoft.com/office/drawing/2014/main" id="{245EFB84-4548-3578-AB58-99E40FCA7CFB}"/>
              </a:ext>
            </a:extLst>
          </p:cNvPr>
          <p:cNvSpPr>
            <a:spLocks noGrp="1"/>
          </p:cNvSpPr>
          <p:nvPr>
            <p:ph type="sldNum" sz="quarter" idx="12"/>
          </p:nvPr>
        </p:nvSpPr>
        <p:spPr/>
        <p:txBody>
          <a:bodyPr/>
          <a:lstStyle/>
          <a:p>
            <a:fld id="{32A2F39E-E4DB-494E-AB40-38356C65078C}" type="slidenum">
              <a:rPr lang="en-US" smtClean="0">
                <a:solidFill>
                  <a:srgbClr val="000000">
                    <a:lumMod val="50000"/>
                    <a:lumOff val="50000"/>
                  </a:srgbClr>
                </a:solidFill>
              </a:rPr>
              <a:pPr/>
              <a:t>10</a:t>
            </a:fld>
            <a:endParaRPr lang="en-US">
              <a:solidFill>
                <a:srgbClr val="000000">
                  <a:lumMod val="50000"/>
                  <a:lumOff val="50000"/>
                </a:srgbClr>
              </a:solidFill>
            </a:endParaRPr>
          </a:p>
        </p:txBody>
      </p:sp>
    </p:spTree>
    <p:extLst>
      <p:ext uri="{BB962C8B-B14F-4D97-AF65-F5344CB8AC3E}">
        <p14:creationId xmlns:p14="http://schemas.microsoft.com/office/powerpoint/2010/main" val="25231403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4C6FD3-E586-2738-4445-D8BD56D9D7AB}"/>
              </a:ext>
            </a:extLst>
          </p:cNvPr>
          <p:cNvPicPr>
            <a:picLocks noChangeAspect="1"/>
          </p:cNvPicPr>
          <p:nvPr/>
        </p:nvPicPr>
        <p:blipFill>
          <a:blip r:embed="rId3"/>
          <a:stretch>
            <a:fillRect/>
          </a:stretch>
        </p:blipFill>
        <p:spPr>
          <a:xfrm>
            <a:off x="1541463" y="1246188"/>
            <a:ext cx="7877175" cy="1216025"/>
          </a:xfrm>
          <a:prstGeom prst="rect">
            <a:avLst/>
          </a:prstGeom>
        </p:spPr>
      </p:pic>
      <p:pic>
        <p:nvPicPr>
          <p:cNvPr id="3" name="Content Placeholder 2">
            <a:extLst>
              <a:ext uri="{FF2B5EF4-FFF2-40B4-BE49-F238E27FC236}">
                <a16:creationId xmlns:a16="http://schemas.microsoft.com/office/drawing/2014/main" id="{49AC142E-0C9C-DE67-721C-E6D0F2D7DF9B}"/>
              </a:ext>
            </a:extLst>
          </p:cNvPr>
          <p:cNvPicPr>
            <a:picLocks noGrp="1" noChangeAspect="1"/>
          </p:cNvPicPr>
          <p:nvPr>
            <p:ph sz="quarter" idx="12"/>
          </p:nvPr>
        </p:nvPicPr>
        <p:blipFill>
          <a:blip r:embed="rId4"/>
          <a:stretch>
            <a:fillRect/>
          </a:stretch>
        </p:blipFill>
        <p:spPr>
          <a:xfrm>
            <a:off x="1541463" y="2524125"/>
            <a:ext cx="7877175" cy="973138"/>
          </a:xfrm>
          <a:prstGeom prst="rect">
            <a:avLst/>
          </a:prstGeom>
        </p:spPr>
      </p:pic>
      <p:pic>
        <p:nvPicPr>
          <p:cNvPr id="5" name="Picture 4">
            <a:extLst>
              <a:ext uri="{FF2B5EF4-FFF2-40B4-BE49-F238E27FC236}">
                <a16:creationId xmlns:a16="http://schemas.microsoft.com/office/drawing/2014/main" id="{E1508241-147E-5C42-4888-AF66EB0C1C66}"/>
              </a:ext>
            </a:extLst>
          </p:cNvPr>
          <p:cNvPicPr>
            <a:picLocks noChangeAspect="1"/>
          </p:cNvPicPr>
          <p:nvPr/>
        </p:nvPicPr>
        <p:blipFill>
          <a:blip r:embed="rId5"/>
          <a:stretch>
            <a:fillRect/>
          </a:stretch>
        </p:blipFill>
        <p:spPr>
          <a:xfrm>
            <a:off x="1541463" y="3559175"/>
            <a:ext cx="7877175" cy="2120900"/>
          </a:xfrm>
          <a:prstGeom prst="rect">
            <a:avLst/>
          </a:prstGeom>
        </p:spPr>
      </p:pic>
      <p:pic>
        <p:nvPicPr>
          <p:cNvPr id="7" name="Picture 6">
            <a:extLst>
              <a:ext uri="{FF2B5EF4-FFF2-40B4-BE49-F238E27FC236}">
                <a16:creationId xmlns:a16="http://schemas.microsoft.com/office/drawing/2014/main" id="{A3A09AA6-443F-B5A2-B429-6C412A9B4D21}"/>
              </a:ext>
            </a:extLst>
          </p:cNvPr>
          <p:cNvPicPr>
            <a:picLocks noChangeAspect="1"/>
          </p:cNvPicPr>
          <p:nvPr/>
        </p:nvPicPr>
        <p:blipFill>
          <a:blip r:embed="rId6"/>
          <a:stretch>
            <a:fillRect/>
          </a:stretch>
        </p:blipFill>
        <p:spPr>
          <a:xfrm>
            <a:off x="1541463" y="5740400"/>
            <a:ext cx="3449638" cy="550863"/>
          </a:xfrm>
          <a:prstGeom prst="rect">
            <a:avLst/>
          </a:prstGeom>
        </p:spPr>
      </p:pic>
      <p:pic>
        <p:nvPicPr>
          <p:cNvPr id="13" name="Picture 12">
            <a:extLst>
              <a:ext uri="{FF2B5EF4-FFF2-40B4-BE49-F238E27FC236}">
                <a16:creationId xmlns:a16="http://schemas.microsoft.com/office/drawing/2014/main" id="{4D3FDC6F-F21B-AF35-A2BE-4A658790C2CC}"/>
              </a:ext>
            </a:extLst>
          </p:cNvPr>
          <p:cNvPicPr>
            <a:picLocks noChangeAspect="1"/>
          </p:cNvPicPr>
          <p:nvPr/>
        </p:nvPicPr>
        <p:blipFill rotWithShape="1">
          <a:blip r:embed="rId7"/>
          <a:srcRect t="37289"/>
          <a:stretch/>
        </p:blipFill>
        <p:spPr>
          <a:xfrm>
            <a:off x="5053013" y="5740400"/>
            <a:ext cx="4367213" cy="550863"/>
          </a:xfrm>
          <a:prstGeom prst="rect">
            <a:avLst/>
          </a:prstGeom>
        </p:spPr>
      </p:pic>
      <p:sp>
        <p:nvSpPr>
          <p:cNvPr id="2" name="Title 1">
            <a:extLst>
              <a:ext uri="{FF2B5EF4-FFF2-40B4-BE49-F238E27FC236}">
                <a16:creationId xmlns:a16="http://schemas.microsoft.com/office/drawing/2014/main" id="{D0C6BC8F-D2E1-5951-0C41-15F19AA14CB7}"/>
              </a:ext>
            </a:extLst>
          </p:cNvPr>
          <p:cNvSpPr>
            <a:spLocks noGrp="1"/>
          </p:cNvSpPr>
          <p:nvPr>
            <p:ph type="title"/>
          </p:nvPr>
        </p:nvSpPr>
        <p:spPr>
          <a:xfrm>
            <a:off x="453423" y="140683"/>
            <a:ext cx="9564128" cy="921715"/>
          </a:xfrm>
        </p:spPr>
        <p:txBody>
          <a:bodyPr anchor="b">
            <a:normAutofit/>
          </a:bodyPr>
          <a:lstStyle/>
          <a:p>
            <a:r>
              <a:rPr lang="en-US" dirty="0"/>
              <a:t>Federated Learning Complexity</a:t>
            </a:r>
          </a:p>
        </p:txBody>
      </p:sp>
      <p:sp>
        <p:nvSpPr>
          <p:cNvPr id="4" name="Slide Number Placeholder 3">
            <a:extLst>
              <a:ext uri="{FF2B5EF4-FFF2-40B4-BE49-F238E27FC236}">
                <a16:creationId xmlns:a16="http://schemas.microsoft.com/office/drawing/2014/main" id="{0EF3368C-14F6-0404-B38D-DEB0E3980CFA}"/>
              </a:ext>
            </a:extLst>
          </p:cNvPr>
          <p:cNvSpPr>
            <a:spLocks noGrp="1"/>
          </p:cNvSpPr>
          <p:nvPr>
            <p:ph type="sldNum" sz="quarter" idx="15"/>
          </p:nvPr>
        </p:nvSpPr>
        <p:spPr>
          <a:xfrm>
            <a:off x="263015" y="6472550"/>
            <a:ext cx="535773" cy="365125"/>
          </a:xfrm>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100</a:t>
            </a:fld>
            <a:endParaRPr lang="en-US">
              <a:solidFill>
                <a:srgbClr val="000000">
                  <a:lumMod val="50000"/>
                  <a:lumOff val="50000"/>
                </a:srgbClr>
              </a:solidFill>
            </a:endParaRPr>
          </a:p>
        </p:txBody>
      </p:sp>
    </p:spTree>
    <p:extLst>
      <p:ext uri="{BB962C8B-B14F-4D97-AF65-F5344CB8AC3E}">
        <p14:creationId xmlns:p14="http://schemas.microsoft.com/office/powerpoint/2010/main" val="29805434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660D386-8658-A673-10D7-73053AE86F83}"/>
                  </a:ext>
                </a:extLst>
              </p:cNvPr>
              <p:cNvSpPr>
                <a:spLocks noGrp="1"/>
              </p:cNvSpPr>
              <p:nvPr>
                <p:ph type="title"/>
              </p:nvPr>
            </p:nvSpPr>
            <p:spPr/>
            <p:txBody>
              <a:bodyPr/>
              <a:lstStyle/>
              <a:p>
                <a:r>
                  <a:rPr lang="en-US" dirty="0"/>
                  <a:t>Results for </a:t>
                </a:r>
                <a14:m>
                  <m:oMath xmlns:m="http://schemas.openxmlformats.org/officeDocument/2006/math">
                    <m:r>
                      <a:rPr lang="en-US" b="0" i="1" dirty="0" smtClean="0">
                        <a:latin typeface="Cambria Math" panose="02040503050406030204" pitchFamily="18" charset="0"/>
                      </a:rPr>
                      <m:t>𝐼</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b="1" i="1" dirty="0" smtClean="0">
                        <a:latin typeface="Cambria Math" panose="02040503050406030204" pitchFamily="18" charset="0"/>
                      </a:rPr>
                      <m:t>𝑬</m:t>
                    </m:r>
                  </m:oMath>
                </a14:m>
                <a:r>
                  <a:rPr lang="en-US" dirty="0"/>
                  <a:t> </a:t>
                </a:r>
              </a:p>
            </p:txBody>
          </p:sp>
        </mc:Choice>
        <mc:Fallback xmlns="">
          <p:sp>
            <p:nvSpPr>
              <p:cNvPr id="2" name="Title 1">
                <a:extLst>
                  <a:ext uri="{FF2B5EF4-FFF2-40B4-BE49-F238E27FC236}">
                    <a16:creationId xmlns:a16="http://schemas.microsoft.com/office/drawing/2014/main" id="{9660D386-8658-A673-10D7-73053AE86F83}"/>
                  </a:ext>
                </a:extLst>
              </p:cNvPr>
              <p:cNvSpPr>
                <a:spLocks noGrp="1" noRot="1" noChangeAspect="1" noMove="1" noResize="1" noEditPoints="1" noAdjustHandles="1" noChangeArrowheads="1" noChangeShapeType="1" noTextEdit="1"/>
              </p:cNvSpPr>
              <p:nvPr>
                <p:ph type="title"/>
              </p:nvPr>
            </p:nvSpPr>
            <p:spPr>
              <a:blipFill>
                <a:blip r:embed="rId2"/>
                <a:stretch>
                  <a:fillRect l="-1320" b="-20548"/>
                </a:stretch>
              </a:blipFill>
            </p:spPr>
            <p:txBody>
              <a:bodyPr/>
              <a:lstStyle/>
              <a:p>
                <a:r>
                  <a:rPr lang="en-US">
                    <a:noFill/>
                  </a:rPr>
                  <a:t> </a:t>
                </a:r>
              </a:p>
            </p:txBody>
          </p:sp>
        </mc:Fallback>
      </mc:AlternateContent>
      <p:pic>
        <p:nvPicPr>
          <p:cNvPr id="5" name="Content Placeholder 4" descr="A graph with a line&#10;&#10;Description automatically generated">
            <a:extLst>
              <a:ext uri="{FF2B5EF4-FFF2-40B4-BE49-F238E27FC236}">
                <a16:creationId xmlns:a16="http://schemas.microsoft.com/office/drawing/2014/main" id="{68958EA6-9235-EBA4-4E15-7C604AA3971D}"/>
              </a:ext>
            </a:extLst>
          </p:cNvPr>
          <p:cNvPicPr>
            <a:picLocks noGrp="1" noChangeAspect="1"/>
          </p:cNvPicPr>
          <p:nvPr>
            <p:ph sz="quarter" idx="4294967295"/>
          </p:nvPr>
        </p:nvPicPr>
        <p:blipFill>
          <a:blip r:embed="rId3"/>
          <a:stretch>
            <a:fillRect/>
          </a:stretch>
        </p:blipFill>
        <p:spPr>
          <a:xfrm>
            <a:off x="0" y="1617663"/>
            <a:ext cx="5842000" cy="4305300"/>
          </a:xfrm>
        </p:spPr>
      </p:pic>
    </p:spTree>
    <p:extLst>
      <p:ext uri="{BB962C8B-B14F-4D97-AF65-F5344CB8AC3E}">
        <p14:creationId xmlns:p14="http://schemas.microsoft.com/office/powerpoint/2010/main" val="3031068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660D386-8658-A673-10D7-73053AE86F83}"/>
                  </a:ext>
                </a:extLst>
              </p:cNvPr>
              <p:cNvSpPr>
                <a:spLocks noGrp="1"/>
              </p:cNvSpPr>
              <p:nvPr>
                <p:ph type="title"/>
              </p:nvPr>
            </p:nvSpPr>
            <p:spPr/>
            <p:txBody>
              <a:bodyPr/>
              <a:lstStyle/>
              <a:p>
                <a:r>
                  <a:rPr lang="en-US" dirty="0"/>
                  <a:t>Results for </a:t>
                </a:r>
                <a14:m>
                  <m:oMath xmlns:m="http://schemas.openxmlformats.org/officeDocument/2006/math">
                    <m:r>
                      <a:rPr lang="en-US" b="0" i="1" dirty="0" smtClean="0">
                        <a:latin typeface="Cambria Math" panose="02040503050406030204" pitchFamily="18" charset="0"/>
                      </a:rPr>
                      <m:t>𝐼</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b="1" i="1" dirty="0" smtClean="0">
                        <a:latin typeface="Cambria Math" panose="02040503050406030204" pitchFamily="18" charset="0"/>
                      </a:rPr>
                      <m:t>𝑬</m:t>
                    </m:r>
                  </m:oMath>
                </a14:m>
                <a:r>
                  <a:rPr lang="en-US" dirty="0"/>
                  <a:t> – Sparsity as f(X)</a:t>
                </a:r>
              </a:p>
            </p:txBody>
          </p:sp>
        </mc:Choice>
        <mc:Fallback xmlns="">
          <p:sp>
            <p:nvSpPr>
              <p:cNvPr id="2" name="Title 1">
                <a:extLst>
                  <a:ext uri="{FF2B5EF4-FFF2-40B4-BE49-F238E27FC236}">
                    <a16:creationId xmlns:a16="http://schemas.microsoft.com/office/drawing/2014/main" id="{9660D386-8658-A673-10D7-73053AE86F83}"/>
                  </a:ext>
                </a:extLst>
              </p:cNvPr>
              <p:cNvSpPr>
                <a:spLocks noGrp="1" noRot="1" noChangeAspect="1" noMove="1" noResize="1" noEditPoints="1" noAdjustHandles="1" noChangeArrowheads="1" noChangeShapeType="1" noTextEdit="1"/>
              </p:cNvSpPr>
              <p:nvPr>
                <p:ph type="title"/>
              </p:nvPr>
            </p:nvSpPr>
            <p:spPr>
              <a:blipFill>
                <a:blip r:embed="rId3"/>
                <a:stretch>
                  <a:fillRect l="-1320" b="-20548"/>
                </a:stretch>
              </a:blipFill>
            </p:spPr>
            <p:txBody>
              <a:bodyPr/>
              <a:lstStyle/>
              <a:p>
                <a:r>
                  <a:rPr lang="en-US">
                    <a:noFill/>
                  </a:rPr>
                  <a:t> </a:t>
                </a:r>
              </a:p>
            </p:txBody>
          </p:sp>
        </mc:Fallback>
      </mc:AlternateContent>
      <p:pic>
        <p:nvPicPr>
          <p:cNvPr id="7" name="Content Placeholder 6" descr="A graph with a line and dots&#10;&#10;Description automatically generated">
            <a:extLst>
              <a:ext uri="{FF2B5EF4-FFF2-40B4-BE49-F238E27FC236}">
                <a16:creationId xmlns:a16="http://schemas.microsoft.com/office/drawing/2014/main" id="{D46B6BB9-7676-2D38-2C25-E12E7B489EC9}"/>
              </a:ext>
            </a:extLst>
          </p:cNvPr>
          <p:cNvPicPr>
            <a:picLocks noGrp="1" noChangeAspect="1"/>
          </p:cNvPicPr>
          <p:nvPr>
            <p:ph sz="quarter" idx="4294967295"/>
          </p:nvPr>
        </p:nvPicPr>
        <p:blipFill>
          <a:blip r:embed="rId4"/>
          <a:stretch>
            <a:fillRect/>
          </a:stretch>
        </p:blipFill>
        <p:spPr>
          <a:xfrm>
            <a:off x="0" y="1579563"/>
            <a:ext cx="5842000" cy="4305300"/>
          </a:xfrm>
        </p:spPr>
      </p:pic>
      <p:pic>
        <p:nvPicPr>
          <p:cNvPr id="10" name="Picture 9" descr="A graph with a line and dots&#10;&#10;Description automatically generated">
            <a:extLst>
              <a:ext uri="{FF2B5EF4-FFF2-40B4-BE49-F238E27FC236}">
                <a16:creationId xmlns:a16="http://schemas.microsoft.com/office/drawing/2014/main" id="{6DA8FBE6-4069-6B38-342E-81F6676C7852}"/>
              </a:ext>
            </a:extLst>
          </p:cNvPr>
          <p:cNvPicPr>
            <a:picLocks noChangeAspect="1"/>
          </p:cNvPicPr>
          <p:nvPr/>
        </p:nvPicPr>
        <p:blipFill>
          <a:blip r:embed="rId5"/>
          <a:stretch>
            <a:fillRect/>
          </a:stretch>
        </p:blipFill>
        <p:spPr>
          <a:xfrm>
            <a:off x="6295423" y="1579162"/>
            <a:ext cx="5842000" cy="4305300"/>
          </a:xfrm>
          <a:prstGeom prst="rect">
            <a:avLst/>
          </a:prstGeom>
        </p:spPr>
      </p:pic>
      <p:sp>
        <p:nvSpPr>
          <p:cNvPr id="12" name="TextBox 11">
            <a:extLst>
              <a:ext uri="{FF2B5EF4-FFF2-40B4-BE49-F238E27FC236}">
                <a16:creationId xmlns:a16="http://schemas.microsoft.com/office/drawing/2014/main" id="{84456FB3-2040-DA0A-B5CF-8A6B8B8B2C52}"/>
              </a:ext>
            </a:extLst>
          </p:cNvPr>
          <p:cNvSpPr txBox="1"/>
          <p:nvPr/>
        </p:nvSpPr>
        <p:spPr>
          <a:xfrm>
            <a:off x="4326903" y="6212264"/>
            <a:ext cx="4223208" cy="369332"/>
          </a:xfrm>
          <a:prstGeom prst="rect">
            <a:avLst/>
          </a:prstGeom>
          <a:noFill/>
        </p:spPr>
        <p:txBody>
          <a:bodyPr wrap="square" rtlCol="0">
            <a:spAutoFit/>
          </a:bodyPr>
          <a:lstStyle/>
          <a:p>
            <a:r>
              <a:rPr lang="en-US" dirty="0">
                <a:solidFill>
                  <a:schemeClr val="tx2"/>
                </a:solidFill>
              </a:rPr>
              <a:t>Heterogeneity follows the same pattern</a:t>
            </a:r>
          </a:p>
        </p:txBody>
      </p:sp>
    </p:spTree>
    <p:extLst>
      <p:ext uri="{BB962C8B-B14F-4D97-AF65-F5344CB8AC3E}">
        <p14:creationId xmlns:p14="http://schemas.microsoft.com/office/powerpoint/2010/main" val="23721530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F281-7010-894E-9B37-CEB6BC8B9D36}"/>
              </a:ext>
            </a:extLst>
          </p:cNvPr>
          <p:cNvSpPr>
            <a:spLocks noGrp="1"/>
          </p:cNvSpPr>
          <p:nvPr>
            <p:ph type="title"/>
          </p:nvPr>
        </p:nvSpPr>
        <p:spPr/>
        <p:txBody>
          <a:bodyPr/>
          <a:lstStyle/>
          <a:p>
            <a:r>
              <a:rPr lang="en-US"/>
              <a:t>Multi-task learning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E3FFBF-F281-2B4A-B58F-3EF40BC39D7B}"/>
                  </a:ext>
                </a:extLst>
              </p:cNvPr>
              <p:cNvSpPr>
                <a:spLocks noGrp="1"/>
              </p:cNvSpPr>
              <p:nvPr>
                <p:ph idx="1"/>
              </p:nvPr>
            </p:nvSpPr>
            <p:spPr>
              <a:xfrm>
                <a:off x="838200" y="1825625"/>
                <a:ext cx="4661647" cy="4351338"/>
              </a:xfrm>
            </p:spPr>
            <p:txBody>
              <a:bodyPr>
                <a:normAutofit/>
              </a:bodyPr>
              <a:lstStyle/>
              <a:p>
                <a:pPr>
                  <a:lnSpc>
                    <a:spcPct val="100000"/>
                  </a:lnSpc>
                </a:pPr>
                <a:r>
                  <a:rPr lang="en-US" dirty="0"/>
                  <a:t>For each object,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𝑜</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m:t>
                    </m:r>
                  </m:oMath>
                </a14:m>
                <a:r>
                  <a:rPr lang="en-US" dirty="0"/>
                  <a:t>in the graph participating in relation </a:t>
                </a:r>
                <a14:m>
                  <m:oMath xmlns:m="http://schemas.openxmlformats.org/officeDocument/2006/math">
                    <m:r>
                      <a:rPr lang="en-US" i="1" dirty="0" smtClean="0">
                        <a:latin typeface="Cambria Math" panose="02040503050406030204" pitchFamily="18" charset="0"/>
                      </a:rPr>
                      <m:t>𝑅</m:t>
                    </m:r>
                  </m:oMath>
                </a14:m>
                <a:r>
                  <a:rPr lang="en-US" dirty="0"/>
                  <a:t>, </a:t>
                </a:r>
                <a14:m>
                  <m:oMath xmlns:m="http://schemas.openxmlformats.org/officeDocument/2006/math">
                    <m:sSubSup>
                      <m:sSubSupPr>
                        <m:ctrlPr>
                          <a:rPr lang="en-US" i="1" dirty="0" err="1" smtClean="0">
                            <a:latin typeface="Cambria Math" panose="02040503050406030204" pitchFamily="18" charset="0"/>
                          </a:rPr>
                        </m:ctrlPr>
                      </m:sSubSupPr>
                      <m:e>
                        <m:r>
                          <a:rPr lang="en-US" i="1" dirty="0" smtClean="0">
                            <a:latin typeface="Cambria Math" panose="02040503050406030204" pitchFamily="18" charset="0"/>
                          </a:rPr>
                          <m:t>𝑠</m:t>
                        </m:r>
                      </m:e>
                      <m:sub>
                        <m:r>
                          <a:rPr lang="en-US" i="1" dirty="0" err="1" smtClean="0">
                            <a:latin typeface="Cambria Math" panose="02040503050406030204" pitchFamily="18" charset="0"/>
                          </a:rPr>
                          <m:t>𝑖</m:t>
                        </m:r>
                      </m:sub>
                      <m:sup>
                        <m:r>
                          <a:rPr lang="en-US" i="1" dirty="0" smtClean="0">
                            <a:latin typeface="Cambria Math" panose="02040503050406030204" pitchFamily="18" charset="0"/>
                          </a:rPr>
                          <m:t>𝑝</m:t>
                        </m:r>
                      </m:sup>
                    </m:sSubSup>
                  </m:oMath>
                </a14:m>
                <a:r>
                  <a:rPr lang="en-US" dirty="0"/>
                  <a:t> and </a:t>
                </a:r>
                <a14:m>
                  <m:oMath xmlns:m="http://schemas.openxmlformats.org/officeDocument/2006/math">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𝑠</m:t>
                        </m:r>
                      </m:e>
                      <m:sub>
                        <m:r>
                          <a:rPr lang="en-US" i="1" dirty="0" err="1" smtClean="0">
                            <a:latin typeface="Cambria Math" panose="02040503050406030204" pitchFamily="18" charset="0"/>
                          </a:rPr>
                          <m:t>𝑖</m:t>
                        </m:r>
                      </m:sub>
                      <m:sup>
                        <m:r>
                          <a:rPr lang="en-US" b="0" i="1" dirty="0" smtClean="0">
                            <a:latin typeface="Cambria Math" panose="02040503050406030204" pitchFamily="18" charset="0"/>
                          </a:rPr>
                          <m:t>𝑛</m:t>
                        </m:r>
                      </m:sup>
                    </m:sSubSup>
                    <m:r>
                      <a:rPr lang="en-US" i="1" dirty="0" smtClean="0">
                        <a:latin typeface="Cambria Math" panose="02040503050406030204" pitchFamily="18" charset="0"/>
                      </a:rPr>
                      <m:t> </m:t>
                    </m:r>
                  </m:oMath>
                </a14:m>
                <a:r>
                  <a:rPr lang="en-US" dirty="0"/>
                  <a:t>refers to positive and negative examples. </a:t>
                </a:r>
                <a14:m>
                  <m:oMath xmlns:m="http://schemas.openxmlformats.org/officeDocument/2006/math">
                    <m:sSub>
                      <m:sSubPr>
                        <m:ctrlPr>
                          <a:rPr lang="en-US" i="1" dirty="0" err="1" smtClean="0">
                            <a:latin typeface="Cambria Math" panose="02040503050406030204" pitchFamily="18" charset="0"/>
                          </a:rPr>
                        </m:ctrlPr>
                      </m:sSubPr>
                      <m:e>
                        <m:r>
                          <a:rPr lang="en-US" i="1" dirty="0" smtClean="0">
                            <a:latin typeface="Cambria Math" panose="02040503050406030204" pitchFamily="18" charset="0"/>
                          </a:rPr>
                          <m:t>𝑒</m:t>
                        </m:r>
                      </m:e>
                      <m: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𝑜</m:t>
                            </m:r>
                          </m:e>
                          <m:sub>
                            <m:r>
                              <a:rPr lang="en-US" i="1" dirty="0" err="1" smtClean="0">
                                <a:latin typeface="Cambria Math" panose="02040503050406030204" pitchFamily="18" charset="0"/>
                              </a:rPr>
                              <m:t>𝑖</m:t>
                            </m:r>
                          </m:sub>
                        </m:sSub>
                      </m:sub>
                    </m:sSub>
                  </m:oMath>
                </a14:m>
                <a:r>
                  <a:rPr lang="en-US" dirty="0"/>
                  <a:t>refers to the vector embedding of the graph object </a:t>
                </a:r>
                <a14:m>
                  <m:oMath xmlns:m="http://schemas.openxmlformats.org/officeDocument/2006/math">
                    <m:sSub>
                      <m:sSubPr>
                        <m:ctrlPr>
                          <a:rPr lang="en-US" i="1" dirty="0" smtClean="0">
                            <a:latin typeface="Cambria Math" panose="02040503050406030204" pitchFamily="18" charset="0"/>
                          </a:rPr>
                        </m:ctrlPr>
                      </m:sSubPr>
                      <m:e>
                        <m:r>
                          <a:rPr lang="en-US" i="1" dirty="0" err="1" smtClean="0">
                            <a:latin typeface="Cambria Math" panose="02040503050406030204" pitchFamily="18" charset="0"/>
                          </a:rPr>
                          <m:t>𝑜</m:t>
                        </m:r>
                      </m:e>
                      <m:sub>
                        <m:r>
                          <a:rPr lang="en-US" i="1" dirty="0" err="1" smtClean="0">
                            <a:latin typeface="Cambria Math" panose="02040503050406030204" pitchFamily="18" charset="0"/>
                          </a:rPr>
                          <m:t>𝑖</m:t>
                        </m:r>
                      </m:sub>
                    </m:sSub>
                  </m:oMath>
                </a14:m>
                <a:r>
                  <a:rPr lang="en-US" dirty="0"/>
                  <a:t> , and </a:t>
                </a:r>
                <a14:m>
                  <m:oMath xmlns:m="http://schemas.openxmlformats.org/officeDocument/2006/math">
                    <m:r>
                      <a:rPr lang="en-US" i="1" dirty="0" smtClean="0">
                        <a:latin typeface="Cambria Math" panose="02040503050406030204" pitchFamily="18" charset="0"/>
                      </a:rPr>
                      <m:t>𝑦</m:t>
                    </m:r>
                  </m:oMath>
                </a14:m>
                <a:r>
                  <a:rPr lang="en-US" dirty="0"/>
                  <a:t> is the label. </a:t>
                </a:r>
              </a:p>
              <a:p>
                <a:pPr>
                  <a:lnSpc>
                    <a:spcPct val="100000"/>
                  </a:lnSpc>
                </a:pP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1 </m:t>
                    </m:r>
                  </m:oMath>
                </a14:m>
                <a:r>
                  <a:rPr lang="en-US" dirty="0"/>
                  <a:t>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𝑜</m:t>
                        </m:r>
                      </m:e>
                      <m:sub>
                        <m:r>
                          <a:rPr lang="en-US" i="1" dirty="0" smtClean="0">
                            <a:latin typeface="Cambria Math" panose="02040503050406030204" pitchFamily="18" charset="0"/>
                          </a:rPr>
                          <m:t>𝑖</m:t>
                        </m:r>
                      </m:sub>
                    </m:sSub>
                  </m:oMath>
                </a14:m>
                <a:r>
                  <a:rPr lang="en-US" dirty="0"/>
                  <a:t> ,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𝑠</m:t>
                        </m:r>
                      </m:e>
                      <m:sub>
                        <m:r>
                          <a:rPr lang="en-US" i="1" dirty="0" smtClean="0">
                            <a:latin typeface="Cambria Math" panose="02040503050406030204" pitchFamily="18" charset="0"/>
                          </a:rPr>
                          <m:t>𝑖</m:t>
                        </m:r>
                      </m:sub>
                      <m:sup>
                        <m:r>
                          <a:rPr lang="en-US" b="0" i="1" dirty="0" smtClean="0">
                            <a:latin typeface="Cambria Math" panose="02040503050406030204" pitchFamily="18" charset="0"/>
                          </a:rPr>
                          <m:t>𝑝</m:t>
                        </m:r>
                      </m:sup>
                    </m:sSubSup>
                  </m:oMath>
                </a14:m>
                <a:r>
                  <a:rPr lang="en-US" dirty="0"/>
                  <a:t> ) pairs and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0 </m:t>
                    </m:r>
                  </m:oMath>
                </a14:m>
                <a:r>
                  <a:rPr lang="en-US" dirty="0"/>
                  <a:t>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𝑜</m:t>
                        </m:r>
                      </m:e>
                      <m:sub>
                        <m:r>
                          <a:rPr lang="en-US" i="1" dirty="0" smtClean="0">
                            <a:latin typeface="Cambria Math" panose="02040503050406030204" pitchFamily="18" charset="0"/>
                          </a:rPr>
                          <m:t>𝑖</m:t>
                        </m:r>
                      </m:sub>
                    </m:sSub>
                  </m:oMath>
                </a14:m>
                <a:r>
                  <a:rPr lang="en-US" dirty="0"/>
                  <a:t> ,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𝑠</m:t>
                        </m:r>
                      </m:e>
                      <m:sub>
                        <m:r>
                          <a:rPr lang="en-US" i="1" dirty="0" smtClean="0">
                            <a:latin typeface="Cambria Math" panose="02040503050406030204" pitchFamily="18" charset="0"/>
                          </a:rPr>
                          <m:t>𝑖</m:t>
                        </m:r>
                      </m:sub>
                      <m:sup>
                        <m:r>
                          <a:rPr lang="en-US" b="0" i="1" dirty="0" smtClean="0">
                            <a:latin typeface="Cambria Math" panose="02040503050406030204" pitchFamily="18" charset="0"/>
                          </a:rPr>
                          <m:t>𝑛</m:t>
                        </m:r>
                      </m:sup>
                    </m:sSubSup>
                  </m:oMath>
                </a14:m>
                <a:r>
                  <a:rPr lang="en-US" dirty="0"/>
                  <a:t> )</a:t>
                </a:r>
              </a:p>
            </p:txBody>
          </p:sp>
        </mc:Choice>
        <mc:Fallback xmlns="">
          <p:sp>
            <p:nvSpPr>
              <p:cNvPr id="3" name="Content Placeholder 2">
                <a:extLst>
                  <a:ext uri="{FF2B5EF4-FFF2-40B4-BE49-F238E27FC236}">
                    <a16:creationId xmlns:a16="http://schemas.microsoft.com/office/drawing/2014/main" id="{8FE3FFBF-F281-2B4A-B58F-3EF40BC39D7B}"/>
                  </a:ext>
                </a:extLst>
              </p:cNvPr>
              <p:cNvSpPr>
                <a:spLocks noGrp="1" noRot="1" noChangeAspect="1" noMove="1" noResize="1" noEditPoints="1" noAdjustHandles="1" noChangeArrowheads="1" noChangeShapeType="1" noTextEdit="1"/>
              </p:cNvSpPr>
              <p:nvPr>
                <p:ph idx="1"/>
              </p:nvPr>
            </p:nvSpPr>
            <p:spPr>
              <a:xfrm>
                <a:off x="838200" y="1825625"/>
                <a:ext cx="4661647" cy="4351338"/>
              </a:xfrm>
              <a:blipFill>
                <a:blip r:embed="rId3"/>
                <a:stretch>
                  <a:fillRect l="-1907" t="-1163" r="-24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712FD38-E00F-794B-8DD6-9D0F4D3CE646}"/>
              </a:ext>
            </a:extLst>
          </p:cNvPr>
          <p:cNvPicPr>
            <a:picLocks noChangeAspect="1"/>
          </p:cNvPicPr>
          <p:nvPr/>
        </p:nvPicPr>
        <p:blipFill>
          <a:blip r:embed="rId4"/>
          <a:stretch>
            <a:fillRect/>
          </a:stretch>
        </p:blipFill>
        <p:spPr>
          <a:xfrm>
            <a:off x="5755341" y="1873250"/>
            <a:ext cx="6172200" cy="3111500"/>
          </a:xfrm>
          <a:prstGeom prst="rect">
            <a:avLst/>
          </a:prstGeom>
        </p:spPr>
      </p:pic>
    </p:spTree>
    <p:extLst>
      <p:ext uri="{BB962C8B-B14F-4D97-AF65-F5344CB8AC3E}">
        <p14:creationId xmlns:p14="http://schemas.microsoft.com/office/powerpoint/2010/main" val="3345167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6625-9481-5044-8AAB-6C767E38E26D}"/>
              </a:ext>
            </a:extLst>
          </p:cNvPr>
          <p:cNvSpPr>
            <a:spLocks noGrp="1"/>
          </p:cNvSpPr>
          <p:nvPr>
            <p:ph type="title"/>
          </p:nvPr>
        </p:nvSpPr>
        <p:spPr/>
        <p:txBody>
          <a:bodyPr/>
          <a:lstStyle/>
          <a:p>
            <a:r>
              <a:rPr lang="en-US" dirty="0"/>
              <a:t>Learning objectives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2272C5-99ED-364E-8B5F-9C98A89EE571}"/>
                  </a:ext>
                </a:extLst>
              </p:cNvPr>
              <p:cNvSpPr>
                <a:spLocks noGrp="1"/>
              </p:cNvSpPr>
              <p:nvPr>
                <p:ph idx="1"/>
              </p:nvPr>
            </p:nvSpPr>
            <p:spPr/>
            <p:txBody>
              <a:bodyPr>
                <a:normAutofit/>
              </a:bodyPr>
              <a:lstStyle/>
              <a:p>
                <a:r>
                  <a:rPr lang="en-US" dirty="0"/>
                  <a:t>Features to Features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𝑇</m:t>
                        </m:r>
                      </m:sub>
                    </m:sSub>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𝑇</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𝑛</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𝑒𝑣𝑒𝑛𝑡</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𝑒𝑣𝑒𝑛𝑡</m:t>
                        </m:r>
                      </m:sub>
                    </m:sSub>
                    <m:r>
                      <a:rPr lang="en-US" i="1" dirty="0" smtClean="0">
                        <a:latin typeface="Cambria Math" panose="02040503050406030204" pitchFamily="18" charset="0"/>
                      </a:rPr>
                      <m:t>)</m:t>
                    </m:r>
                  </m:oMath>
                </a14:m>
                <a:r>
                  <a:rPr lang="en-US" dirty="0"/>
                  <a:t>  </a:t>
                </a:r>
              </a:p>
              <a:p>
                <a:pPr lvl="1"/>
                <a:r>
                  <a:rPr lang="en-US" dirty="0"/>
                  <a:t>Similar topics, named entities, or events with embedding value within a certain threshold, are placed together</a:t>
                </a:r>
              </a:p>
              <a:p>
                <a:r>
                  <a:rPr lang="en-US" dirty="0"/>
                  <a:t>Data Sample to Data Sample </a:t>
                </a:r>
                <a14:m>
                  <m:oMath xmlns:m="http://schemas.openxmlformats.org/officeDocument/2006/math">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𝑉</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𝑉</m:t>
                        </m:r>
                      </m:sub>
                    </m:s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𝑉</m:t>
                        </m:r>
                      </m:sub>
                    </m:sSub>
                    <m:r>
                      <a:rPr lang="en-US" i="1" dirty="0" smtClean="0">
                        <a:latin typeface="Cambria Math" panose="02040503050406030204" pitchFamily="18" charset="0"/>
                      </a:rPr>
                      <m:t>)</m:t>
                    </m:r>
                  </m:oMath>
                </a14:m>
                <a:r>
                  <a:rPr lang="en-US" dirty="0"/>
                  <a:t>  </a:t>
                </a:r>
              </a:p>
              <a:p>
                <a:pPr lvl="1"/>
                <a:r>
                  <a:rPr lang="en-US" dirty="0"/>
                  <a:t>Positive pairs are selected by</a:t>
                </a:r>
              </a:p>
              <a:p>
                <a:pPr lvl="2"/>
                <a:r>
                  <a:rPr lang="en-US" dirty="0"/>
                  <a:t>Topics, Events and Entities, User Provided similarity labels, and Embedding </a:t>
                </a:r>
              </a:p>
              <a:p>
                <a:r>
                  <a:rPr lang="en-US" dirty="0"/>
                  <a:t>Data Samples to Features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𝑇</m:t>
                        </m:r>
                      </m:sub>
                    </m:sSub>
                    <m:r>
                      <a:rPr lang="en-US" i="1" dirty="0" smtClean="0">
                        <a:latin typeface="Cambria Math" panose="02040503050406030204" pitchFamily="18" charset="0"/>
                      </a:rPr>
                      <m:t> /</m:t>
                    </m:r>
                    <m:r>
                      <a:rPr lang="en-US" i="1" dirty="0" err="1" smtClean="0">
                        <a:latin typeface="Cambria Math" panose="02040503050406030204" pitchFamily="18" charset="0"/>
                      </a:rPr>
                      <m:t>𝑥</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𝑒𝑣𝑒𝑛𝑡</m:t>
                        </m:r>
                      </m:sub>
                    </m:sSub>
                    <m:r>
                      <a:rPr lang="en-US" i="1" dirty="0" smtClean="0">
                        <a:latin typeface="Cambria Math" panose="02040503050406030204" pitchFamily="18" charset="0"/>
                      </a:rPr>
                      <m:t>/</m:t>
                    </m:r>
                    <m:r>
                      <a:rPr lang="en-US" i="1" dirty="0" err="1" smtClean="0">
                        <a:latin typeface="Cambria Math" panose="02040503050406030204" pitchFamily="18" charset="0"/>
                      </a:rPr>
                      <m:t>𝑥</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m:t>
                    </m:r>
                  </m:oMath>
                </a14:m>
                <a:r>
                  <a:rPr lang="en-US" dirty="0"/>
                  <a:t>  </a:t>
                </a:r>
              </a:p>
              <a:p>
                <a:r>
                  <a:rPr lang="en-US" dirty="0"/>
                  <a:t>Joint Object Function,</a:t>
                </a:r>
                <a:br>
                  <a:rPr lang="en-US" dirty="0"/>
                </a:br>
                <a:br>
                  <a:rPr lang="en-US" dirty="0"/>
                </a:br>
                <a:r>
                  <a:rPr lang="en-US" dirty="0"/>
                  <a:t>where </a:t>
                </a:r>
                <a14:m>
                  <m:oMath xmlns:m="http://schemas.openxmlformats.org/officeDocument/2006/math">
                    <m:r>
                      <a:rPr lang="en-US" i="1" dirty="0" smtClean="0">
                        <a:latin typeface="Cambria Math" panose="02040503050406030204" pitchFamily="18" charset="0"/>
                      </a:rPr>
                      <m:t>𝑂</m:t>
                    </m:r>
                  </m:oMath>
                </a14:m>
                <a:r>
                  <a:rPr lang="en-US" dirty="0"/>
                  <a:t> is defined over all the objectives, weight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𝑖</m:t>
                        </m:r>
                      </m:sub>
                    </m:sSub>
                  </m:oMath>
                </a14:m>
                <a:r>
                  <a:rPr lang="en-US" dirty="0"/>
                  <a:t> is set to 1.</a:t>
                </a:r>
              </a:p>
            </p:txBody>
          </p:sp>
        </mc:Choice>
        <mc:Fallback xmlns="">
          <p:sp>
            <p:nvSpPr>
              <p:cNvPr id="3" name="Content Placeholder 2">
                <a:extLst>
                  <a:ext uri="{FF2B5EF4-FFF2-40B4-BE49-F238E27FC236}">
                    <a16:creationId xmlns:a16="http://schemas.microsoft.com/office/drawing/2014/main" id="{772272C5-99ED-364E-8B5F-9C98A89EE571}"/>
                  </a:ext>
                </a:extLst>
              </p:cNvPr>
              <p:cNvSpPr>
                <a:spLocks noGrp="1" noRot="1" noChangeAspect="1" noMove="1" noResize="1" noEditPoints="1" noAdjustHandles="1" noChangeArrowheads="1" noChangeShapeType="1" noTextEdit="1"/>
              </p:cNvSpPr>
              <p:nvPr>
                <p:ph idx="1"/>
              </p:nvPr>
            </p:nvSpPr>
            <p:spPr>
              <a:blipFill>
                <a:blip r:embed="rId2"/>
                <a:stretch>
                  <a:fillRect l="-844" t="-14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6425E20-7E81-E149-A9F1-5485710B9C48}"/>
              </a:ext>
            </a:extLst>
          </p:cNvPr>
          <p:cNvPicPr>
            <a:picLocks noChangeAspect="1"/>
          </p:cNvPicPr>
          <p:nvPr/>
        </p:nvPicPr>
        <p:blipFill>
          <a:blip r:embed="rId3"/>
          <a:stretch>
            <a:fillRect/>
          </a:stretch>
        </p:blipFill>
        <p:spPr>
          <a:xfrm>
            <a:off x="4377018" y="4798359"/>
            <a:ext cx="2819400" cy="838200"/>
          </a:xfrm>
          <a:prstGeom prst="rect">
            <a:avLst/>
          </a:prstGeom>
        </p:spPr>
      </p:pic>
    </p:spTree>
    <p:extLst>
      <p:ext uri="{BB962C8B-B14F-4D97-AF65-F5344CB8AC3E}">
        <p14:creationId xmlns:p14="http://schemas.microsoft.com/office/powerpoint/2010/main" val="37200417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488E-75DD-884E-95E3-F24D8E409284}"/>
              </a:ext>
            </a:extLst>
          </p:cNvPr>
          <p:cNvSpPr>
            <a:spLocks noGrp="1"/>
          </p:cNvSpPr>
          <p:nvPr>
            <p:ph type="title"/>
          </p:nvPr>
        </p:nvSpPr>
        <p:spPr>
          <a:xfrm>
            <a:off x="5116878" y="629266"/>
            <a:ext cx="6422849" cy="1676603"/>
          </a:xfrm>
        </p:spPr>
        <p:txBody>
          <a:bodyPr>
            <a:normAutofit fontScale="90000"/>
          </a:bodyPr>
          <a:lstStyle/>
          <a:p>
            <a:r>
              <a:rPr lang="en-US" dirty="0"/>
              <a:t>Reasoning Over the Data Information Network</a:t>
            </a:r>
          </a:p>
        </p:txBody>
      </p:sp>
      <p:pic>
        <p:nvPicPr>
          <p:cNvPr id="7" name="Picture 6" descr="A picture containing text&#10;&#10;Description automatically generated">
            <a:extLst>
              <a:ext uri="{FF2B5EF4-FFF2-40B4-BE49-F238E27FC236}">
                <a16:creationId xmlns:a16="http://schemas.microsoft.com/office/drawing/2014/main" id="{F087C664-20DD-1741-82AE-4A328A11B024}"/>
              </a:ext>
            </a:extLst>
          </p:cNvPr>
          <p:cNvPicPr>
            <a:picLocks noChangeAspect="1"/>
          </p:cNvPicPr>
          <p:nvPr/>
        </p:nvPicPr>
        <p:blipFill>
          <a:blip r:embed="rId2"/>
          <a:stretch>
            <a:fillRect/>
          </a:stretch>
        </p:blipFill>
        <p:spPr>
          <a:xfrm>
            <a:off x="804672" y="1249958"/>
            <a:ext cx="3026664" cy="741532"/>
          </a:xfrm>
          <a:prstGeom prst="rect">
            <a:avLst/>
          </a:prstGeom>
        </p:spPr>
      </p:pic>
      <p:pic>
        <p:nvPicPr>
          <p:cNvPr id="11" name="Picture 10">
            <a:extLst>
              <a:ext uri="{FF2B5EF4-FFF2-40B4-BE49-F238E27FC236}">
                <a16:creationId xmlns:a16="http://schemas.microsoft.com/office/drawing/2014/main" id="{73B00EE7-EF7F-6F41-A76F-44203954CBB2}"/>
              </a:ext>
            </a:extLst>
          </p:cNvPr>
          <p:cNvPicPr>
            <a:picLocks noChangeAspect="1"/>
          </p:cNvPicPr>
          <p:nvPr/>
        </p:nvPicPr>
        <p:blipFill>
          <a:blip r:embed="rId3"/>
          <a:stretch>
            <a:fillRect/>
          </a:stretch>
        </p:blipFill>
        <p:spPr>
          <a:xfrm>
            <a:off x="804672" y="3052569"/>
            <a:ext cx="3026664" cy="605332"/>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362A1DF2-A231-DA4F-9E81-A90C09C90B69}"/>
              </a:ext>
            </a:extLst>
          </p:cNvPr>
          <p:cNvPicPr>
            <a:picLocks noChangeAspect="1"/>
          </p:cNvPicPr>
          <p:nvPr/>
        </p:nvPicPr>
        <p:blipFill>
          <a:blip r:embed="rId4"/>
          <a:stretch>
            <a:fillRect/>
          </a:stretch>
        </p:blipFill>
        <p:spPr>
          <a:xfrm>
            <a:off x="804672" y="4852992"/>
            <a:ext cx="3026663" cy="506966"/>
          </a:xfrm>
          <a:prstGeom prst="rect">
            <a:avLst/>
          </a:prstGeom>
          <a:effec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16B9C4-1806-1941-B34D-B7AD0BFEEA6D}"/>
                  </a:ext>
                </a:extLst>
              </p:cNvPr>
              <p:cNvSpPr>
                <a:spLocks noGrp="1"/>
              </p:cNvSpPr>
              <p:nvPr>
                <p:ph idx="1"/>
              </p:nvPr>
            </p:nvSpPr>
            <p:spPr>
              <a:xfrm>
                <a:off x="5116880" y="2438400"/>
                <a:ext cx="6422848" cy="3785419"/>
              </a:xfrm>
            </p:spPr>
            <p:txBody>
              <a:bodyPr>
                <a:normAutofit fontScale="92500" lnSpcReduction="10000"/>
              </a:bodyPr>
              <a:lstStyle/>
              <a:p>
                <a:r>
                  <a:rPr lang="en-US" sz="2000" dirty="0"/>
                  <a:t>Weak Supervised Baseline</a:t>
                </a:r>
              </a:p>
              <a:p>
                <a:pPr lvl="1"/>
                <a:r>
                  <a:rPr lang="en-US" sz="2000" dirty="0"/>
                  <a:t>With the data information graph</a:t>
                </a:r>
              </a:p>
              <a:p>
                <a:pPr lvl="1"/>
                <a:r>
                  <a:rPr lang="en-US" sz="2000" dirty="0"/>
                  <a:t>#paths from one data sample to a given data sample or a given feature</a:t>
                </a:r>
              </a:p>
              <a:p>
                <a:pPr lvl="1"/>
                <a:r>
                  <a:rPr lang="en-US" sz="2000" dirty="0"/>
                  <a:t>counting the paths from one data sample to a given data sample or a given feature.</a:t>
                </a:r>
              </a:p>
              <a:p>
                <a:pPr marL="457200" lvl="1" indent="0">
                  <a:buNone/>
                </a:pPr>
                <a:endParaRPr lang="en-US" sz="2000" dirty="0"/>
              </a:p>
              <a:p>
                <a:pPr marL="457200" lvl="1" indent="0">
                  <a:buNone/>
                </a:pPr>
                <a:endParaRPr lang="en-US" sz="2000" dirty="0"/>
              </a:p>
              <a:p>
                <a:r>
                  <a:rPr lang="en-US" sz="2000" i="1" dirty="0"/>
                  <a:t>Similarity Based Score. </a:t>
                </a:r>
              </a:p>
              <a:p>
                <a:pPr lvl="1"/>
                <a:r>
                  <a:rPr lang="en-US" sz="2000" dirty="0"/>
                  <a:t>Given a data sample, or a feature a and their embedding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𝑎</m:t>
                        </m:r>
                      </m:sub>
                    </m:sSub>
                    <m:r>
                      <a:rPr lang="en-US" sz="2000" b="0" i="1">
                        <a:latin typeface="Cambria Math" panose="02040503050406030204" pitchFamily="18" charset="0"/>
                      </a:rPr>
                      <m:t> </m:t>
                    </m:r>
                  </m:oMath>
                </a14:m>
                <a:r>
                  <a:rPr lang="en-US" sz="2000" dirty="0"/>
                  <a:t> the relevance score with other data sample b with embedding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b="0" i="1">
                            <a:latin typeface="Cambria Math" panose="02040503050406030204" pitchFamily="18" charset="0"/>
                          </a:rPr>
                          <m:t>𝑏</m:t>
                        </m:r>
                      </m:sub>
                    </m:sSub>
                  </m:oMath>
                </a14:m>
                <a:r>
                  <a:rPr lang="en-US" sz="2000" dirty="0"/>
                  <a:t> is:</a:t>
                </a:r>
              </a:p>
            </p:txBody>
          </p:sp>
        </mc:Choice>
        <mc:Fallback xmlns="">
          <p:sp>
            <p:nvSpPr>
              <p:cNvPr id="3" name="Content Placeholder 2">
                <a:extLst>
                  <a:ext uri="{FF2B5EF4-FFF2-40B4-BE49-F238E27FC236}">
                    <a16:creationId xmlns:a16="http://schemas.microsoft.com/office/drawing/2014/main" id="{6616B9C4-1806-1941-B34D-B7AD0BFEEA6D}"/>
                  </a:ext>
                </a:extLst>
              </p:cNvPr>
              <p:cNvSpPr>
                <a:spLocks noGrp="1" noRot="1" noChangeAspect="1" noMove="1" noResize="1" noEditPoints="1" noAdjustHandles="1" noChangeArrowheads="1" noChangeShapeType="1" noTextEdit="1"/>
              </p:cNvSpPr>
              <p:nvPr>
                <p:ph idx="1"/>
              </p:nvPr>
            </p:nvSpPr>
            <p:spPr>
              <a:xfrm>
                <a:off x="5116880" y="2438400"/>
                <a:ext cx="6422848" cy="3785419"/>
              </a:xfrm>
              <a:blipFill>
                <a:blip r:embed="rId5"/>
                <a:stretch>
                  <a:fillRect l="-592" t="-2007" r="-197"/>
                </a:stretch>
              </a:blipFill>
            </p:spPr>
            <p:txBody>
              <a:bodyPr/>
              <a:lstStyle/>
              <a:p>
                <a:r>
                  <a:rPr lang="en-US">
                    <a:noFill/>
                  </a:rPr>
                  <a:t> </a:t>
                </a:r>
              </a:p>
            </p:txBody>
          </p:sp>
        </mc:Fallback>
      </mc:AlternateContent>
    </p:spTree>
    <p:extLst>
      <p:ext uri="{BB962C8B-B14F-4D97-AF65-F5344CB8AC3E}">
        <p14:creationId xmlns:p14="http://schemas.microsoft.com/office/powerpoint/2010/main" val="23844558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7CB9-AE26-6745-8E39-895579156CD1}"/>
              </a:ext>
            </a:extLst>
          </p:cNvPr>
          <p:cNvSpPr>
            <a:spLocks noGrp="1"/>
          </p:cNvSpPr>
          <p:nvPr>
            <p:ph type="title"/>
          </p:nvPr>
        </p:nvSpPr>
        <p:spPr/>
        <p:txBody>
          <a:bodyPr/>
          <a:lstStyle/>
          <a:p>
            <a:r>
              <a:rPr lang="en-US" dirty="0"/>
              <a:t>Novelty Characterization</a:t>
            </a:r>
          </a:p>
        </p:txBody>
      </p:sp>
      <p:sp>
        <p:nvSpPr>
          <p:cNvPr id="3" name="Content Placeholder 2">
            <a:extLst>
              <a:ext uri="{FF2B5EF4-FFF2-40B4-BE49-F238E27FC236}">
                <a16:creationId xmlns:a16="http://schemas.microsoft.com/office/drawing/2014/main" id="{9619FE42-E1B1-6E48-8314-F967E0C5D69A}"/>
              </a:ext>
            </a:extLst>
          </p:cNvPr>
          <p:cNvSpPr>
            <a:spLocks noGrp="1"/>
          </p:cNvSpPr>
          <p:nvPr>
            <p:ph idx="1"/>
          </p:nvPr>
        </p:nvSpPr>
        <p:spPr/>
        <p:txBody>
          <a:bodyPr/>
          <a:lstStyle/>
          <a:p>
            <a:r>
              <a:rPr lang="en-US" dirty="0"/>
              <a:t>Covariate shift with change in application domain with the modalities for which translation module is available (covar-1). </a:t>
            </a:r>
          </a:p>
          <a:p>
            <a:r>
              <a:rPr lang="en-US" dirty="0"/>
              <a:t>Prior probability shift with novel weak features (prior-1). </a:t>
            </a:r>
          </a:p>
          <a:p>
            <a:r>
              <a:rPr lang="en-US" dirty="0"/>
              <a:t>Prior probability shift with no weak features (prior-2). </a:t>
            </a:r>
          </a:p>
          <a:p>
            <a:r>
              <a:rPr lang="en-US" dirty="0"/>
              <a:t>Prior probability shift with novel relevance label (prior-3). </a:t>
            </a:r>
          </a:p>
          <a:p>
            <a:r>
              <a:rPr lang="en-US" dirty="0"/>
              <a:t>Temporal concept drift with previously relevant data being non-relevant (concept-1). </a:t>
            </a:r>
          </a:p>
          <a:p>
            <a:r>
              <a:rPr lang="en-US" dirty="0"/>
              <a:t>Covariate shift with new modality introduction (covar-2).</a:t>
            </a:r>
          </a:p>
        </p:txBody>
      </p:sp>
    </p:spTree>
    <p:extLst>
      <p:ext uri="{BB962C8B-B14F-4D97-AF65-F5344CB8AC3E}">
        <p14:creationId xmlns:p14="http://schemas.microsoft.com/office/powerpoint/2010/main" val="23699461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CAAA-0094-0C4D-ADDE-1D4E5DBF122D}"/>
              </a:ext>
            </a:extLst>
          </p:cNvPr>
          <p:cNvSpPr>
            <a:spLocks noGrp="1"/>
          </p:cNvSpPr>
          <p:nvPr>
            <p:ph type="title"/>
          </p:nvPr>
        </p:nvSpPr>
        <p:spPr/>
        <p:txBody>
          <a:bodyPr/>
          <a:lstStyle/>
          <a:p>
            <a:r>
              <a:rPr lang="en-US" dirty="0"/>
              <a:t>Novelty response</a:t>
            </a:r>
          </a:p>
        </p:txBody>
      </p:sp>
      <p:sp>
        <p:nvSpPr>
          <p:cNvPr id="3" name="Content Placeholder 2">
            <a:extLst>
              <a:ext uri="{FF2B5EF4-FFF2-40B4-BE49-F238E27FC236}">
                <a16:creationId xmlns:a16="http://schemas.microsoft.com/office/drawing/2014/main" id="{9191D453-BBA9-AE4D-9ADF-5FEC7DABD236}"/>
              </a:ext>
            </a:extLst>
          </p:cNvPr>
          <p:cNvSpPr>
            <a:spLocks noGrp="1"/>
          </p:cNvSpPr>
          <p:nvPr>
            <p:ph idx="1"/>
          </p:nvPr>
        </p:nvSpPr>
        <p:spPr/>
        <p:txBody>
          <a:bodyPr>
            <a:normAutofit fontScale="92500" lnSpcReduction="10000"/>
          </a:bodyPr>
          <a:lstStyle/>
          <a:p>
            <a:r>
              <a:rPr lang="en-US" dirty="0"/>
              <a:t>pre-trained retrieval model from </a:t>
            </a:r>
            <a:r>
              <a:rPr lang="en-US" dirty="0" err="1"/>
              <a:t>WeS</a:t>
            </a:r>
            <a:r>
              <a:rPr lang="en-US" dirty="0"/>
              <a:t>-Jem</a:t>
            </a:r>
          </a:p>
          <a:p>
            <a:r>
              <a:rPr lang="en-US" dirty="0"/>
              <a:t>three level training strategy </a:t>
            </a:r>
          </a:p>
          <a:p>
            <a:r>
              <a:rPr lang="en-US" dirty="0"/>
              <a:t>With new modality introduction novelty, both image and LIDAR modality can be handled with the video translation module. Initial text embedding approaches can generate text embedding for any textual input for prior data shift. </a:t>
            </a:r>
          </a:p>
          <a:p>
            <a:r>
              <a:rPr lang="en-US" dirty="0"/>
              <a:t>Linear embedding layers in </a:t>
            </a:r>
            <a:r>
              <a:rPr lang="en-US" dirty="0" err="1"/>
              <a:t>WeS-JEm</a:t>
            </a:r>
            <a:r>
              <a:rPr lang="en-US" dirty="0"/>
              <a:t> maps the OOD inputs into the pre-trained joint embedding space</a:t>
            </a:r>
          </a:p>
          <a:p>
            <a:r>
              <a:rPr lang="en-US" dirty="0"/>
              <a:t>For (prior-2) novelty, when system relearns, only the (xx-embedding) objective functions remains active</a:t>
            </a:r>
          </a:p>
          <a:p>
            <a:r>
              <a:rPr lang="en-US" dirty="0"/>
              <a:t>For novel modality introduction, a new translation method can be learned. </a:t>
            </a:r>
          </a:p>
          <a:p>
            <a:r>
              <a:rPr lang="en-US" dirty="0"/>
              <a:t>User similarity labels provided by Relevance Feedback module have greater weights than old ones</a:t>
            </a:r>
          </a:p>
        </p:txBody>
      </p:sp>
    </p:spTree>
    <p:extLst>
      <p:ext uri="{BB962C8B-B14F-4D97-AF65-F5344CB8AC3E}">
        <p14:creationId xmlns:p14="http://schemas.microsoft.com/office/powerpoint/2010/main" val="36174181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E19B-3FE0-FB47-897B-EECC6A14EDE5}"/>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3700"/>
              <a:t>Experimental Results over Topics-Topics Objective</a:t>
            </a:r>
          </a:p>
        </p:txBody>
      </p:sp>
      <p:sp>
        <p:nvSpPr>
          <p:cNvPr id="7" name="TextBox 6">
            <a:extLst>
              <a:ext uri="{FF2B5EF4-FFF2-40B4-BE49-F238E27FC236}">
                <a16:creationId xmlns:a16="http://schemas.microsoft.com/office/drawing/2014/main" id="{BC844855-6AE3-134B-86A6-A8F241BB4E3A}"/>
              </a:ext>
            </a:extLst>
          </p:cNvPr>
          <p:cNvSpPr txBox="1"/>
          <p:nvPr/>
        </p:nvSpPr>
        <p:spPr>
          <a:xfrm>
            <a:off x="6186619" y="547815"/>
            <a:ext cx="5178960" cy="2181938"/>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sz="2000" dirty="0"/>
              <a:t>20 Newsgroups Dataset</a:t>
            </a:r>
          </a:p>
          <a:p>
            <a:pPr indent="-228600">
              <a:lnSpc>
                <a:spcPct val="90000"/>
              </a:lnSpc>
              <a:spcAft>
                <a:spcPts val="600"/>
              </a:spcAft>
              <a:buFont typeface="Arial" panose="020B0604020202020204" pitchFamily="34" charset="0"/>
              <a:buChar char="•"/>
            </a:pPr>
            <a:r>
              <a:rPr lang="en-US" sz="2000" dirty="0"/>
              <a:t>Baseline: LSA, LDA</a:t>
            </a:r>
          </a:p>
          <a:p>
            <a:pPr indent="-228600">
              <a:lnSpc>
                <a:spcPct val="90000"/>
              </a:lnSpc>
              <a:spcAft>
                <a:spcPts val="600"/>
              </a:spcAft>
              <a:buFont typeface="Arial" panose="020B0604020202020204" pitchFamily="34" charset="0"/>
              <a:buChar char="•"/>
            </a:pPr>
            <a:r>
              <a:rPr lang="en-US" sz="2000" dirty="0"/>
              <a:t>Unimodal: Documents</a:t>
            </a:r>
          </a:p>
          <a:p>
            <a:pPr indent="-228600">
              <a:lnSpc>
                <a:spcPct val="90000"/>
              </a:lnSpc>
              <a:spcAft>
                <a:spcPts val="600"/>
              </a:spcAft>
              <a:buFont typeface="Arial" panose="020B0604020202020204" pitchFamily="34" charset="0"/>
              <a:buChar char="•"/>
            </a:pPr>
            <a:r>
              <a:rPr lang="en-US" sz="2000" dirty="0"/>
              <a:t>Measures inter-similarity and intra-similarity between two halves of different documents</a:t>
            </a:r>
          </a:p>
          <a:p>
            <a:pPr indent="-228600">
              <a:lnSpc>
                <a:spcPct val="90000"/>
              </a:lnSpc>
              <a:spcAft>
                <a:spcPts val="600"/>
              </a:spcAft>
              <a:buFont typeface="Arial" panose="020B0604020202020204" pitchFamily="34" charset="0"/>
              <a:buChar char="•"/>
            </a:pPr>
            <a:r>
              <a:rPr lang="en-US" sz="2000" dirty="0"/>
              <a:t>Different Negative Sampling tests</a:t>
            </a:r>
          </a:p>
        </p:txBody>
      </p:sp>
      <p:pic>
        <p:nvPicPr>
          <p:cNvPr id="5" name="Content Placeholder 4">
            <a:extLst>
              <a:ext uri="{FF2B5EF4-FFF2-40B4-BE49-F238E27FC236}">
                <a16:creationId xmlns:a16="http://schemas.microsoft.com/office/drawing/2014/main" id="{7F959537-0B9B-F64C-A47F-78B0545CD9AA}"/>
              </a:ext>
            </a:extLst>
          </p:cNvPr>
          <p:cNvPicPr>
            <a:picLocks noGrp="1" noChangeAspect="1"/>
          </p:cNvPicPr>
          <p:nvPr>
            <p:ph idx="1"/>
          </p:nvPr>
        </p:nvPicPr>
        <p:blipFill>
          <a:blip r:embed="rId3"/>
          <a:stretch>
            <a:fillRect/>
          </a:stretch>
        </p:blipFill>
        <p:spPr>
          <a:xfrm>
            <a:off x="1489961" y="2421924"/>
            <a:ext cx="3863658" cy="3711146"/>
          </a:xfrm>
          <a:prstGeom prst="rect">
            <a:avLst/>
          </a:prstGeom>
        </p:spPr>
      </p:pic>
      <p:pic>
        <p:nvPicPr>
          <p:cNvPr id="6" name="Picture 5" descr="Table&#10;&#10;Description automatically generated">
            <a:extLst>
              <a:ext uri="{FF2B5EF4-FFF2-40B4-BE49-F238E27FC236}">
                <a16:creationId xmlns:a16="http://schemas.microsoft.com/office/drawing/2014/main" id="{9D97DC96-99DB-CB44-A785-322FDA9B6011}"/>
              </a:ext>
            </a:extLst>
          </p:cNvPr>
          <p:cNvPicPr>
            <a:picLocks noChangeAspect="1"/>
          </p:cNvPicPr>
          <p:nvPr/>
        </p:nvPicPr>
        <p:blipFill>
          <a:blip r:embed="rId4"/>
          <a:stretch>
            <a:fillRect/>
          </a:stretch>
        </p:blipFill>
        <p:spPr>
          <a:xfrm>
            <a:off x="6198394" y="3379699"/>
            <a:ext cx="5167185" cy="1795595"/>
          </a:xfrm>
          <a:prstGeom prst="rect">
            <a:avLst/>
          </a:prstGeom>
        </p:spPr>
      </p:pic>
    </p:spTree>
    <p:extLst>
      <p:ext uri="{BB962C8B-B14F-4D97-AF65-F5344CB8AC3E}">
        <p14:creationId xmlns:p14="http://schemas.microsoft.com/office/powerpoint/2010/main" val="18964300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AE3FFF-994D-601C-2655-CD4BA25AA106}"/>
              </a:ext>
            </a:extLst>
          </p:cNvPr>
          <p:cNvSpPr>
            <a:spLocks noGrp="1"/>
          </p:cNvSpPr>
          <p:nvPr>
            <p:ph type="body" sz="quarter" idx="11"/>
          </p:nvPr>
        </p:nvSpPr>
        <p:spPr/>
        <p:txBody>
          <a:bodyPr>
            <a:noAutofit/>
          </a:bodyPr>
          <a:lstStyle/>
          <a:p>
            <a:pPr marL="457200" indent="-457200">
              <a:spcAft>
                <a:spcPts val="600"/>
              </a:spcAft>
              <a:buFont typeface="+mj-lt"/>
              <a:buAutoNum type="arabicPeriod"/>
            </a:pPr>
            <a:r>
              <a:rPr lang="en-US" sz="2000" b="1" dirty="0"/>
              <a:t>Scalable, real-time, feature-centric Situational Knowledge extraction and dissemination framework </a:t>
            </a:r>
            <a:r>
              <a:rPr lang="en-US" sz="2000" dirty="0"/>
              <a:t>with a multi-modal relational knowledge base that can fulfill current and future data needs from incomplete and disaggregate data sources</a:t>
            </a:r>
          </a:p>
          <a:p>
            <a:pPr marL="573400" lvl="1" indent="-457200">
              <a:spcAft>
                <a:spcPts val="600"/>
              </a:spcAft>
              <a:buFont typeface="+mj-lt"/>
              <a:buAutoNum type="alphaLcParenR"/>
            </a:pPr>
            <a:r>
              <a:rPr lang="en-US" sz="1600" dirty="0"/>
              <a:t>A </a:t>
            </a:r>
            <a:r>
              <a:rPr lang="en-US" sz="1600" b="1" dirty="0"/>
              <a:t>novel text </a:t>
            </a:r>
            <a:r>
              <a:rPr lang="en-US" sz="1600" b="1" i="0" dirty="0">
                <a:effectLst/>
              </a:rPr>
              <a:t>attribute detection model</a:t>
            </a:r>
            <a:r>
              <a:rPr lang="en-US" sz="1600" i="0" dirty="0">
                <a:effectLst/>
              </a:rPr>
              <a:t> </a:t>
            </a:r>
            <a:r>
              <a:rPr lang="en-US" sz="1600" b="0" i="0" dirty="0">
                <a:effectLst/>
              </a:rPr>
              <a:t>using language representation models and syntactic properties </a:t>
            </a:r>
          </a:p>
          <a:p>
            <a:pPr marL="573400" lvl="1" indent="-457200">
              <a:spcAft>
                <a:spcPts val="600"/>
              </a:spcAft>
              <a:buFont typeface="+mj-lt"/>
              <a:buAutoNum type="alphaLcParenR"/>
            </a:pPr>
            <a:r>
              <a:rPr lang="en-US" sz="1600" dirty="0"/>
              <a:t>A </a:t>
            </a:r>
            <a:r>
              <a:rPr lang="en-US" sz="1600" b="1" dirty="0"/>
              <a:t>Video Querying System</a:t>
            </a:r>
            <a:r>
              <a:rPr lang="en-US" sz="1600" dirty="0"/>
              <a:t> with human-in-the-loop, </a:t>
            </a:r>
            <a:r>
              <a:rPr lang="en-US" sz="1600" b="1" dirty="0"/>
              <a:t>Find-Them</a:t>
            </a:r>
            <a:r>
              <a:rPr lang="en-US" sz="1600" dirty="0"/>
              <a:t>, and two </a:t>
            </a:r>
            <a:r>
              <a:rPr lang="en-US" sz="1600" b="1" dirty="0"/>
              <a:t>novel MMIR datasets </a:t>
            </a:r>
            <a:endParaRPr lang="en-US" sz="1600" dirty="0"/>
          </a:p>
          <a:p>
            <a:pPr marL="573400" lvl="1" indent="-457200">
              <a:spcAft>
                <a:spcPts val="600"/>
              </a:spcAft>
              <a:buFont typeface="+mj-lt"/>
              <a:buAutoNum type="alphaLcParenR"/>
            </a:pPr>
            <a:r>
              <a:rPr lang="en-US" sz="1600" dirty="0"/>
              <a:t>A</a:t>
            </a:r>
            <a:r>
              <a:rPr lang="en-US" sz="1600" b="1" dirty="0"/>
              <a:t> View-based Data Integration </a:t>
            </a:r>
            <a:r>
              <a:rPr lang="en-US" sz="1600" dirty="0"/>
              <a:t>using relational structure of RDBMS and SQL Queries</a:t>
            </a:r>
          </a:p>
          <a:p>
            <a:pPr marL="457200" indent="-457200">
              <a:spcAft>
                <a:spcPts val="600"/>
              </a:spcAft>
              <a:buFont typeface="+mj-lt"/>
              <a:buAutoNum type="arabicPeriod"/>
            </a:pPr>
            <a:r>
              <a:rPr lang="en-US" sz="2000" b="1" dirty="0"/>
              <a:t>Flexible, scalable, representation-invariant learning models</a:t>
            </a:r>
            <a:r>
              <a:rPr lang="en-US" sz="2000" dirty="0"/>
              <a:t> for data integration, relevance-ranking, and similarity matching</a:t>
            </a:r>
            <a:endParaRPr lang="en-US" sz="2000" b="1" dirty="0"/>
          </a:p>
          <a:p>
            <a:pPr marL="573400" lvl="1" indent="-457200">
              <a:spcAft>
                <a:spcPts val="600"/>
              </a:spcAft>
              <a:buSzPct val="100000"/>
              <a:buFont typeface="+mj-lt"/>
              <a:buAutoNum type="alphaLcParenR"/>
            </a:pPr>
            <a:r>
              <a:rPr lang="en-US" sz="1600" dirty="0"/>
              <a:t> </a:t>
            </a:r>
            <a:r>
              <a:rPr lang="en-US" sz="1600" b="1" dirty="0"/>
              <a:t>Coordinated representation learning </a:t>
            </a:r>
            <a:r>
              <a:rPr lang="en-US" sz="1600" dirty="0"/>
              <a:t>with graph matching and a novel distance metric for data objects</a:t>
            </a:r>
          </a:p>
          <a:p>
            <a:pPr marL="573400" lvl="1" indent="-457200">
              <a:spcAft>
                <a:spcPts val="600"/>
              </a:spcAft>
              <a:buFont typeface="+mj-lt"/>
              <a:buAutoNum type="alphaLcParenR"/>
            </a:pPr>
            <a:r>
              <a:rPr lang="en-US" sz="1600" dirty="0"/>
              <a:t> </a:t>
            </a:r>
            <a:r>
              <a:rPr lang="en-US" sz="1600" b="1" dirty="0"/>
              <a:t>Relevance learning using weak supervision</a:t>
            </a:r>
          </a:p>
          <a:p>
            <a:pPr marL="457200" indent="-457200">
              <a:spcAft>
                <a:spcPts val="600"/>
              </a:spcAft>
              <a:buFont typeface="+mj-lt"/>
              <a:buAutoNum type="arabicPeriod"/>
            </a:pPr>
            <a:r>
              <a:rPr lang="en-US" sz="2000" b="1" dirty="0"/>
              <a:t>Novelty Characterization, Detection, and Adaption in Multimodal Information Retrieval</a:t>
            </a:r>
            <a:r>
              <a:rPr lang="en-US" sz="2000" dirty="0"/>
              <a:t>, distributed AI systems, and in planning domains</a:t>
            </a:r>
          </a:p>
          <a:p>
            <a:pPr marL="573400" lvl="1" indent="-457200">
              <a:spcAft>
                <a:spcPts val="600"/>
              </a:spcAft>
              <a:buFont typeface="+mj-lt"/>
              <a:buAutoNum type="alphaLcParenR"/>
            </a:pPr>
            <a:r>
              <a:rPr lang="en-US" sz="1600" dirty="0"/>
              <a:t>A </a:t>
            </a:r>
            <a:r>
              <a:rPr lang="en-US" sz="1600" b="1" dirty="0"/>
              <a:t>novel intrinsic complexity metric</a:t>
            </a:r>
            <a:r>
              <a:rPr lang="en-US" sz="1600" dirty="0"/>
              <a:t> for distributed AI applications in perception domains</a:t>
            </a:r>
          </a:p>
        </p:txBody>
      </p:sp>
      <p:sp>
        <p:nvSpPr>
          <p:cNvPr id="4" name="Slide Number Placeholder 3">
            <a:extLst>
              <a:ext uri="{FF2B5EF4-FFF2-40B4-BE49-F238E27FC236}">
                <a16:creationId xmlns:a16="http://schemas.microsoft.com/office/drawing/2014/main" id="{67952CE9-0B8F-8791-4345-6A7A613464D9}"/>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109</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5801201E-59F7-81ED-CE5D-8D69BA7AB7AB}"/>
              </a:ext>
            </a:extLst>
          </p:cNvPr>
          <p:cNvSpPr>
            <a:spLocks noGrp="1"/>
          </p:cNvSpPr>
          <p:nvPr>
            <p:ph type="title"/>
          </p:nvPr>
        </p:nvSpPr>
        <p:spPr/>
        <p:txBody>
          <a:bodyPr/>
          <a:lstStyle/>
          <a:p>
            <a:r>
              <a:rPr lang="en-US" dirty="0"/>
              <a:t>Contributions</a:t>
            </a:r>
          </a:p>
        </p:txBody>
      </p:sp>
    </p:spTree>
    <p:extLst>
      <p:ext uri="{BB962C8B-B14F-4D97-AF65-F5344CB8AC3E}">
        <p14:creationId xmlns:p14="http://schemas.microsoft.com/office/powerpoint/2010/main" val="283781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217E7-E578-6BB7-7457-A289D26210CF}"/>
              </a:ext>
            </a:extLst>
          </p:cNvPr>
          <p:cNvSpPr>
            <a:spLocks noGrp="1"/>
          </p:cNvSpPr>
          <p:nvPr>
            <p:ph sz="quarter" idx="12"/>
          </p:nvPr>
        </p:nvSpPr>
        <p:spPr/>
        <p:txBody>
          <a:bodyPr>
            <a:normAutofit/>
          </a:bodyPr>
          <a:lstStyle/>
          <a:p>
            <a:r>
              <a:rPr lang="en-US" dirty="0"/>
              <a:t>Multimodal Information Retrieval (MMIR)</a:t>
            </a:r>
          </a:p>
          <a:p>
            <a:pPr lvl="1"/>
            <a:r>
              <a:rPr lang="en-US" dirty="0"/>
              <a:t>Fails to process streaming data as it ingests</a:t>
            </a:r>
          </a:p>
          <a:p>
            <a:pPr lvl="1"/>
            <a:r>
              <a:rPr lang="en-US" dirty="0"/>
              <a:t>Limited to modality-specific transformers due to low-level feature extraction</a:t>
            </a:r>
          </a:p>
          <a:p>
            <a:pPr lvl="1"/>
            <a:r>
              <a:rPr lang="en-US" dirty="0"/>
              <a:t>Do not consider context information in relevance matching</a:t>
            </a:r>
          </a:p>
          <a:p>
            <a:pPr lvl="1"/>
            <a:r>
              <a:rPr lang="en-US" dirty="0"/>
              <a:t>User preference or mission need is not considered, and is not dynamic</a:t>
            </a:r>
          </a:p>
          <a:p>
            <a:r>
              <a:rPr lang="en-US" dirty="0"/>
              <a:t>Difference between MMIR benchmark datasets and real-world datasets</a:t>
            </a:r>
          </a:p>
          <a:p>
            <a:pPr lvl="1"/>
            <a:r>
              <a:rPr lang="en-US" dirty="0"/>
              <a:t>Noisy, lacks </a:t>
            </a:r>
            <a:r>
              <a:rPr lang="en-US" i="1" dirty="0"/>
              <a:t>relevance </a:t>
            </a:r>
            <a:r>
              <a:rPr lang="en-US" dirty="0"/>
              <a:t>labels, heterogenous</a:t>
            </a:r>
          </a:p>
          <a:p>
            <a:r>
              <a:rPr lang="en-US" dirty="0"/>
              <a:t>Use cases: Video Feed Querying and Missing Person Search</a:t>
            </a:r>
          </a:p>
          <a:p>
            <a:pPr lvl="1"/>
            <a:r>
              <a:rPr lang="en-US" dirty="0"/>
              <a:t>Involve manually-performed investigations of large amount of multimodal data, especially video data, for a specific mission need</a:t>
            </a:r>
          </a:p>
          <a:p>
            <a:pPr lvl="1"/>
            <a:endParaRPr lang="en-US" dirty="0"/>
          </a:p>
        </p:txBody>
      </p:sp>
      <p:sp>
        <p:nvSpPr>
          <p:cNvPr id="4" name="Slide Number Placeholder 3">
            <a:extLst>
              <a:ext uri="{FF2B5EF4-FFF2-40B4-BE49-F238E27FC236}">
                <a16:creationId xmlns:a16="http://schemas.microsoft.com/office/drawing/2014/main" id="{2A13FB11-6E19-E8C8-A041-0D6904E32EF8}"/>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11</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88C77158-8F9D-21E0-D285-CEC27D3D2D9F}"/>
              </a:ext>
            </a:extLst>
          </p:cNvPr>
          <p:cNvSpPr>
            <a:spLocks noGrp="1"/>
          </p:cNvSpPr>
          <p:nvPr>
            <p:ph type="title"/>
          </p:nvPr>
        </p:nvSpPr>
        <p:spPr/>
        <p:txBody>
          <a:bodyPr/>
          <a:lstStyle/>
          <a:p>
            <a:r>
              <a:rPr lang="en-US" dirty="0"/>
              <a:t>Problem Statement and Motivation</a:t>
            </a:r>
          </a:p>
        </p:txBody>
      </p:sp>
      <p:sp>
        <p:nvSpPr>
          <p:cNvPr id="7" name="TextBox 6">
            <a:extLst>
              <a:ext uri="{FF2B5EF4-FFF2-40B4-BE49-F238E27FC236}">
                <a16:creationId xmlns:a16="http://schemas.microsoft.com/office/drawing/2014/main" id="{BBCF06EF-81DF-1F78-7B7D-320AFFA30E07}"/>
              </a:ext>
            </a:extLst>
          </p:cNvPr>
          <p:cNvSpPr txBox="1"/>
          <p:nvPr/>
        </p:nvSpPr>
        <p:spPr>
          <a:xfrm>
            <a:off x="2149673" y="3885168"/>
            <a:ext cx="7892653" cy="22467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a:spAutoFit/>
          </a:bodyPr>
          <a:lstStyle/>
          <a:p>
            <a:r>
              <a:rPr lang="en-US" sz="2800" dirty="0">
                <a:solidFill>
                  <a:srgbClr val="595959"/>
                </a:solidFill>
                <a:latin typeface="Calibri"/>
                <a:ea typeface="Calibri"/>
                <a:cs typeface="Calibri"/>
                <a:sym typeface="Calibri"/>
              </a:rPr>
              <a:t>Determine </a:t>
            </a:r>
            <a:r>
              <a:rPr lang="en-US" sz="2800" b="1" i="1" dirty="0">
                <a:solidFill>
                  <a:schemeClr val="tx2">
                    <a:lumMod val="95000"/>
                    <a:lumOff val="5000"/>
                  </a:schemeClr>
                </a:solidFill>
                <a:latin typeface="Calibri"/>
                <a:ea typeface="Calibri"/>
                <a:cs typeface="Calibri"/>
                <a:sym typeface="Calibri"/>
              </a:rPr>
              <a:t>relevant</a:t>
            </a:r>
            <a:r>
              <a:rPr lang="en-US" sz="2800" dirty="0">
                <a:solidFill>
                  <a:srgbClr val="595959"/>
                </a:solidFill>
                <a:latin typeface="Calibri"/>
                <a:ea typeface="Calibri"/>
                <a:cs typeface="Calibri"/>
                <a:sym typeface="Calibri"/>
              </a:rPr>
              <a:t> information</a:t>
            </a:r>
            <a:r>
              <a:rPr lang="en-US" sz="2800" dirty="0">
                <a:solidFill>
                  <a:schemeClr val="dk1"/>
                </a:solidFill>
                <a:latin typeface="Calibri"/>
                <a:ea typeface="Calibri"/>
                <a:cs typeface="Calibri"/>
                <a:sym typeface="Calibri"/>
              </a:rPr>
              <a:t> </a:t>
            </a:r>
            <a:r>
              <a:rPr lang="en-US" sz="2800" dirty="0">
                <a:solidFill>
                  <a:srgbClr val="595959"/>
                </a:solidFill>
                <a:latin typeface="Calibri"/>
                <a:ea typeface="Calibri"/>
                <a:cs typeface="Calibri"/>
                <a:sym typeface="Calibri"/>
              </a:rPr>
              <a:t>from </a:t>
            </a:r>
            <a:r>
              <a:rPr lang="en-US" sz="2800" i="1" dirty="0">
                <a:solidFill>
                  <a:srgbClr val="595959"/>
                </a:solidFill>
                <a:latin typeface="Calibri"/>
                <a:ea typeface="Calibri"/>
                <a:cs typeface="Calibri"/>
                <a:sym typeface="Calibri"/>
              </a:rPr>
              <a:t>heterogeneous</a:t>
            </a:r>
            <a:r>
              <a:rPr lang="en-US" sz="2800" dirty="0">
                <a:solidFill>
                  <a:srgbClr val="595959"/>
                </a:solidFill>
                <a:latin typeface="Calibri"/>
                <a:ea typeface="Calibri"/>
                <a:cs typeface="Calibri"/>
                <a:sym typeface="Calibri"/>
              </a:rPr>
              <a:t> and </a:t>
            </a:r>
            <a:r>
              <a:rPr lang="en-US" sz="2800" b="1" dirty="0">
                <a:solidFill>
                  <a:schemeClr val="tx2">
                    <a:lumMod val="95000"/>
                    <a:lumOff val="5000"/>
                  </a:schemeClr>
                </a:solidFill>
                <a:latin typeface="Calibri"/>
                <a:ea typeface="Calibri"/>
                <a:cs typeface="Calibri"/>
                <a:sym typeface="Calibri"/>
              </a:rPr>
              <a:t>multimodal </a:t>
            </a:r>
            <a:r>
              <a:rPr lang="en-US" sz="2800" dirty="0">
                <a:solidFill>
                  <a:srgbClr val="595959"/>
                </a:solidFill>
                <a:latin typeface="Calibri"/>
                <a:ea typeface="Calibri"/>
                <a:cs typeface="Calibri"/>
                <a:sym typeface="Calibri"/>
              </a:rPr>
              <a:t>data, both at-rest and streaming, either</a:t>
            </a:r>
            <a:r>
              <a:rPr lang="en-US" sz="2800" dirty="0">
                <a:solidFill>
                  <a:schemeClr val="tx2">
                    <a:lumMod val="95000"/>
                    <a:lumOff val="5000"/>
                  </a:schemeClr>
                </a:solidFill>
                <a:latin typeface="Calibri"/>
                <a:ea typeface="Calibri"/>
                <a:cs typeface="Calibri"/>
                <a:sym typeface="Calibri"/>
              </a:rPr>
              <a:t> </a:t>
            </a:r>
            <a:r>
              <a:rPr lang="en-US" sz="2800" b="1" dirty="0">
                <a:solidFill>
                  <a:schemeClr val="tx2">
                    <a:lumMod val="95000"/>
                    <a:lumOff val="5000"/>
                  </a:schemeClr>
                </a:solidFill>
                <a:latin typeface="Calibri"/>
                <a:ea typeface="Calibri"/>
                <a:cs typeface="Calibri"/>
                <a:sym typeface="Calibri"/>
              </a:rPr>
              <a:t>complete </a:t>
            </a:r>
            <a:r>
              <a:rPr lang="en-US" sz="2800" dirty="0">
                <a:solidFill>
                  <a:srgbClr val="595959"/>
                </a:solidFill>
                <a:latin typeface="Calibri"/>
                <a:ea typeface="Calibri"/>
                <a:cs typeface="Calibri"/>
                <a:sym typeface="Calibri"/>
              </a:rPr>
              <a:t>or</a:t>
            </a:r>
            <a:r>
              <a:rPr lang="en-US" sz="2800" b="1" dirty="0">
                <a:solidFill>
                  <a:schemeClr val="tx2">
                    <a:lumMod val="95000"/>
                    <a:lumOff val="5000"/>
                  </a:schemeClr>
                </a:solidFill>
                <a:latin typeface="Calibri"/>
                <a:ea typeface="Calibri"/>
                <a:cs typeface="Calibri"/>
                <a:sym typeface="Calibri"/>
              </a:rPr>
              <a:t> incomplete, </a:t>
            </a:r>
            <a:r>
              <a:rPr lang="en-US" sz="2800" dirty="0">
                <a:solidFill>
                  <a:srgbClr val="595959"/>
                </a:solidFill>
                <a:latin typeface="Calibri"/>
                <a:ea typeface="Calibri"/>
                <a:cs typeface="Calibri"/>
                <a:sym typeface="Calibri"/>
              </a:rPr>
              <a:t>with </a:t>
            </a:r>
            <a:r>
              <a:rPr lang="en-US" sz="2800" b="1" dirty="0">
                <a:solidFill>
                  <a:schemeClr val="tx2"/>
                </a:solidFill>
                <a:latin typeface="Calibri"/>
                <a:ea typeface="Calibri"/>
                <a:cs typeface="Calibri"/>
                <a:sym typeface="Calibri"/>
              </a:rPr>
              <a:t>scalability </a:t>
            </a:r>
            <a:r>
              <a:rPr lang="en-US" sz="2800" dirty="0">
                <a:solidFill>
                  <a:srgbClr val="595959"/>
                </a:solidFill>
                <a:latin typeface="Calibri"/>
                <a:ea typeface="Calibri"/>
                <a:cs typeface="Calibri"/>
                <a:sym typeface="Calibri"/>
              </a:rPr>
              <a:t>to large amounts of data and based on mission needs and </a:t>
            </a:r>
            <a:r>
              <a:rPr lang="en-US" sz="2800" b="1" dirty="0">
                <a:solidFill>
                  <a:schemeClr val="tx2"/>
                </a:solidFill>
                <a:latin typeface="Calibri"/>
                <a:ea typeface="Calibri"/>
                <a:cs typeface="Calibri"/>
                <a:sym typeface="Calibri"/>
              </a:rPr>
              <a:t>user provided context</a:t>
            </a:r>
            <a:r>
              <a:rPr lang="en-US" sz="2800" dirty="0">
                <a:solidFill>
                  <a:srgbClr val="595959"/>
                </a:solidFill>
                <a:latin typeface="Calibri"/>
                <a:ea typeface="Calibri"/>
                <a:cs typeface="Calibri"/>
                <a:sym typeface="Calibri"/>
              </a:rPr>
              <a:t>.</a:t>
            </a:r>
            <a:endParaRPr lang="en-US" sz="2800" strike="sngStrike" dirty="0"/>
          </a:p>
        </p:txBody>
      </p:sp>
    </p:spTree>
    <p:extLst>
      <p:ext uri="{BB962C8B-B14F-4D97-AF65-F5344CB8AC3E}">
        <p14:creationId xmlns:p14="http://schemas.microsoft.com/office/powerpoint/2010/main" val="87935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7" end="7"/>
                                            </p:txEl>
                                          </p:spTgt>
                                        </p:tgtEl>
                                        <p:attrNameLst>
                                          <p:attrName>style.opacity</p:attrName>
                                        </p:attrNameLst>
                                      </p:cBhvr>
                                      <p:to>
                                        <p:strVal val="0.05"/>
                                      </p:to>
                                    </p:set>
                                    <p:animEffect filter="image" prLst="opacity: 0.05">
                                      <p:cBhvr rctx="IE">
                                        <p:cTn id="13" dur="indefinite"/>
                                        <p:tgtEl>
                                          <p:spTgt spid="3">
                                            <p:txEl>
                                              <p:pRg st="7" end="7"/>
                                            </p:txEl>
                                          </p:spTgt>
                                        </p:tgtEl>
                                      </p:cBhvr>
                                    </p:animEffect>
                                  </p:childTnLst>
                                </p:cTn>
                              </p:par>
                              <p:par>
                                <p:cTn id="14" presetID="9" presetClass="emph" presetSubtype="0" nodeType="withEffect">
                                  <p:stCondLst>
                                    <p:cond delay="0"/>
                                  </p:stCondLst>
                                  <p:childTnLst>
                                    <p:set>
                                      <p:cBhvr>
                                        <p:cTn id="15" dur="indefinite"/>
                                        <p:tgtEl>
                                          <p:spTgt spid="3">
                                            <p:txEl>
                                              <p:pRg st="8" end="8"/>
                                            </p:txEl>
                                          </p:spTgt>
                                        </p:tgtEl>
                                        <p:attrNameLst>
                                          <p:attrName>style.opacity</p:attrName>
                                        </p:attrNameLst>
                                      </p:cBhvr>
                                      <p:to>
                                        <p:strVal val="0.05"/>
                                      </p:to>
                                    </p:set>
                                    <p:animEffect filter="image" prLst="opacity: 0.05">
                                      <p:cBhvr rctx="IE">
                                        <p:cTn id="16" dur="indefinite"/>
                                        <p:tgtEl>
                                          <p:spTgt spid="3">
                                            <p:txEl>
                                              <p:pRg st="8" end="8"/>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9" presetClass="emph" presetSubtype="0" nodeType="withEffect">
                                  <p:stCondLst>
                                    <p:cond delay="0"/>
                                  </p:stCondLst>
                                  <p:childTnLst>
                                    <p:set>
                                      <p:cBhvr>
                                        <p:cTn id="20" dur="indefinite"/>
                                        <p:tgtEl>
                                          <p:spTgt spid="3">
                                            <p:txEl>
                                              <p:pRg st="5" end="5"/>
                                            </p:txEl>
                                          </p:spTgt>
                                        </p:tgtEl>
                                        <p:attrNameLst>
                                          <p:attrName>style.opacity</p:attrName>
                                        </p:attrNameLst>
                                      </p:cBhvr>
                                      <p:to>
                                        <p:strVal val="0.05"/>
                                      </p:to>
                                    </p:set>
                                    <p:animEffect filter="image" prLst="opacity: 0.05">
                                      <p:cBhvr rctx="IE">
                                        <p:cTn id="21" dur="indefinite"/>
                                        <p:tgtEl>
                                          <p:spTgt spid="3">
                                            <p:txEl>
                                              <p:pRg st="5" end="5"/>
                                            </p:txEl>
                                          </p:spTgt>
                                        </p:tgtEl>
                                      </p:cBhvr>
                                    </p:animEffect>
                                  </p:childTnLst>
                                </p:cTn>
                              </p:par>
                              <p:par>
                                <p:cTn id="22" presetID="9" presetClass="emph" presetSubtype="0" nodeType="withEffect">
                                  <p:stCondLst>
                                    <p:cond delay="0"/>
                                  </p:stCondLst>
                                  <p:childTnLst>
                                    <p:set>
                                      <p:cBhvr>
                                        <p:cTn id="23" dur="indefinite"/>
                                        <p:tgtEl>
                                          <p:spTgt spid="3">
                                            <p:txEl>
                                              <p:pRg st="6" end="6"/>
                                            </p:txEl>
                                          </p:spTgt>
                                        </p:tgtEl>
                                        <p:attrNameLst>
                                          <p:attrName>style.opacity</p:attrName>
                                        </p:attrNameLst>
                                      </p:cBhvr>
                                      <p:to>
                                        <p:strVal val="0.05"/>
                                      </p:to>
                                    </p:set>
                                    <p:animEffect filter="image" prLst="opacity: 0.05">
                                      <p:cBhvr rctx="IE">
                                        <p:cTn id="24"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717A-E1EE-1529-69EF-55D700C16027}"/>
              </a:ext>
            </a:extLst>
          </p:cNvPr>
          <p:cNvSpPr>
            <a:spLocks noGrp="1"/>
          </p:cNvSpPr>
          <p:nvPr>
            <p:ph type="title"/>
          </p:nvPr>
        </p:nvSpPr>
        <p:spPr/>
        <p:txBody>
          <a:bodyPr/>
          <a:lstStyle/>
          <a:p>
            <a:r>
              <a:rPr lang="en-US" dirty="0"/>
              <a:t>Related Works</a:t>
            </a:r>
          </a:p>
        </p:txBody>
      </p:sp>
      <p:sp>
        <p:nvSpPr>
          <p:cNvPr id="4" name="Slide Number Placeholder 3">
            <a:extLst>
              <a:ext uri="{FF2B5EF4-FFF2-40B4-BE49-F238E27FC236}">
                <a16:creationId xmlns:a16="http://schemas.microsoft.com/office/drawing/2014/main" id="{70E53BE1-0281-D2D9-61AE-A163B03185DB}"/>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12</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4DD13D37-93E1-3206-C97C-AD40B345BF4C}"/>
              </a:ext>
            </a:extLst>
          </p:cNvPr>
          <p:cNvSpPr>
            <a:spLocks noGrp="1"/>
          </p:cNvSpPr>
          <p:nvPr>
            <p:ph sz="quarter" idx="12"/>
          </p:nvPr>
        </p:nvSpPr>
        <p:spPr/>
        <p:txBody>
          <a:bodyPr>
            <a:normAutofit fontScale="92500" lnSpcReduction="10000"/>
          </a:bodyPr>
          <a:lstStyle/>
          <a:p>
            <a:pPr>
              <a:lnSpc>
                <a:spcPct val="110000"/>
              </a:lnSpc>
            </a:pPr>
            <a:r>
              <a:rPr lang="en-US" sz="1600" dirty="0">
                <a:cs typeface="Arial" panose="020B0604020202020204" pitchFamily="34" charset="0"/>
              </a:rPr>
              <a:t>Specific domains i.e., sentiment analysis, disaster, healthcare, robotics perform multi-modal data fusion for situational knowledge [1-4]</a:t>
            </a:r>
          </a:p>
          <a:p>
            <a:pPr lvl="1">
              <a:lnSpc>
                <a:spcPct val="110000"/>
              </a:lnSpc>
            </a:pPr>
            <a:r>
              <a:rPr lang="en-US" sz="1400" dirty="0">
                <a:solidFill>
                  <a:srgbClr val="FF0000"/>
                </a:solidFill>
                <a:cs typeface="Arial" panose="020B0604020202020204" pitchFamily="34" charset="0"/>
              </a:rPr>
              <a:t>Often </a:t>
            </a:r>
            <a:r>
              <a:rPr lang="en-US" sz="1400" dirty="0">
                <a:solidFill>
                  <a:srgbClr val="FF0000"/>
                </a:solidFill>
                <a:effectLst/>
                <a:cs typeface="Arial" panose="020B0604020202020204" pitchFamily="34" charset="0"/>
              </a:rPr>
              <a:t>structured or just textual data</a:t>
            </a:r>
          </a:p>
          <a:p>
            <a:pPr lvl="1">
              <a:lnSpc>
                <a:spcPct val="110000"/>
              </a:lnSpc>
            </a:pPr>
            <a:r>
              <a:rPr lang="en-US" sz="1400" dirty="0">
                <a:solidFill>
                  <a:srgbClr val="FF0000"/>
                </a:solidFill>
                <a:effectLst/>
                <a:cs typeface="Arial" panose="020B0604020202020204" pitchFamily="34" charset="0"/>
              </a:rPr>
              <a:t>Does not allow user to mention information need</a:t>
            </a:r>
          </a:p>
          <a:p>
            <a:pPr lvl="1">
              <a:lnSpc>
                <a:spcPct val="110000"/>
              </a:lnSpc>
            </a:pPr>
            <a:r>
              <a:rPr lang="en-US" sz="1400" dirty="0">
                <a:solidFill>
                  <a:srgbClr val="FF0000"/>
                </a:solidFill>
                <a:effectLst/>
                <a:cs typeface="Arial" panose="020B0604020202020204" pitchFamily="34" charset="0"/>
              </a:rPr>
              <a:t>Not generalizable across applications</a:t>
            </a:r>
          </a:p>
          <a:p>
            <a:pPr>
              <a:lnSpc>
                <a:spcPct val="110000"/>
              </a:lnSpc>
            </a:pPr>
            <a:r>
              <a:rPr lang="en-US" sz="1600" dirty="0">
                <a:effectLst/>
                <a:cs typeface="Arial" panose="020B0604020202020204" pitchFamily="34" charset="0"/>
              </a:rPr>
              <a:t>Visual QA</a:t>
            </a:r>
            <a:r>
              <a:rPr lang="en-US" sz="1600" dirty="0">
                <a:cs typeface="Arial" panose="020B0604020202020204" pitchFamily="34" charset="0"/>
              </a:rPr>
              <a:t>, Missing person search [5-6, 19-20]</a:t>
            </a:r>
          </a:p>
          <a:p>
            <a:pPr lvl="1">
              <a:lnSpc>
                <a:spcPct val="110000"/>
              </a:lnSpc>
            </a:pPr>
            <a:r>
              <a:rPr lang="en-US" sz="1400" dirty="0">
                <a:solidFill>
                  <a:srgbClr val="FF0000"/>
                </a:solidFill>
                <a:cs typeface="Arial" panose="020B0604020202020204" pitchFamily="34" charset="0"/>
              </a:rPr>
              <a:t>Limited to visual modality, and only textual augmentation</a:t>
            </a:r>
          </a:p>
          <a:p>
            <a:pPr lvl="1">
              <a:lnSpc>
                <a:spcPct val="110000"/>
              </a:lnSpc>
            </a:pPr>
            <a:r>
              <a:rPr lang="en-US" sz="1400" dirty="0">
                <a:solidFill>
                  <a:srgbClr val="FF0000"/>
                </a:solidFill>
                <a:effectLst/>
                <a:cs typeface="Arial" panose="020B0604020202020204" pitchFamily="34" charset="0"/>
              </a:rPr>
              <a:t>Query cannot be made with image or video data example</a:t>
            </a:r>
          </a:p>
          <a:p>
            <a:pPr lvl="1">
              <a:lnSpc>
                <a:spcPct val="110000"/>
              </a:lnSpc>
            </a:pPr>
            <a:r>
              <a:rPr lang="en-US" sz="1400" dirty="0">
                <a:solidFill>
                  <a:srgbClr val="FF0000"/>
                </a:solidFill>
                <a:latin typeface="Arial" panose="020B0604020202020204" pitchFamily="34" charset="0"/>
                <a:cs typeface="Arial" panose="020B0604020202020204" pitchFamily="34" charset="0"/>
              </a:rPr>
              <a:t>Does not search from streaming data</a:t>
            </a:r>
            <a:endParaRPr lang="en-US" sz="1400" dirty="0">
              <a:solidFill>
                <a:srgbClr val="FF0000"/>
              </a:solidFill>
              <a:effectLst/>
              <a:cs typeface="Arial" panose="020B0604020202020204" pitchFamily="34" charset="0"/>
            </a:endParaRPr>
          </a:p>
          <a:p>
            <a:pPr>
              <a:lnSpc>
                <a:spcPct val="110000"/>
              </a:lnSpc>
            </a:pPr>
            <a:r>
              <a:rPr lang="en-US" sz="1600" dirty="0">
                <a:effectLst/>
                <a:cs typeface="Arial" panose="020B0604020202020204" pitchFamily="34" charset="0"/>
              </a:rPr>
              <a:t>Query-driven approaches for knowledge bases [10-14]</a:t>
            </a:r>
          </a:p>
          <a:p>
            <a:pPr lvl="1">
              <a:lnSpc>
                <a:spcPct val="110000"/>
              </a:lnSpc>
            </a:pPr>
            <a:r>
              <a:rPr lang="en-US" sz="1400" dirty="0">
                <a:effectLst/>
                <a:cs typeface="Arial" panose="020B0604020202020204" pitchFamily="34" charset="0"/>
              </a:rPr>
              <a:t>Text data drive</a:t>
            </a:r>
            <a:r>
              <a:rPr lang="en-US" sz="1400" dirty="0">
                <a:cs typeface="Arial" panose="020B0604020202020204" pitchFamily="34" charset="0"/>
              </a:rPr>
              <a:t>n knowledge base built by queries [10]</a:t>
            </a:r>
          </a:p>
          <a:p>
            <a:pPr lvl="1">
              <a:lnSpc>
                <a:spcPct val="110000"/>
              </a:lnSpc>
            </a:pPr>
            <a:r>
              <a:rPr lang="en-US" sz="1400" dirty="0">
                <a:solidFill>
                  <a:srgbClr val="FF0000"/>
                </a:solidFill>
                <a:cs typeface="Arial" panose="020B0604020202020204" pitchFamily="34" charset="0"/>
              </a:rPr>
              <a:t>I</a:t>
            </a:r>
            <a:r>
              <a:rPr lang="en-US" sz="1400" dirty="0">
                <a:solidFill>
                  <a:srgbClr val="FF0000"/>
                </a:solidFill>
                <a:effectLst/>
                <a:cs typeface="Arial" panose="020B0604020202020204" pitchFamily="34" charset="0"/>
              </a:rPr>
              <a:t>nconsistency and missing info</a:t>
            </a:r>
            <a:r>
              <a:rPr lang="en-US" sz="1400" dirty="0">
                <a:effectLst/>
                <a:cs typeface="Arial" panose="020B0604020202020204" pitchFamily="34" charset="0"/>
              </a:rPr>
              <a:t> [11]</a:t>
            </a:r>
          </a:p>
          <a:p>
            <a:pPr lvl="1">
              <a:lnSpc>
                <a:spcPct val="110000"/>
              </a:lnSpc>
            </a:pPr>
            <a:r>
              <a:rPr lang="en-US" sz="1400" dirty="0">
                <a:cs typeface="Arial" panose="020B0604020202020204" pitchFamily="34" charset="0"/>
              </a:rPr>
              <a:t>Probabilistic methods </a:t>
            </a:r>
            <a:r>
              <a:rPr lang="en-US" sz="1400" dirty="0">
                <a:solidFill>
                  <a:srgbClr val="FF0000"/>
                </a:solidFill>
                <a:cs typeface="Arial" panose="020B0604020202020204" pitchFamily="34" charset="0"/>
              </a:rPr>
              <a:t>need training data, fuzzy matching, text and structured data</a:t>
            </a:r>
          </a:p>
          <a:p>
            <a:pPr>
              <a:lnSpc>
                <a:spcPct val="110000"/>
              </a:lnSpc>
              <a:spcBef>
                <a:spcPts val="733"/>
              </a:spcBef>
            </a:pPr>
            <a:r>
              <a:rPr lang="en-US" sz="1600" dirty="0">
                <a:effectLst/>
                <a:cs typeface="Arial" panose="020B0604020202020204" pitchFamily="34" charset="0"/>
              </a:rPr>
              <a:t>Triggers used to deliver matching data [8-9], but </a:t>
            </a:r>
            <a:r>
              <a:rPr lang="en-US" sz="1600" dirty="0">
                <a:solidFill>
                  <a:srgbClr val="FF0000"/>
                </a:solidFill>
                <a:effectLst/>
                <a:cs typeface="Arial" panose="020B0604020202020204" pitchFamily="34" charset="0"/>
              </a:rPr>
              <a:t>rul</a:t>
            </a:r>
            <a:r>
              <a:rPr lang="en-US" sz="1600" dirty="0">
                <a:solidFill>
                  <a:srgbClr val="FF0000"/>
                </a:solidFill>
                <a:cs typeface="Arial" panose="020B0604020202020204" pitchFamily="34" charset="0"/>
              </a:rPr>
              <a:t>es are fixed</a:t>
            </a:r>
            <a:endParaRPr lang="en-US" sz="1600" dirty="0">
              <a:solidFill>
                <a:srgbClr val="FF0000"/>
              </a:solidFill>
              <a:effectLst/>
              <a:cs typeface="Arial" panose="020B0604020202020204" pitchFamily="34" charset="0"/>
            </a:endParaRPr>
          </a:p>
        </p:txBody>
      </p:sp>
      <p:sp>
        <p:nvSpPr>
          <p:cNvPr id="5" name="Content Placeholder 4">
            <a:extLst>
              <a:ext uri="{FF2B5EF4-FFF2-40B4-BE49-F238E27FC236}">
                <a16:creationId xmlns:a16="http://schemas.microsoft.com/office/drawing/2014/main" id="{086B065F-432F-2388-43D3-5B7C37537B4F}"/>
              </a:ext>
            </a:extLst>
          </p:cNvPr>
          <p:cNvSpPr>
            <a:spLocks noGrp="1"/>
          </p:cNvSpPr>
          <p:nvPr>
            <p:ph sz="quarter" idx="19"/>
          </p:nvPr>
        </p:nvSpPr>
        <p:spPr>
          <a:ln>
            <a:solidFill>
              <a:schemeClr val="tx1"/>
            </a:solidFill>
            <a:prstDash val="sysDot"/>
          </a:ln>
        </p:spPr>
        <p:txBody>
          <a:bodyPr>
            <a:normAutofit lnSpcReduction="10000"/>
          </a:bodyPr>
          <a:lstStyle/>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S. </a:t>
            </a:r>
            <a:r>
              <a:rPr lang="en-US" sz="800" i="1" dirty="0" err="1">
                <a:effectLst/>
                <a:latin typeface="Arial" panose="020B0604020202020204" pitchFamily="34" charset="0"/>
                <a:cs typeface="Arial" panose="020B0604020202020204" pitchFamily="34" charset="0"/>
              </a:rPr>
              <a:t>Poria</a:t>
            </a:r>
            <a:r>
              <a:rPr lang="en-US" sz="800" i="1" dirty="0">
                <a:effectLst/>
                <a:latin typeface="Arial" panose="020B0604020202020204" pitchFamily="34" charset="0"/>
                <a:cs typeface="Arial" panose="020B0604020202020204" pitchFamily="34" charset="0"/>
              </a:rPr>
              <a:t>, et al, “Fusing audio, visual and textual clues for sentiment analysis from multimodal content,” Neurocomput</a:t>
            </a:r>
            <a:r>
              <a:rPr lang="en-US" sz="800" i="1" dirty="0">
                <a:latin typeface="Arial" panose="020B0604020202020204" pitchFamily="34" charset="0"/>
                <a:cs typeface="Arial" panose="020B0604020202020204" pitchFamily="34" charset="0"/>
              </a:rPr>
              <a:t>er</a:t>
            </a:r>
            <a:r>
              <a:rPr lang="en-US" sz="800" i="1" dirty="0">
                <a:effectLst/>
                <a:latin typeface="Arial" panose="020B0604020202020204" pitchFamily="34" charset="0"/>
                <a:cs typeface="Arial" panose="020B0604020202020204" pitchFamily="34" charset="0"/>
              </a:rPr>
              <a:t>, vol. 174, no. PA, pp. 50–59, Jan. 2016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Foresti, G.L et al: Situational awareness in smart environments: socio-mobile and sensor data fusion for emergency response to disasters. J. Ambient Intelligence and Humanized Computing 6(2), 239–257 (2015). </a:t>
            </a:r>
          </a:p>
          <a:p>
            <a:pPr marL="342900" indent="-342900">
              <a:spcBef>
                <a:spcPts val="0"/>
              </a:spcBef>
              <a:buFont typeface="+mj-lt"/>
              <a:buAutoNum type="arabicPeriod"/>
            </a:pPr>
            <a:r>
              <a:rPr lang="en-US" sz="800" i="1" dirty="0" err="1">
                <a:effectLst/>
                <a:latin typeface="Arial" panose="020B0604020202020204" pitchFamily="34" charset="0"/>
                <a:cs typeface="Arial" panose="020B0604020202020204" pitchFamily="34" charset="0"/>
              </a:rPr>
              <a:t>Meditskos</a:t>
            </a:r>
            <a:r>
              <a:rPr lang="en-US" sz="800" i="1" dirty="0">
                <a:effectLst/>
                <a:latin typeface="Arial" panose="020B0604020202020204" pitchFamily="34" charset="0"/>
                <a:cs typeface="Arial" panose="020B0604020202020204" pitchFamily="34" charset="0"/>
              </a:rPr>
              <a:t>, G. et al: Description logics and rules for multimodal situational awareness in healthcare. In: MMM (1). Lecture Notes in Computer Science, vol. 10132, pp. 714–725. Springer (2017) </a:t>
            </a:r>
          </a:p>
          <a:p>
            <a:pPr marL="342900" indent="-342900">
              <a:spcBef>
                <a:spcPts val="0"/>
              </a:spcBef>
              <a:buFont typeface="+mj-lt"/>
              <a:buAutoNum type="arabicPeriod"/>
            </a:pPr>
            <a:r>
              <a:rPr lang="en-US" sz="800" i="1" dirty="0" err="1">
                <a:effectLst/>
                <a:latin typeface="Arial" panose="020B0604020202020204" pitchFamily="34" charset="0"/>
                <a:cs typeface="Arial" panose="020B0604020202020204" pitchFamily="34" charset="0"/>
              </a:rPr>
              <a:t>Adjali</a:t>
            </a:r>
            <a:r>
              <a:rPr lang="en-US" sz="800" i="1" dirty="0">
                <a:effectLst/>
                <a:latin typeface="Arial" panose="020B0604020202020204" pitchFamily="34" charset="0"/>
                <a:cs typeface="Arial" panose="020B0604020202020204" pitchFamily="34" charset="0"/>
              </a:rPr>
              <a:t>, O et al: Multimodal fusion, fission and virtual reality simulation for an ambient robotic intelligence. </a:t>
            </a:r>
            <a:r>
              <a:rPr lang="en-US" sz="800" i="1" dirty="0" err="1">
                <a:effectLst/>
                <a:latin typeface="Arial" panose="020B0604020202020204" pitchFamily="34" charset="0"/>
                <a:cs typeface="Arial" panose="020B0604020202020204" pitchFamily="34" charset="0"/>
              </a:rPr>
              <a:t>In:ANT</a:t>
            </a:r>
            <a:r>
              <a:rPr lang="en-US" sz="800" i="1" dirty="0">
                <a:effectLst/>
                <a:latin typeface="Arial" panose="020B0604020202020204" pitchFamily="34" charset="0"/>
                <a:cs typeface="Arial" panose="020B0604020202020204" pitchFamily="34" charset="0"/>
              </a:rPr>
              <a:t>/SEIT. Procedia Computer Science, vol. 52, pp. 218–225. Elsevier (2015)</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Y. Zhu et al, “Knowledge acquisition for visual question answering via iterative querying,” in CVPR, IEEE Computer Society, 2017, pp. 6146–6155.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Q. Wu et al, “Ask me anything: Free-form visual question answering based on knowledge from external sources,” in 2016 IEEE Conference on Computer Vision and Pattern Recognition, CVPR 2016, Las Vegas, NV, USA, June 27-30, 2016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Kang, D., </a:t>
            </a:r>
            <a:r>
              <a:rPr lang="en-US" sz="800" i="1" dirty="0" err="1">
                <a:effectLst/>
                <a:latin typeface="Arial" panose="020B0604020202020204" pitchFamily="34" charset="0"/>
                <a:cs typeface="Arial" panose="020B0604020202020204" pitchFamily="34" charset="0"/>
              </a:rPr>
              <a:t>Bailis</a:t>
            </a:r>
            <a:r>
              <a:rPr lang="en-US" sz="800" i="1" dirty="0">
                <a:effectLst/>
                <a:latin typeface="Arial" panose="020B0604020202020204" pitchFamily="34" charset="0"/>
                <a:cs typeface="Arial" panose="020B0604020202020204" pitchFamily="34" charset="0"/>
              </a:rPr>
              <a:t>, P., </a:t>
            </a:r>
            <a:r>
              <a:rPr lang="en-US" sz="800" i="1" dirty="0" err="1">
                <a:effectLst/>
                <a:latin typeface="Arial" panose="020B0604020202020204" pitchFamily="34" charset="0"/>
                <a:cs typeface="Arial" panose="020B0604020202020204" pitchFamily="34" charset="0"/>
              </a:rPr>
              <a:t>Zaharia</a:t>
            </a:r>
            <a:r>
              <a:rPr lang="en-US" sz="800" i="1" dirty="0">
                <a:effectLst/>
                <a:latin typeface="Arial" panose="020B0604020202020204" pitchFamily="34" charset="0"/>
                <a:cs typeface="Arial" panose="020B0604020202020204" pitchFamily="34" charset="0"/>
              </a:rPr>
              <a:t>, M.: </a:t>
            </a:r>
            <a:r>
              <a:rPr lang="en-US" sz="800" i="1" dirty="0" err="1">
                <a:effectLst/>
                <a:latin typeface="Arial" panose="020B0604020202020204" pitchFamily="34" charset="0"/>
                <a:cs typeface="Arial" panose="020B0604020202020204" pitchFamily="34" charset="0"/>
              </a:rPr>
              <a:t>Blazeit</a:t>
            </a:r>
            <a:r>
              <a:rPr lang="en-US" sz="800" i="1" dirty="0">
                <a:effectLst/>
                <a:latin typeface="Arial" panose="020B0604020202020204" pitchFamily="34" charset="0"/>
                <a:cs typeface="Arial" panose="020B0604020202020204" pitchFamily="34" charset="0"/>
              </a:rPr>
              <a:t>: Fast exploratory video queries using neural networks. </a:t>
            </a:r>
            <a:r>
              <a:rPr lang="en-US" sz="800" i="1" dirty="0" err="1">
                <a:effectLst/>
                <a:latin typeface="Arial" panose="020B0604020202020204" pitchFamily="34" charset="0"/>
                <a:cs typeface="Arial" panose="020B0604020202020204" pitchFamily="34" charset="0"/>
              </a:rPr>
              <a:t>CoRRabs</a:t>
            </a:r>
            <a:r>
              <a:rPr lang="en-US" sz="800" i="1" dirty="0">
                <a:effectLst/>
                <a:latin typeface="Arial" panose="020B0604020202020204" pitchFamily="34" charset="0"/>
                <a:cs typeface="Arial" panose="020B0604020202020204" pitchFamily="34" charset="0"/>
              </a:rPr>
              <a:t>/1805.01046(2018).</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M. L. </a:t>
            </a:r>
            <a:r>
              <a:rPr lang="en-US" sz="800" i="1" dirty="0" err="1">
                <a:effectLst/>
                <a:latin typeface="Arial" panose="020B0604020202020204" pitchFamily="34" charset="0"/>
                <a:cs typeface="Arial" panose="020B0604020202020204" pitchFamily="34" charset="0"/>
              </a:rPr>
              <a:t>Itria</a:t>
            </a:r>
            <a:r>
              <a:rPr lang="en-US" sz="800" i="1" dirty="0">
                <a:effectLst/>
                <a:latin typeface="Arial" panose="020B0604020202020204" pitchFamily="34" charset="0"/>
                <a:cs typeface="Arial" panose="020B0604020202020204" pitchFamily="34" charset="0"/>
              </a:rPr>
              <a:t>, A. </a:t>
            </a:r>
            <a:r>
              <a:rPr lang="en-US" sz="800" i="1" dirty="0" err="1">
                <a:effectLst/>
                <a:latin typeface="Arial" panose="020B0604020202020204" pitchFamily="34" charset="0"/>
                <a:cs typeface="Arial" panose="020B0604020202020204" pitchFamily="34" charset="0"/>
              </a:rPr>
              <a:t>Daidone</a:t>
            </a:r>
            <a:r>
              <a:rPr lang="en-US" sz="800" i="1" dirty="0">
                <a:effectLst/>
                <a:latin typeface="Arial" panose="020B0604020202020204" pitchFamily="34" charset="0"/>
                <a:cs typeface="Arial" panose="020B0604020202020204" pitchFamily="34" charset="0"/>
              </a:rPr>
              <a:t>, and A. </a:t>
            </a:r>
            <a:r>
              <a:rPr lang="en-US" sz="800" i="1" dirty="0" err="1">
                <a:effectLst/>
                <a:latin typeface="Arial" panose="020B0604020202020204" pitchFamily="34" charset="0"/>
                <a:cs typeface="Arial" panose="020B0604020202020204" pitchFamily="34" charset="0"/>
              </a:rPr>
              <a:t>Ceccarelli</a:t>
            </a:r>
            <a:r>
              <a:rPr lang="en-US" sz="800" i="1" dirty="0">
                <a:effectLst/>
                <a:latin typeface="Arial" panose="020B0604020202020204" pitchFamily="34" charset="0"/>
                <a:cs typeface="Arial" panose="020B0604020202020204" pitchFamily="34" charset="0"/>
              </a:rPr>
              <a:t>, “A complex event processing approach for crisis-management systems,” </a:t>
            </a:r>
            <a:r>
              <a:rPr lang="en-US" sz="800" i="1" dirty="0" err="1">
                <a:effectLst/>
                <a:latin typeface="Arial" panose="020B0604020202020204" pitchFamily="34" charset="0"/>
                <a:cs typeface="Arial" panose="020B0604020202020204" pitchFamily="34" charset="0"/>
              </a:rPr>
              <a:t>CoRR</a:t>
            </a:r>
            <a:r>
              <a:rPr lang="en-US" sz="800" i="1" dirty="0">
                <a:effectLst/>
                <a:latin typeface="Arial" panose="020B0604020202020204" pitchFamily="34" charset="0"/>
                <a:cs typeface="Arial" panose="020B0604020202020204" pitchFamily="34" charset="0"/>
              </a:rPr>
              <a:t>, vol. abs/1404.7551, 2014.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G. </a:t>
            </a:r>
            <a:r>
              <a:rPr lang="en-US" sz="800" i="1" dirty="0" err="1">
                <a:effectLst/>
                <a:latin typeface="Arial" panose="020B0604020202020204" pitchFamily="34" charset="0"/>
                <a:cs typeface="Arial" panose="020B0604020202020204" pitchFamily="34" charset="0"/>
              </a:rPr>
              <a:t>Cugola</a:t>
            </a:r>
            <a:r>
              <a:rPr lang="en-US" sz="800" i="1" dirty="0">
                <a:effectLst/>
                <a:latin typeface="Arial" panose="020B0604020202020204" pitchFamily="34" charset="0"/>
                <a:cs typeface="Arial" panose="020B0604020202020204" pitchFamily="34" charset="0"/>
              </a:rPr>
              <a:t> and A. </a:t>
            </a:r>
            <a:r>
              <a:rPr lang="en-US" sz="800" i="1" dirty="0" err="1">
                <a:effectLst/>
                <a:latin typeface="Arial" panose="020B0604020202020204" pitchFamily="34" charset="0"/>
                <a:cs typeface="Arial" panose="020B0604020202020204" pitchFamily="34" charset="0"/>
              </a:rPr>
              <a:t>Margara</a:t>
            </a:r>
            <a:r>
              <a:rPr lang="en-US" sz="800" i="1" dirty="0">
                <a:effectLst/>
                <a:latin typeface="Arial" panose="020B0604020202020204" pitchFamily="34" charset="0"/>
                <a:cs typeface="Arial" panose="020B0604020202020204" pitchFamily="34" charset="0"/>
              </a:rPr>
              <a:t>, “Processing flows of information: From data stream to complex event processing,” ACM </a:t>
            </a:r>
            <a:r>
              <a:rPr lang="en-US" sz="800" i="1" dirty="0" err="1">
                <a:effectLst/>
                <a:latin typeface="Arial" panose="020B0604020202020204" pitchFamily="34" charset="0"/>
                <a:cs typeface="Arial" panose="020B0604020202020204" pitchFamily="34" charset="0"/>
              </a:rPr>
              <a:t>Comput</a:t>
            </a:r>
            <a:r>
              <a:rPr lang="en-US" sz="800" i="1" dirty="0">
                <a:effectLst/>
                <a:latin typeface="Arial" panose="020B0604020202020204" pitchFamily="34" charset="0"/>
                <a:cs typeface="Arial" panose="020B0604020202020204" pitchFamily="34" charset="0"/>
              </a:rPr>
              <a:t>. </a:t>
            </a:r>
            <a:r>
              <a:rPr lang="en-US" sz="800" i="1" dirty="0" err="1">
                <a:effectLst/>
                <a:latin typeface="Arial" panose="020B0604020202020204" pitchFamily="34" charset="0"/>
                <a:cs typeface="Arial" panose="020B0604020202020204" pitchFamily="34" charset="0"/>
              </a:rPr>
              <a:t>Surv</a:t>
            </a:r>
            <a:r>
              <a:rPr lang="en-US" sz="800" i="1" dirty="0">
                <a:effectLst/>
                <a:latin typeface="Arial" panose="020B0604020202020204" pitchFamily="34" charset="0"/>
                <a:cs typeface="Arial" panose="020B0604020202020204" pitchFamily="34" charset="0"/>
              </a:rPr>
              <a:t>., vol. 44, no. 3, 15:1–15:62, 2012.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D. B. Nguyen et al, “Query-driven on-the-fly knowledge base construction,” Proc. VLDB Endow., vol. 11, no. 1, pp. 66– 79, Sep. 2017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M. Bienvenu et al, “Query-driven repairing of inconsistent dl-lite knowledge bases,” in Proceedings of the Twenty-Fifth International Joint Con- </a:t>
            </a:r>
            <a:r>
              <a:rPr lang="en-US" sz="800" i="1" dirty="0" err="1">
                <a:effectLst/>
                <a:latin typeface="Arial" panose="020B0604020202020204" pitchFamily="34" charset="0"/>
                <a:cs typeface="Arial" panose="020B0604020202020204" pitchFamily="34" charset="0"/>
              </a:rPr>
              <a:t>ference</a:t>
            </a:r>
            <a:r>
              <a:rPr lang="en-US" sz="800" i="1" dirty="0">
                <a:effectLst/>
                <a:latin typeface="Arial" panose="020B0604020202020204" pitchFamily="34" charset="0"/>
                <a:cs typeface="Arial" panose="020B0604020202020204" pitchFamily="34" charset="0"/>
              </a:rPr>
              <a:t> on Artificial Intelligence, IJCAI 2016, New York, NY, USA, 9-15 July 2016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X. Dong et al., “Knowledge vault: A web-scale approach to probabilistic knowledge fusion,” in KDD, ACM, 2014, pp. 601–610.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Y. Chen and D. Z. Wang, “Knowledge expansion over probabilistic knowledge bases,” in Proceedings of the 2014 ACM SIGMOD International Conference on Management of Data, ser. SIGMOD ’14, Snowbird, Utah, USA: ACM, 2014</a:t>
            </a:r>
            <a:endParaRPr lang="en-US" sz="800" i="1" dirty="0">
              <a:latin typeface="Arial" panose="020B0604020202020204" pitchFamily="34" charset="0"/>
              <a:cs typeface="Arial" panose="020B0604020202020204" pitchFamily="34" charset="0"/>
            </a:endParaRP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M. E. </a:t>
            </a:r>
            <a:r>
              <a:rPr lang="en-US" sz="800" i="1" dirty="0" err="1">
                <a:effectLst/>
                <a:latin typeface="Arial" panose="020B0604020202020204" pitchFamily="34" charset="0"/>
                <a:cs typeface="Arial" panose="020B0604020202020204" pitchFamily="34" charset="0"/>
              </a:rPr>
              <a:t>Rodrguez</a:t>
            </a:r>
            <a:r>
              <a:rPr lang="en-US" sz="800" i="1" dirty="0">
                <a:effectLst/>
                <a:latin typeface="Arial" panose="020B0604020202020204" pitchFamily="34" charset="0"/>
                <a:cs typeface="Arial" panose="020B0604020202020204" pitchFamily="34" charset="0"/>
              </a:rPr>
              <a:t>, S. Goldberg, and D. Z. Wang, “</a:t>
            </a:r>
            <a:r>
              <a:rPr lang="en-US" sz="800" i="1" dirty="0" err="1">
                <a:effectLst/>
                <a:latin typeface="Arial" panose="020B0604020202020204" pitchFamily="34" charset="0"/>
                <a:cs typeface="Arial" panose="020B0604020202020204" pitchFamily="34" charset="0"/>
              </a:rPr>
              <a:t>Sigmakb</a:t>
            </a:r>
            <a:r>
              <a:rPr lang="en-US" sz="800" i="1" dirty="0">
                <a:effectLst/>
                <a:latin typeface="Arial" panose="020B0604020202020204" pitchFamily="34" charset="0"/>
                <a:cs typeface="Arial" panose="020B0604020202020204" pitchFamily="34" charset="0"/>
              </a:rPr>
              <a:t>: Multiple probabilistic knowledge base fusion,” PVLDB, vol. 9, no. 13, pp. 1577–1580, 2016.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D. Kang, J. Emmons, F. </a:t>
            </a:r>
            <a:r>
              <a:rPr lang="en-US" sz="800" i="1" dirty="0" err="1">
                <a:effectLst/>
                <a:latin typeface="Arial" panose="020B0604020202020204" pitchFamily="34" charset="0"/>
                <a:cs typeface="Arial" panose="020B0604020202020204" pitchFamily="34" charset="0"/>
              </a:rPr>
              <a:t>Abuzaid</a:t>
            </a:r>
            <a:r>
              <a:rPr lang="en-US" sz="800" i="1" dirty="0">
                <a:effectLst/>
                <a:latin typeface="Arial" panose="020B0604020202020204" pitchFamily="34" charset="0"/>
                <a:cs typeface="Arial" panose="020B0604020202020204" pitchFamily="34" charset="0"/>
              </a:rPr>
              <a:t>, P. </a:t>
            </a:r>
            <a:r>
              <a:rPr lang="en-US" sz="800" i="1" dirty="0" err="1">
                <a:effectLst/>
                <a:latin typeface="Arial" panose="020B0604020202020204" pitchFamily="34" charset="0"/>
                <a:cs typeface="Arial" panose="020B0604020202020204" pitchFamily="34" charset="0"/>
              </a:rPr>
              <a:t>Bailis</a:t>
            </a:r>
            <a:r>
              <a:rPr lang="en-US" sz="800" i="1" dirty="0">
                <a:effectLst/>
                <a:latin typeface="Arial" panose="020B0604020202020204" pitchFamily="34" charset="0"/>
                <a:cs typeface="Arial" panose="020B0604020202020204" pitchFamily="34" charset="0"/>
              </a:rPr>
              <a:t>, and M. </a:t>
            </a:r>
            <a:r>
              <a:rPr lang="en-US" sz="800" i="1" dirty="0" err="1">
                <a:effectLst/>
                <a:latin typeface="Arial" panose="020B0604020202020204" pitchFamily="34" charset="0"/>
                <a:cs typeface="Arial" panose="020B0604020202020204" pitchFamily="34" charset="0"/>
              </a:rPr>
              <a:t>Zaharia</a:t>
            </a:r>
            <a:r>
              <a:rPr lang="en-US" sz="800" i="1" dirty="0">
                <a:effectLst/>
                <a:latin typeface="Arial" panose="020B0604020202020204" pitchFamily="34" charset="0"/>
                <a:cs typeface="Arial" panose="020B0604020202020204" pitchFamily="34" charset="0"/>
              </a:rPr>
              <a:t>, “</a:t>
            </a:r>
            <a:r>
              <a:rPr lang="en-US" sz="800" i="1" dirty="0" err="1">
                <a:effectLst/>
                <a:latin typeface="Arial" panose="020B0604020202020204" pitchFamily="34" charset="0"/>
                <a:cs typeface="Arial" panose="020B0604020202020204" pitchFamily="34" charset="0"/>
              </a:rPr>
              <a:t>Noscope</a:t>
            </a:r>
            <a:r>
              <a:rPr lang="en-US" sz="800" i="1" dirty="0">
                <a:effectLst/>
                <a:latin typeface="Arial" panose="020B0604020202020204" pitchFamily="34" charset="0"/>
                <a:cs typeface="Arial" panose="020B0604020202020204" pitchFamily="34" charset="0"/>
              </a:rPr>
              <a:t>: Optimizing deep </a:t>
            </a:r>
            <a:r>
              <a:rPr lang="en-US" sz="800" i="1" dirty="0" err="1">
                <a:effectLst/>
                <a:latin typeface="Arial" panose="020B0604020202020204" pitchFamily="34" charset="0"/>
                <a:cs typeface="Arial" panose="020B0604020202020204" pitchFamily="34" charset="0"/>
              </a:rPr>
              <a:t>cnn</a:t>
            </a:r>
            <a:r>
              <a:rPr lang="en-US" sz="800" i="1" dirty="0">
                <a:effectLst/>
                <a:latin typeface="Arial" panose="020B0604020202020204" pitchFamily="34" charset="0"/>
                <a:cs typeface="Arial" panose="020B0604020202020204" pitchFamily="34" charset="0"/>
              </a:rPr>
              <a:t>-based queries over video streams at scale,” PVLDB, vol. 10, no. 11, pp. 1586– 1597, 2017.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M. R. Anderson, M. J. </a:t>
            </a:r>
            <a:r>
              <a:rPr lang="en-US" sz="800" i="1" dirty="0" err="1">
                <a:effectLst/>
                <a:latin typeface="Arial" panose="020B0604020202020204" pitchFamily="34" charset="0"/>
                <a:cs typeface="Arial" panose="020B0604020202020204" pitchFamily="34" charset="0"/>
              </a:rPr>
              <a:t>Cafarella</a:t>
            </a:r>
            <a:r>
              <a:rPr lang="en-US" sz="800" i="1" dirty="0">
                <a:effectLst/>
                <a:latin typeface="Arial" panose="020B0604020202020204" pitchFamily="34" charset="0"/>
                <a:cs typeface="Arial" panose="020B0604020202020204" pitchFamily="34" charset="0"/>
              </a:rPr>
              <a:t>, G. Ros, and T. F. </a:t>
            </a:r>
            <a:r>
              <a:rPr lang="en-US" sz="800" i="1" dirty="0" err="1">
                <a:effectLst/>
                <a:latin typeface="Arial" panose="020B0604020202020204" pitchFamily="34" charset="0"/>
                <a:cs typeface="Arial" panose="020B0604020202020204" pitchFamily="34" charset="0"/>
              </a:rPr>
              <a:t>Wenisch</a:t>
            </a:r>
            <a:r>
              <a:rPr lang="en-US" sz="800" i="1" dirty="0">
                <a:effectLst/>
                <a:latin typeface="Arial" panose="020B0604020202020204" pitchFamily="34" charset="0"/>
                <a:cs typeface="Arial" panose="020B0604020202020204" pitchFamily="34" charset="0"/>
              </a:rPr>
              <a:t>, “Physical representation- based predicate optimization for a visual analytics database,” </a:t>
            </a:r>
            <a:r>
              <a:rPr lang="en-US" sz="800" i="1" dirty="0" err="1">
                <a:effectLst/>
                <a:latin typeface="Arial" panose="020B0604020202020204" pitchFamily="34" charset="0"/>
                <a:cs typeface="Arial" panose="020B0604020202020204" pitchFamily="34" charset="0"/>
              </a:rPr>
              <a:t>CoRR</a:t>
            </a:r>
            <a:r>
              <a:rPr lang="en-US" sz="800" i="1" dirty="0">
                <a:effectLst/>
                <a:latin typeface="Arial" panose="020B0604020202020204" pitchFamily="34" charset="0"/>
                <a:cs typeface="Arial" panose="020B0604020202020204" pitchFamily="34" charset="0"/>
              </a:rPr>
              <a:t>, vol. abs/1806.04226, 2018.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K. Hsieh et al., “Focus: Querying large video datasets with low latency and low cost,” in 13th USENIX Symposium on Operating Systems Design and Implementation, OSDI 2018, Carlsbad, CA, USA,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I. </a:t>
            </a:r>
            <a:r>
              <a:rPr lang="en-US" sz="800" i="1" dirty="0" err="1">
                <a:effectLst/>
                <a:latin typeface="Arial" panose="020B0604020202020204" pitchFamily="34" charset="0"/>
                <a:cs typeface="Arial" panose="020B0604020202020204" pitchFamily="34" charset="0"/>
              </a:rPr>
              <a:t>Xarchakos</a:t>
            </a:r>
            <a:r>
              <a:rPr lang="en-US" sz="800" i="1" dirty="0">
                <a:effectLst/>
                <a:latin typeface="Arial" panose="020B0604020202020204" pitchFamily="34" charset="0"/>
                <a:cs typeface="Arial" panose="020B0604020202020204" pitchFamily="34" charset="0"/>
              </a:rPr>
              <a:t> and N. </a:t>
            </a:r>
            <a:r>
              <a:rPr lang="en-US" sz="800" i="1" dirty="0" err="1">
                <a:effectLst/>
                <a:latin typeface="Arial" panose="020B0604020202020204" pitchFamily="34" charset="0"/>
                <a:cs typeface="Arial" panose="020B0604020202020204" pitchFamily="34" charset="0"/>
              </a:rPr>
              <a:t>Koudas</a:t>
            </a:r>
            <a:r>
              <a:rPr lang="en-US" sz="800" i="1" dirty="0">
                <a:effectLst/>
                <a:latin typeface="Arial" panose="020B0604020202020204" pitchFamily="34" charset="0"/>
                <a:cs typeface="Arial" panose="020B0604020202020204" pitchFamily="34" charset="0"/>
              </a:rPr>
              <a:t>, “SVQ: streaming video queries,” in SIGMOD Conference 2019, Amsterdam, The Netherlands, June 30 - July 5, 2019, </a:t>
            </a:r>
            <a:endParaRPr lang="en-US" sz="800" i="1" dirty="0">
              <a:latin typeface="Arial" panose="020B0604020202020204" pitchFamily="34" charset="0"/>
              <a:cs typeface="Arial" panose="020B0604020202020204" pitchFamily="34" charset="0"/>
            </a:endParaRP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G. Pearson, M. Gill, S. </a:t>
            </a:r>
            <a:r>
              <a:rPr lang="en-US" sz="800" i="1" dirty="0" err="1">
                <a:effectLst/>
                <a:latin typeface="Arial" panose="020B0604020202020204" pitchFamily="34" charset="0"/>
                <a:cs typeface="Arial" panose="020B0604020202020204" pitchFamily="34" charset="0"/>
              </a:rPr>
              <a:t>Antani</a:t>
            </a:r>
            <a:r>
              <a:rPr lang="en-US" sz="800" i="1" dirty="0">
                <a:effectLst/>
                <a:latin typeface="Arial" panose="020B0604020202020204" pitchFamily="34" charset="0"/>
                <a:cs typeface="Arial" panose="020B0604020202020204" pitchFamily="34" charset="0"/>
              </a:rPr>
              <a:t>, L. Neve, and G. </a:t>
            </a:r>
            <a:r>
              <a:rPr lang="en-US" sz="800" i="1" dirty="0" err="1">
                <a:effectLst/>
                <a:latin typeface="Arial" panose="020B0604020202020204" pitchFamily="34" charset="0"/>
                <a:cs typeface="Arial" panose="020B0604020202020204" pitchFamily="34" charset="0"/>
              </a:rPr>
              <a:t>Thoma</a:t>
            </a:r>
            <a:r>
              <a:rPr lang="en-US" sz="800" i="1" dirty="0">
                <a:effectLst/>
                <a:latin typeface="Arial" panose="020B0604020202020204" pitchFamily="34" charset="0"/>
                <a:cs typeface="Arial" panose="020B0604020202020204" pitchFamily="34" charset="0"/>
              </a:rPr>
              <a:t>, “People locator: A system for family reunification,” IT Professional, vol. 14, no. 03, pp. 13–21, May 2012</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R. S. Ferreira, C. G. de Oliveira, and A. A. Lima, “Myosotis: An information system applied to missing people problem,” in Proceedings of the XIV Brazilian Symposium on Information Systems, 2018</a:t>
            </a:r>
            <a:endParaRPr lang="en-US" sz="8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412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717A-E1EE-1529-69EF-55D700C16027}"/>
              </a:ext>
            </a:extLst>
          </p:cNvPr>
          <p:cNvSpPr>
            <a:spLocks noGrp="1"/>
          </p:cNvSpPr>
          <p:nvPr>
            <p:ph type="title"/>
          </p:nvPr>
        </p:nvSpPr>
        <p:spPr/>
        <p:txBody>
          <a:bodyPr/>
          <a:lstStyle/>
          <a:p>
            <a:r>
              <a:rPr lang="en-US" dirty="0"/>
              <a:t>Related Works</a:t>
            </a:r>
          </a:p>
        </p:txBody>
      </p:sp>
      <p:sp>
        <p:nvSpPr>
          <p:cNvPr id="4" name="Slide Number Placeholder 3">
            <a:extLst>
              <a:ext uri="{FF2B5EF4-FFF2-40B4-BE49-F238E27FC236}">
                <a16:creationId xmlns:a16="http://schemas.microsoft.com/office/drawing/2014/main" id="{70E53BE1-0281-D2D9-61AE-A163B03185DB}"/>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13</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4DD13D37-93E1-3206-C97C-AD40B345BF4C}"/>
              </a:ext>
            </a:extLst>
          </p:cNvPr>
          <p:cNvSpPr>
            <a:spLocks noGrp="1"/>
          </p:cNvSpPr>
          <p:nvPr>
            <p:ph sz="quarter" idx="12"/>
          </p:nvPr>
        </p:nvSpPr>
        <p:spPr/>
        <p:txBody>
          <a:bodyPr>
            <a:normAutofit/>
          </a:bodyPr>
          <a:lstStyle/>
          <a:p>
            <a:r>
              <a:rPr lang="en-US" sz="1400" dirty="0">
                <a:effectLst/>
                <a:cs typeface="Arial" panose="020B0604020202020204" pitchFamily="34" charset="0"/>
              </a:rPr>
              <a:t>Missing person search systems [19-20]</a:t>
            </a:r>
          </a:p>
          <a:p>
            <a:pPr lvl="1"/>
            <a:r>
              <a:rPr lang="en-US" sz="1400" dirty="0">
                <a:cs typeface="Arial" panose="020B0604020202020204" pitchFamily="34" charset="0"/>
              </a:rPr>
              <a:t>Query-based, aggregates data, new occurrence probability</a:t>
            </a:r>
          </a:p>
          <a:p>
            <a:pPr lvl="1"/>
            <a:r>
              <a:rPr lang="en-US" sz="1400" dirty="0">
                <a:solidFill>
                  <a:srgbClr val="FF0000"/>
                </a:solidFill>
                <a:effectLst/>
                <a:cs typeface="Arial" panose="020B0604020202020204" pitchFamily="34" charset="0"/>
              </a:rPr>
              <a:t>Only string matching for </a:t>
            </a:r>
            <a:r>
              <a:rPr lang="en-US" sz="1400" dirty="0">
                <a:solidFill>
                  <a:srgbClr val="FF0000"/>
                </a:solidFill>
                <a:cs typeface="Arial" panose="020B0604020202020204" pitchFamily="34" charset="0"/>
              </a:rPr>
              <a:t>fusion, does not allow multimodal search, or search from streaming data</a:t>
            </a:r>
          </a:p>
          <a:p>
            <a:pPr lvl="1"/>
            <a:r>
              <a:rPr lang="en-US" sz="1400" dirty="0">
                <a:solidFill>
                  <a:srgbClr val="FF0000"/>
                </a:solidFill>
                <a:cs typeface="Arial" panose="020B0604020202020204" pitchFamily="34" charset="0"/>
              </a:rPr>
              <a:t>Does not use existing feature extractors</a:t>
            </a:r>
          </a:p>
          <a:p>
            <a:r>
              <a:rPr lang="en-US" sz="1400" dirty="0">
                <a:effectLst/>
                <a:cs typeface="Arial" panose="020B0604020202020204" pitchFamily="34" charset="0"/>
              </a:rPr>
              <a:t>Video Querying Systems </a:t>
            </a:r>
          </a:p>
          <a:p>
            <a:pPr lvl="1"/>
            <a:r>
              <a:rPr lang="en-US" sz="1400" dirty="0">
                <a:solidFill>
                  <a:srgbClr val="FF0000"/>
                </a:solidFill>
                <a:cs typeface="Arial" panose="020B0604020202020204" pitchFamily="34" charset="0"/>
              </a:rPr>
              <a:t>Most focus on optimizations of speed</a:t>
            </a:r>
            <a:r>
              <a:rPr lang="en-US" sz="1400" dirty="0">
                <a:cs typeface="Arial" panose="020B0604020202020204" pitchFamily="34" charset="0"/>
              </a:rPr>
              <a:t> [7, 15]</a:t>
            </a:r>
          </a:p>
          <a:p>
            <a:pPr lvl="1"/>
            <a:r>
              <a:rPr lang="en-US" sz="1400" dirty="0">
                <a:solidFill>
                  <a:srgbClr val="FF0000"/>
                </a:solidFill>
                <a:cs typeface="Arial" panose="020B0604020202020204" pitchFamily="34" charset="0"/>
              </a:rPr>
              <a:t>Rely on heavy ML models </a:t>
            </a:r>
            <a:r>
              <a:rPr lang="en-US" sz="1400" dirty="0">
                <a:cs typeface="Arial" panose="020B0604020202020204" pitchFamily="34" charset="0"/>
              </a:rPr>
              <a:t>[16, 17]</a:t>
            </a:r>
          </a:p>
          <a:p>
            <a:pPr lvl="1"/>
            <a:r>
              <a:rPr lang="en-US" sz="1400" dirty="0">
                <a:effectLst/>
                <a:cs typeface="Arial" panose="020B0604020202020204" pitchFamily="34" charset="0"/>
              </a:rPr>
              <a:t>Counts and spatial constraints on objects in a frame [7, 18]</a:t>
            </a:r>
            <a:endParaRPr lang="en-US" sz="1100" dirty="0">
              <a:effectLst/>
              <a:cs typeface="Arial" panose="020B0604020202020204" pitchFamily="34" charset="0"/>
            </a:endParaRPr>
          </a:p>
        </p:txBody>
      </p:sp>
      <p:sp>
        <p:nvSpPr>
          <p:cNvPr id="5" name="Content Placeholder 4">
            <a:extLst>
              <a:ext uri="{FF2B5EF4-FFF2-40B4-BE49-F238E27FC236}">
                <a16:creationId xmlns:a16="http://schemas.microsoft.com/office/drawing/2014/main" id="{086B065F-432F-2388-43D3-5B7C37537B4F}"/>
              </a:ext>
            </a:extLst>
          </p:cNvPr>
          <p:cNvSpPr>
            <a:spLocks noGrp="1"/>
          </p:cNvSpPr>
          <p:nvPr>
            <p:ph sz="quarter" idx="19"/>
          </p:nvPr>
        </p:nvSpPr>
        <p:spPr>
          <a:ln>
            <a:solidFill>
              <a:schemeClr val="tx1"/>
            </a:solidFill>
            <a:prstDash val="sysDot"/>
          </a:ln>
        </p:spPr>
        <p:txBody>
          <a:bodyPr>
            <a:normAutofit lnSpcReduction="10000"/>
          </a:bodyPr>
          <a:lstStyle/>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S. </a:t>
            </a:r>
            <a:r>
              <a:rPr lang="en-US" sz="800" i="1" dirty="0" err="1">
                <a:effectLst/>
                <a:latin typeface="Arial" panose="020B0604020202020204" pitchFamily="34" charset="0"/>
                <a:cs typeface="Arial" panose="020B0604020202020204" pitchFamily="34" charset="0"/>
              </a:rPr>
              <a:t>Poria</a:t>
            </a:r>
            <a:r>
              <a:rPr lang="en-US" sz="800" i="1" dirty="0">
                <a:effectLst/>
                <a:latin typeface="Arial" panose="020B0604020202020204" pitchFamily="34" charset="0"/>
                <a:cs typeface="Arial" panose="020B0604020202020204" pitchFamily="34" charset="0"/>
              </a:rPr>
              <a:t>, et al, “Fusing audio, visual and textual clues for sentiment analysis from multimodal content,” Neurocomput</a:t>
            </a:r>
            <a:r>
              <a:rPr lang="en-US" sz="800" i="1" dirty="0">
                <a:latin typeface="Arial" panose="020B0604020202020204" pitchFamily="34" charset="0"/>
                <a:cs typeface="Arial" panose="020B0604020202020204" pitchFamily="34" charset="0"/>
              </a:rPr>
              <a:t>er</a:t>
            </a:r>
            <a:r>
              <a:rPr lang="en-US" sz="800" i="1" dirty="0">
                <a:effectLst/>
                <a:latin typeface="Arial" panose="020B0604020202020204" pitchFamily="34" charset="0"/>
                <a:cs typeface="Arial" panose="020B0604020202020204" pitchFamily="34" charset="0"/>
              </a:rPr>
              <a:t>, vol. 174, no. PA, pp. 50–59, Jan. 2016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Foresti, G.L et al: Situational awareness in smart environments: socio-mobile and sensor data fusion for emergency response to disasters. J. Ambient Intelligence and Humanized Computing 6(2), 239–257 (2015). </a:t>
            </a:r>
          </a:p>
          <a:p>
            <a:pPr marL="342900" indent="-342900">
              <a:spcBef>
                <a:spcPts val="0"/>
              </a:spcBef>
              <a:buFont typeface="+mj-lt"/>
              <a:buAutoNum type="arabicPeriod"/>
            </a:pPr>
            <a:r>
              <a:rPr lang="en-US" sz="800" i="1" dirty="0" err="1">
                <a:effectLst/>
                <a:latin typeface="Arial" panose="020B0604020202020204" pitchFamily="34" charset="0"/>
                <a:cs typeface="Arial" panose="020B0604020202020204" pitchFamily="34" charset="0"/>
              </a:rPr>
              <a:t>Meditskos</a:t>
            </a:r>
            <a:r>
              <a:rPr lang="en-US" sz="800" i="1" dirty="0">
                <a:effectLst/>
                <a:latin typeface="Arial" panose="020B0604020202020204" pitchFamily="34" charset="0"/>
                <a:cs typeface="Arial" panose="020B0604020202020204" pitchFamily="34" charset="0"/>
              </a:rPr>
              <a:t>, G. et al: Description logics and rules for multimodal situational awareness in healthcare. In: MMM (1). Lecture Notes in Computer Science, vol. 10132, pp. 714–725. Springer (2017) </a:t>
            </a:r>
          </a:p>
          <a:p>
            <a:pPr marL="342900" indent="-342900">
              <a:spcBef>
                <a:spcPts val="0"/>
              </a:spcBef>
              <a:buFont typeface="+mj-lt"/>
              <a:buAutoNum type="arabicPeriod"/>
            </a:pPr>
            <a:r>
              <a:rPr lang="en-US" sz="800" i="1" dirty="0" err="1">
                <a:effectLst/>
                <a:latin typeface="Arial" panose="020B0604020202020204" pitchFamily="34" charset="0"/>
                <a:cs typeface="Arial" panose="020B0604020202020204" pitchFamily="34" charset="0"/>
              </a:rPr>
              <a:t>Adjali</a:t>
            </a:r>
            <a:r>
              <a:rPr lang="en-US" sz="800" i="1" dirty="0">
                <a:effectLst/>
                <a:latin typeface="Arial" panose="020B0604020202020204" pitchFamily="34" charset="0"/>
                <a:cs typeface="Arial" panose="020B0604020202020204" pitchFamily="34" charset="0"/>
              </a:rPr>
              <a:t>, O et al: Multimodal fusion, fission and virtual reality simulation for an ambient robotic intelligence. </a:t>
            </a:r>
            <a:r>
              <a:rPr lang="en-US" sz="800" i="1" dirty="0" err="1">
                <a:effectLst/>
                <a:latin typeface="Arial" panose="020B0604020202020204" pitchFamily="34" charset="0"/>
                <a:cs typeface="Arial" panose="020B0604020202020204" pitchFamily="34" charset="0"/>
              </a:rPr>
              <a:t>In:ANT</a:t>
            </a:r>
            <a:r>
              <a:rPr lang="en-US" sz="800" i="1" dirty="0">
                <a:effectLst/>
                <a:latin typeface="Arial" panose="020B0604020202020204" pitchFamily="34" charset="0"/>
                <a:cs typeface="Arial" panose="020B0604020202020204" pitchFamily="34" charset="0"/>
              </a:rPr>
              <a:t>/SEIT. Procedia Computer Science, vol. 52, pp. 218–225. Elsevier (2015)</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Y. Zhu et al, “Knowledge acquisition for visual question answering via iterative querying,” in CVPR, IEEE Computer Society, 2017, pp. 6146–6155.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Q. Wu et al, “Ask me anything: Free-form visual question answering based on knowledge from external sources,” in 2016 IEEE Conference on Computer Vision and Pattern Recognition, CVPR 2016, Las Vegas, NV, USA, June 27-30, 2016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Kang, D., </a:t>
            </a:r>
            <a:r>
              <a:rPr lang="en-US" sz="800" i="1" dirty="0" err="1">
                <a:effectLst/>
                <a:latin typeface="Arial" panose="020B0604020202020204" pitchFamily="34" charset="0"/>
                <a:cs typeface="Arial" panose="020B0604020202020204" pitchFamily="34" charset="0"/>
              </a:rPr>
              <a:t>Bailis</a:t>
            </a:r>
            <a:r>
              <a:rPr lang="en-US" sz="800" i="1" dirty="0">
                <a:effectLst/>
                <a:latin typeface="Arial" panose="020B0604020202020204" pitchFamily="34" charset="0"/>
                <a:cs typeface="Arial" panose="020B0604020202020204" pitchFamily="34" charset="0"/>
              </a:rPr>
              <a:t>, P., </a:t>
            </a:r>
            <a:r>
              <a:rPr lang="en-US" sz="800" i="1" dirty="0" err="1">
                <a:effectLst/>
                <a:latin typeface="Arial" panose="020B0604020202020204" pitchFamily="34" charset="0"/>
                <a:cs typeface="Arial" panose="020B0604020202020204" pitchFamily="34" charset="0"/>
              </a:rPr>
              <a:t>Zaharia</a:t>
            </a:r>
            <a:r>
              <a:rPr lang="en-US" sz="800" i="1" dirty="0">
                <a:effectLst/>
                <a:latin typeface="Arial" panose="020B0604020202020204" pitchFamily="34" charset="0"/>
                <a:cs typeface="Arial" panose="020B0604020202020204" pitchFamily="34" charset="0"/>
              </a:rPr>
              <a:t>, M.: </a:t>
            </a:r>
            <a:r>
              <a:rPr lang="en-US" sz="800" i="1" dirty="0" err="1">
                <a:effectLst/>
                <a:latin typeface="Arial" panose="020B0604020202020204" pitchFamily="34" charset="0"/>
                <a:cs typeface="Arial" panose="020B0604020202020204" pitchFamily="34" charset="0"/>
              </a:rPr>
              <a:t>Blazeit</a:t>
            </a:r>
            <a:r>
              <a:rPr lang="en-US" sz="800" i="1" dirty="0">
                <a:effectLst/>
                <a:latin typeface="Arial" panose="020B0604020202020204" pitchFamily="34" charset="0"/>
                <a:cs typeface="Arial" panose="020B0604020202020204" pitchFamily="34" charset="0"/>
              </a:rPr>
              <a:t>: Fast exploratory video queries using neural networks. </a:t>
            </a:r>
            <a:r>
              <a:rPr lang="en-US" sz="800" i="1" dirty="0" err="1">
                <a:effectLst/>
                <a:latin typeface="Arial" panose="020B0604020202020204" pitchFamily="34" charset="0"/>
                <a:cs typeface="Arial" panose="020B0604020202020204" pitchFamily="34" charset="0"/>
              </a:rPr>
              <a:t>CoRRabs</a:t>
            </a:r>
            <a:r>
              <a:rPr lang="en-US" sz="800" i="1" dirty="0">
                <a:effectLst/>
                <a:latin typeface="Arial" panose="020B0604020202020204" pitchFamily="34" charset="0"/>
                <a:cs typeface="Arial" panose="020B0604020202020204" pitchFamily="34" charset="0"/>
              </a:rPr>
              <a:t>/1805.01046(2018).</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M. L. </a:t>
            </a:r>
            <a:r>
              <a:rPr lang="en-US" sz="800" i="1" dirty="0" err="1">
                <a:effectLst/>
                <a:latin typeface="Arial" panose="020B0604020202020204" pitchFamily="34" charset="0"/>
                <a:cs typeface="Arial" panose="020B0604020202020204" pitchFamily="34" charset="0"/>
              </a:rPr>
              <a:t>Itria</a:t>
            </a:r>
            <a:r>
              <a:rPr lang="en-US" sz="800" i="1" dirty="0">
                <a:effectLst/>
                <a:latin typeface="Arial" panose="020B0604020202020204" pitchFamily="34" charset="0"/>
                <a:cs typeface="Arial" panose="020B0604020202020204" pitchFamily="34" charset="0"/>
              </a:rPr>
              <a:t>, A. </a:t>
            </a:r>
            <a:r>
              <a:rPr lang="en-US" sz="800" i="1" dirty="0" err="1">
                <a:effectLst/>
                <a:latin typeface="Arial" panose="020B0604020202020204" pitchFamily="34" charset="0"/>
                <a:cs typeface="Arial" panose="020B0604020202020204" pitchFamily="34" charset="0"/>
              </a:rPr>
              <a:t>Daidone</a:t>
            </a:r>
            <a:r>
              <a:rPr lang="en-US" sz="800" i="1" dirty="0">
                <a:effectLst/>
                <a:latin typeface="Arial" panose="020B0604020202020204" pitchFamily="34" charset="0"/>
                <a:cs typeface="Arial" panose="020B0604020202020204" pitchFamily="34" charset="0"/>
              </a:rPr>
              <a:t>, and A. </a:t>
            </a:r>
            <a:r>
              <a:rPr lang="en-US" sz="800" i="1" dirty="0" err="1">
                <a:effectLst/>
                <a:latin typeface="Arial" panose="020B0604020202020204" pitchFamily="34" charset="0"/>
                <a:cs typeface="Arial" panose="020B0604020202020204" pitchFamily="34" charset="0"/>
              </a:rPr>
              <a:t>Ceccarelli</a:t>
            </a:r>
            <a:r>
              <a:rPr lang="en-US" sz="800" i="1" dirty="0">
                <a:effectLst/>
                <a:latin typeface="Arial" panose="020B0604020202020204" pitchFamily="34" charset="0"/>
                <a:cs typeface="Arial" panose="020B0604020202020204" pitchFamily="34" charset="0"/>
              </a:rPr>
              <a:t>, “A complex event processing approach for crisis-management systems,” </a:t>
            </a:r>
            <a:r>
              <a:rPr lang="en-US" sz="800" i="1" dirty="0" err="1">
                <a:effectLst/>
                <a:latin typeface="Arial" panose="020B0604020202020204" pitchFamily="34" charset="0"/>
                <a:cs typeface="Arial" panose="020B0604020202020204" pitchFamily="34" charset="0"/>
              </a:rPr>
              <a:t>CoRR</a:t>
            </a:r>
            <a:r>
              <a:rPr lang="en-US" sz="800" i="1" dirty="0">
                <a:effectLst/>
                <a:latin typeface="Arial" panose="020B0604020202020204" pitchFamily="34" charset="0"/>
                <a:cs typeface="Arial" panose="020B0604020202020204" pitchFamily="34" charset="0"/>
              </a:rPr>
              <a:t>, vol. abs/1404.7551, 2014.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G. </a:t>
            </a:r>
            <a:r>
              <a:rPr lang="en-US" sz="800" i="1" dirty="0" err="1">
                <a:effectLst/>
                <a:latin typeface="Arial" panose="020B0604020202020204" pitchFamily="34" charset="0"/>
                <a:cs typeface="Arial" panose="020B0604020202020204" pitchFamily="34" charset="0"/>
              </a:rPr>
              <a:t>Cugola</a:t>
            </a:r>
            <a:r>
              <a:rPr lang="en-US" sz="800" i="1" dirty="0">
                <a:effectLst/>
                <a:latin typeface="Arial" panose="020B0604020202020204" pitchFamily="34" charset="0"/>
                <a:cs typeface="Arial" panose="020B0604020202020204" pitchFamily="34" charset="0"/>
              </a:rPr>
              <a:t> and A. </a:t>
            </a:r>
            <a:r>
              <a:rPr lang="en-US" sz="800" i="1" dirty="0" err="1">
                <a:effectLst/>
                <a:latin typeface="Arial" panose="020B0604020202020204" pitchFamily="34" charset="0"/>
                <a:cs typeface="Arial" panose="020B0604020202020204" pitchFamily="34" charset="0"/>
              </a:rPr>
              <a:t>Margara</a:t>
            </a:r>
            <a:r>
              <a:rPr lang="en-US" sz="800" i="1" dirty="0">
                <a:effectLst/>
                <a:latin typeface="Arial" panose="020B0604020202020204" pitchFamily="34" charset="0"/>
                <a:cs typeface="Arial" panose="020B0604020202020204" pitchFamily="34" charset="0"/>
              </a:rPr>
              <a:t>, “Processing flows of information: From data stream to complex event processing,” ACM </a:t>
            </a:r>
            <a:r>
              <a:rPr lang="en-US" sz="800" i="1" dirty="0" err="1">
                <a:effectLst/>
                <a:latin typeface="Arial" panose="020B0604020202020204" pitchFamily="34" charset="0"/>
                <a:cs typeface="Arial" panose="020B0604020202020204" pitchFamily="34" charset="0"/>
              </a:rPr>
              <a:t>Comput</a:t>
            </a:r>
            <a:r>
              <a:rPr lang="en-US" sz="800" i="1" dirty="0">
                <a:effectLst/>
                <a:latin typeface="Arial" panose="020B0604020202020204" pitchFamily="34" charset="0"/>
                <a:cs typeface="Arial" panose="020B0604020202020204" pitchFamily="34" charset="0"/>
              </a:rPr>
              <a:t>. </a:t>
            </a:r>
            <a:r>
              <a:rPr lang="en-US" sz="800" i="1" dirty="0" err="1">
                <a:effectLst/>
                <a:latin typeface="Arial" panose="020B0604020202020204" pitchFamily="34" charset="0"/>
                <a:cs typeface="Arial" panose="020B0604020202020204" pitchFamily="34" charset="0"/>
              </a:rPr>
              <a:t>Surv</a:t>
            </a:r>
            <a:r>
              <a:rPr lang="en-US" sz="800" i="1" dirty="0">
                <a:effectLst/>
                <a:latin typeface="Arial" panose="020B0604020202020204" pitchFamily="34" charset="0"/>
                <a:cs typeface="Arial" panose="020B0604020202020204" pitchFamily="34" charset="0"/>
              </a:rPr>
              <a:t>., vol. 44, no. 3, 15:1–15:62, 2012.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D. B. Nguyen et al, “Query-driven on-the-fly knowledge base construction,” Proc. VLDB Endow., vol. 11, no. 1, pp. 66– 79, Sep. 2017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M. Bienvenu et al, “Query-driven repairing of inconsistent dl-lite knowledge bases,” in Proceedings of the Twenty-Fifth International Joint Con- </a:t>
            </a:r>
            <a:r>
              <a:rPr lang="en-US" sz="800" i="1" dirty="0" err="1">
                <a:effectLst/>
                <a:latin typeface="Arial" panose="020B0604020202020204" pitchFamily="34" charset="0"/>
                <a:cs typeface="Arial" panose="020B0604020202020204" pitchFamily="34" charset="0"/>
              </a:rPr>
              <a:t>ference</a:t>
            </a:r>
            <a:r>
              <a:rPr lang="en-US" sz="800" i="1" dirty="0">
                <a:effectLst/>
                <a:latin typeface="Arial" panose="020B0604020202020204" pitchFamily="34" charset="0"/>
                <a:cs typeface="Arial" panose="020B0604020202020204" pitchFamily="34" charset="0"/>
              </a:rPr>
              <a:t> on Artificial Intelligence, IJCAI 2016, New York, NY, USA, 9-15 July 2016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X. Dong et al., “Knowledge vault: A web-scale approach to probabilistic knowledge fusion,” in KDD, ACM, 2014, pp. 601–610.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Y. Chen and D. Z. Wang, “Knowledge expansion over probabilistic knowledge bases,” in Proceedings of the 2014 ACM SIGMOD International Conference on Management of Data, ser. SIGMOD ’14, Snowbird, Utah, USA: ACM, 2014</a:t>
            </a:r>
            <a:endParaRPr lang="en-US" sz="800" i="1" dirty="0">
              <a:latin typeface="Arial" panose="020B0604020202020204" pitchFamily="34" charset="0"/>
              <a:cs typeface="Arial" panose="020B0604020202020204" pitchFamily="34" charset="0"/>
            </a:endParaRP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M. E. </a:t>
            </a:r>
            <a:r>
              <a:rPr lang="en-US" sz="800" i="1" dirty="0" err="1">
                <a:effectLst/>
                <a:latin typeface="Arial" panose="020B0604020202020204" pitchFamily="34" charset="0"/>
                <a:cs typeface="Arial" panose="020B0604020202020204" pitchFamily="34" charset="0"/>
              </a:rPr>
              <a:t>Rodrguez</a:t>
            </a:r>
            <a:r>
              <a:rPr lang="en-US" sz="800" i="1" dirty="0">
                <a:effectLst/>
                <a:latin typeface="Arial" panose="020B0604020202020204" pitchFamily="34" charset="0"/>
                <a:cs typeface="Arial" panose="020B0604020202020204" pitchFamily="34" charset="0"/>
              </a:rPr>
              <a:t>, S. Goldberg, and D. Z. Wang, “</a:t>
            </a:r>
            <a:r>
              <a:rPr lang="en-US" sz="800" i="1" dirty="0" err="1">
                <a:effectLst/>
                <a:latin typeface="Arial" panose="020B0604020202020204" pitchFamily="34" charset="0"/>
                <a:cs typeface="Arial" panose="020B0604020202020204" pitchFamily="34" charset="0"/>
              </a:rPr>
              <a:t>Sigmakb</a:t>
            </a:r>
            <a:r>
              <a:rPr lang="en-US" sz="800" i="1" dirty="0">
                <a:effectLst/>
                <a:latin typeface="Arial" panose="020B0604020202020204" pitchFamily="34" charset="0"/>
                <a:cs typeface="Arial" panose="020B0604020202020204" pitchFamily="34" charset="0"/>
              </a:rPr>
              <a:t>: Multiple probabilistic knowledge base fusion,” PVLDB, vol. 9, no. 13, pp. 1577–1580, 2016.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D. Kang, J. Emmons, F. </a:t>
            </a:r>
            <a:r>
              <a:rPr lang="en-US" sz="800" i="1" dirty="0" err="1">
                <a:effectLst/>
                <a:latin typeface="Arial" panose="020B0604020202020204" pitchFamily="34" charset="0"/>
                <a:cs typeface="Arial" panose="020B0604020202020204" pitchFamily="34" charset="0"/>
              </a:rPr>
              <a:t>Abuzaid</a:t>
            </a:r>
            <a:r>
              <a:rPr lang="en-US" sz="800" i="1" dirty="0">
                <a:effectLst/>
                <a:latin typeface="Arial" panose="020B0604020202020204" pitchFamily="34" charset="0"/>
                <a:cs typeface="Arial" panose="020B0604020202020204" pitchFamily="34" charset="0"/>
              </a:rPr>
              <a:t>, P. </a:t>
            </a:r>
            <a:r>
              <a:rPr lang="en-US" sz="800" i="1" dirty="0" err="1">
                <a:effectLst/>
                <a:latin typeface="Arial" panose="020B0604020202020204" pitchFamily="34" charset="0"/>
                <a:cs typeface="Arial" panose="020B0604020202020204" pitchFamily="34" charset="0"/>
              </a:rPr>
              <a:t>Bailis</a:t>
            </a:r>
            <a:r>
              <a:rPr lang="en-US" sz="800" i="1" dirty="0">
                <a:effectLst/>
                <a:latin typeface="Arial" panose="020B0604020202020204" pitchFamily="34" charset="0"/>
                <a:cs typeface="Arial" panose="020B0604020202020204" pitchFamily="34" charset="0"/>
              </a:rPr>
              <a:t>, and M. </a:t>
            </a:r>
            <a:r>
              <a:rPr lang="en-US" sz="800" i="1" dirty="0" err="1">
                <a:effectLst/>
                <a:latin typeface="Arial" panose="020B0604020202020204" pitchFamily="34" charset="0"/>
                <a:cs typeface="Arial" panose="020B0604020202020204" pitchFamily="34" charset="0"/>
              </a:rPr>
              <a:t>Zaharia</a:t>
            </a:r>
            <a:r>
              <a:rPr lang="en-US" sz="800" i="1" dirty="0">
                <a:effectLst/>
                <a:latin typeface="Arial" panose="020B0604020202020204" pitchFamily="34" charset="0"/>
                <a:cs typeface="Arial" panose="020B0604020202020204" pitchFamily="34" charset="0"/>
              </a:rPr>
              <a:t>, “</a:t>
            </a:r>
            <a:r>
              <a:rPr lang="en-US" sz="800" i="1" dirty="0" err="1">
                <a:effectLst/>
                <a:latin typeface="Arial" panose="020B0604020202020204" pitchFamily="34" charset="0"/>
                <a:cs typeface="Arial" panose="020B0604020202020204" pitchFamily="34" charset="0"/>
              </a:rPr>
              <a:t>Noscope</a:t>
            </a:r>
            <a:r>
              <a:rPr lang="en-US" sz="800" i="1" dirty="0">
                <a:effectLst/>
                <a:latin typeface="Arial" panose="020B0604020202020204" pitchFamily="34" charset="0"/>
                <a:cs typeface="Arial" panose="020B0604020202020204" pitchFamily="34" charset="0"/>
              </a:rPr>
              <a:t>: Optimizing deep </a:t>
            </a:r>
            <a:r>
              <a:rPr lang="en-US" sz="800" i="1" dirty="0" err="1">
                <a:effectLst/>
                <a:latin typeface="Arial" panose="020B0604020202020204" pitchFamily="34" charset="0"/>
                <a:cs typeface="Arial" panose="020B0604020202020204" pitchFamily="34" charset="0"/>
              </a:rPr>
              <a:t>cnn</a:t>
            </a:r>
            <a:r>
              <a:rPr lang="en-US" sz="800" i="1" dirty="0">
                <a:effectLst/>
                <a:latin typeface="Arial" panose="020B0604020202020204" pitchFamily="34" charset="0"/>
                <a:cs typeface="Arial" panose="020B0604020202020204" pitchFamily="34" charset="0"/>
              </a:rPr>
              <a:t>-based queries over video streams at scale,” PVLDB, vol. 10, no. 11, pp. 1586– 1597, 2017.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M. R. Anderson, M. J. </a:t>
            </a:r>
            <a:r>
              <a:rPr lang="en-US" sz="800" i="1" dirty="0" err="1">
                <a:effectLst/>
                <a:latin typeface="Arial" panose="020B0604020202020204" pitchFamily="34" charset="0"/>
                <a:cs typeface="Arial" panose="020B0604020202020204" pitchFamily="34" charset="0"/>
              </a:rPr>
              <a:t>Cafarella</a:t>
            </a:r>
            <a:r>
              <a:rPr lang="en-US" sz="800" i="1" dirty="0">
                <a:effectLst/>
                <a:latin typeface="Arial" panose="020B0604020202020204" pitchFamily="34" charset="0"/>
                <a:cs typeface="Arial" panose="020B0604020202020204" pitchFamily="34" charset="0"/>
              </a:rPr>
              <a:t>, G. Ros, and T. F. </a:t>
            </a:r>
            <a:r>
              <a:rPr lang="en-US" sz="800" i="1" dirty="0" err="1">
                <a:effectLst/>
                <a:latin typeface="Arial" panose="020B0604020202020204" pitchFamily="34" charset="0"/>
                <a:cs typeface="Arial" panose="020B0604020202020204" pitchFamily="34" charset="0"/>
              </a:rPr>
              <a:t>Wenisch</a:t>
            </a:r>
            <a:r>
              <a:rPr lang="en-US" sz="800" i="1" dirty="0">
                <a:effectLst/>
                <a:latin typeface="Arial" panose="020B0604020202020204" pitchFamily="34" charset="0"/>
                <a:cs typeface="Arial" panose="020B0604020202020204" pitchFamily="34" charset="0"/>
              </a:rPr>
              <a:t>, “Physical representation- based predicate optimization for a visual analytics database,” </a:t>
            </a:r>
            <a:r>
              <a:rPr lang="en-US" sz="800" i="1" dirty="0" err="1">
                <a:effectLst/>
                <a:latin typeface="Arial" panose="020B0604020202020204" pitchFamily="34" charset="0"/>
                <a:cs typeface="Arial" panose="020B0604020202020204" pitchFamily="34" charset="0"/>
              </a:rPr>
              <a:t>CoRR</a:t>
            </a:r>
            <a:r>
              <a:rPr lang="en-US" sz="800" i="1" dirty="0">
                <a:effectLst/>
                <a:latin typeface="Arial" panose="020B0604020202020204" pitchFamily="34" charset="0"/>
                <a:cs typeface="Arial" panose="020B0604020202020204" pitchFamily="34" charset="0"/>
              </a:rPr>
              <a:t>, vol. abs/1806.04226, 2018.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K. Hsieh et al., “Focus: Querying large video datasets with low latency and low cost,” in 13th USENIX Symposium on Operating Systems Design and Implementation, OSDI 2018, Carlsbad, CA, USA, </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I. </a:t>
            </a:r>
            <a:r>
              <a:rPr lang="en-US" sz="800" i="1" dirty="0" err="1">
                <a:effectLst/>
                <a:latin typeface="Arial" panose="020B0604020202020204" pitchFamily="34" charset="0"/>
                <a:cs typeface="Arial" panose="020B0604020202020204" pitchFamily="34" charset="0"/>
              </a:rPr>
              <a:t>Xarchakos</a:t>
            </a:r>
            <a:r>
              <a:rPr lang="en-US" sz="800" i="1" dirty="0">
                <a:effectLst/>
                <a:latin typeface="Arial" panose="020B0604020202020204" pitchFamily="34" charset="0"/>
                <a:cs typeface="Arial" panose="020B0604020202020204" pitchFamily="34" charset="0"/>
              </a:rPr>
              <a:t> and N. </a:t>
            </a:r>
            <a:r>
              <a:rPr lang="en-US" sz="800" i="1" dirty="0" err="1">
                <a:effectLst/>
                <a:latin typeface="Arial" panose="020B0604020202020204" pitchFamily="34" charset="0"/>
                <a:cs typeface="Arial" panose="020B0604020202020204" pitchFamily="34" charset="0"/>
              </a:rPr>
              <a:t>Koudas</a:t>
            </a:r>
            <a:r>
              <a:rPr lang="en-US" sz="800" i="1" dirty="0">
                <a:effectLst/>
                <a:latin typeface="Arial" panose="020B0604020202020204" pitchFamily="34" charset="0"/>
                <a:cs typeface="Arial" panose="020B0604020202020204" pitchFamily="34" charset="0"/>
              </a:rPr>
              <a:t>, “SVQ: streaming video queries,” in SIGMOD Conference 2019, Amsterdam, The Netherlands, June 30 - July 5, 2019, </a:t>
            </a:r>
            <a:endParaRPr lang="en-US" sz="800" i="1" dirty="0">
              <a:latin typeface="Arial" panose="020B0604020202020204" pitchFamily="34" charset="0"/>
              <a:cs typeface="Arial" panose="020B0604020202020204" pitchFamily="34" charset="0"/>
            </a:endParaRP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G. Pearson, M. Gill, S. </a:t>
            </a:r>
            <a:r>
              <a:rPr lang="en-US" sz="800" i="1" dirty="0" err="1">
                <a:effectLst/>
                <a:latin typeface="Arial" panose="020B0604020202020204" pitchFamily="34" charset="0"/>
                <a:cs typeface="Arial" panose="020B0604020202020204" pitchFamily="34" charset="0"/>
              </a:rPr>
              <a:t>Antani</a:t>
            </a:r>
            <a:r>
              <a:rPr lang="en-US" sz="800" i="1" dirty="0">
                <a:effectLst/>
                <a:latin typeface="Arial" panose="020B0604020202020204" pitchFamily="34" charset="0"/>
                <a:cs typeface="Arial" panose="020B0604020202020204" pitchFamily="34" charset="0"/>
              </a:rPr>
              <a:t>, L. Neve, and G. </a:t>
            </a:r>
            <a:r>
              <a:rPr lang="en-US" sz="800" i="1" dirty="0" err="1">
                <a:effectLst/>
                <a:latin typeface="Arial" panose="020B0604020202020204" pitchFamily="34" charset="0"/>
                <a:cs typeface="Arial" panose="020B0604020202020204" pitchFamily="34" charset="0"/>
              </a:rPr>
              <a:t>Thoma</a:t>
            </a:r>
            <a:r>
              <a:rPr lang="en-US" sz="800" i="1" dirty="0">
                <a:effectLst/>
                <a:latin typeface="Arial" panose="020B0604020202020204" pitchFamily="34" charset="0"/>
                <a:cs typeface="Arial" panose="020B0604020202020204" pitchFamily="34" charset="0"/>
              </a:rPr>
              <a:t>, “People locator: A system for family reunification,” IT Professional, vol. 14, no. 03, pp. 13–21, May 2012</a:t>
            </a:r>
          </a:p>
          <a:p>
            <a:pPr marL="342900" indent="-342900">
              <a:spcBef>
                <a:spcPts val="0"/>
              </a:spcBef>
              <a:buFont typeface="+mj-lt"/>
              <a:buAutoNum type="arabicPeriod"/>
            </a:pPr>
            <a:r>
              <a:rPr lang="en-US" sz="800" i="1" dirty="0">
                <a:effectLst/>
                <a:latin typeface="Arial" panose="020B0604020202020204" pitchFamily="34" charset="0"/>
                <a:cs typeface="Arial" panose="020B0604020202020204" pitchFamily="34" charset="0"/>
              </a:rPr>
              <a:t>R. S. Ferreira, C. G. de Oliveira, and A. A. Lima, “Myosotis: An information system applied to missing people problem,” in Proceedings of the XIV Brazilian Symposium on Information Systems, 2018</a:t>
            </a:r>
            <a:endParaRPr lang="en-US" sz="8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93840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9F4D-05A2-3DFA-4AD5-ACB060366CBD}"/>
              </a:ext>
            </a:extLst>
          </p:cNvPr>
          <p:cNvSpPr>
            <a:spLocks noGrp="1"/>
          </p:cNvSpPr>
          <p:nvPr>
            <p:ph type="title"/>
          </p:nvPr>
        </p:nvSpPr>
        <p:spPr/>
        <p:txBody>
          <a:bodyPr anchor="b">
            <a:normAutofit/>
          </a:bodyPr>
          <a:lstStyle/>
          <a:p>
            <a:r>
              <a:rPr lang="en-US" dirty="0"/>
              <a:t>Solutions</a:t>
            </a:r>
          </a:p>
        </p:txBody>
      </p:sp>
      <p:sp>
        <p:nvSpPr>
          <p:cNvPr id="4" name="Slide Number Placeholder 3">
            <a:extLst>
              <a:ext uri="{FF2B5EF4-FFF2-40B4-BE49-F238E27FC236}">
                <a16:creationId xmlns:a16="http://schemas.microsoft.com/office/drawing/2014/main" id="{AA0A0E53-6EAB-99FD-43B0-659C0EDCD71D}"/>
              </a:ext>
            </a:extLst>
          </p:cNvPr>
          <p:cNvSpPr>
            <a:spLocks noGrp="1"/>
          </p:cNvSpPr>
          <p:nvPr>
            <p:ph type="sldNum" sz="quarter" idx="17"/>
          </p:nvPr>
        </p:nvSpPr>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14</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6CCB48FD-06AF-E823-5BD3-62CFF8D5793B}"/>
              </a:ext>
            </a:extLst>
          </p:cNvPr>
          <p:cNvSpPr>
            <a:spLocks noGrp="1"/>
          </p:cNvSpPr>
          <p:nvPr>
            <p:ph sz="quarter" idx="12"/>
          </p:nvPr>
        </p:nvSpPr>
        <p:spPr/>
        <p:txBody>
          <a:bodyPr>
            <a:normAutofit/>
          </a:bodyPr>
          <a:lstStyle/>
          <a:p>
            <a:pPr>
              <a:lnSpc>
                <a:spcPct val="90000"/>
              </a:lnSpc>
            </a:pPr>
            <a:r>
              <a:rPr lang="en-US" sz="1800" dirty="0"/>
              <a:t>Generalizable representation for content and context</a:t>
            </a:r>
          </a:p>
          <a:p>
            <a:pPr lvl="1">
              <a:lnSpc>
                <a:spcPct val="90000"/>
              </a:lnSpc>
            </a:pPr>
            <a:r>
              <a:rPr lang="en-US" sz="1600" dirty="0"/>
              <a:t>Using low level features vs high level semantic features</a:t>
            </a:r>
          </a:p>
          <a:p>
            <a:pPr lvl="1">
              <a:lnSpc>
                <a:spcPct val="90000"/>
              </a:lnSpc>
            </a:pPr>
            <a:r>
              <a:rPr lang="en-US" sz="1600" dirty="0"/>
              <a:t>Connect user information need with the representation</a:t>
            </a:r>
          </a:p>
          <a:p>
            <a:pPr>
              <a:lnSpc>
                <a:spcPct val="90000"/>
              </a:lnSpc>
            </a:pPr>
            <a:r>
              <a:rPr lang="en-US" sz="1800" dirty="0"/>
              <a:t>Novel method digesting both streaming and at-rest data and creating a stable ingest process for data </a:t>
            </a:r>
          </a:p>
          <a:p>
            <a:pPr>
              <a:lnSpc>
                <a:spcPct val="90000"/>
              </a:lnSpc>
            </a:pPr>
            <a:r>
              <a:rPr lang="en-US" sz="1800" dirty="0"/>
              <a:t>Scalable</a:t>
            </a:r>
            <a:r>
              <a:rPr lang="en-US" sz="1800" b="1" dirty="0"/>
              <a:t> Data integration </a:t>
            </a:r>
            <a:r>
              <a:rPr lang="en-US" sz="1800" dirty="0"/>
              <a:t>and Data Storage process to petabytes of data</a:t>
            </a:r>
          </a:p>
          <a:p>
            <a:pPr>
              <a:lnSpc>
                <a:spcPct val="90000"/>
              </a:lnSpc>
            </a:pPr>
            <a:r>
              <a:rPr lang="en-US" sz="1800" dirty="0"/>
              <a:t>Creating </a:t>
            </a:r>
            <a:r>
              <a:rPr lang="en-US" sz="1800" b="1" dirty="0"/>
              <a:t>adaptable knowledge base </a:t>
            </a:r>
            <a:r>
              <a:rPr lang="en-US" sz="1800" dirty="0"/>
              <a:t>using historical queries and user preference</a:t>
            </a:r>
          </a:p>
          <a:p>
            <a:pPr>
              <a:lnSpc>
                <a:spcPct val="90000"/>
              </a:lnSpc>
            </a:pPr>
            <a:r>
              <a:rPr lang="en-US" sz="1800" dirty="0"/>
              <a:t>Methodology to fulfill current needs with existing incomplete modalities and deliver data as it arrives</a:t>
            </a:r>
          </a:p>
        </p:txBody>
      </p:sp>
      <p:pic>
        <p:nvPicPr>
          <p:cNvPr id="8" name="Picture 7" descr="A grid of squares with text&#10;&#10;Description automatically generated">
            <a:extLst>
              <a:ext uri="{FF2B5EF4-FFF2-40B4-BE49-F238E27FC236}">
                <a16:creationId xmlns:a16="http://schemas.microsoft.com/office/drawing/2014/main" id="{972BE5F4-CF60-F8F7-8D50-D7C5DB518F53}"/>
              </a:ext>
            </a:extLst>
          </p:cNvPr>
          <p:cNvPicPr>
            <a:picLocks noChangeAspect="1"/>
          </p:cNvPicPr>
          <p:nvPr/>
        </p:nvPicPr>
        <p:blipFill>
          <a:blip r:embed="rId3"/>
          <a:stretch>
            <a:fillRect/>
          </a:stretch>
        </p:blipFill>
        <p:spPr>
          <a:xfrm>
            <a:off x="6315959" y="1377069"/>
            <a:ext cx="5182880" cy="2200818"/>
          </a:xfrm>
          <a:prstGeom prst="rect">
            <a:avLst/>
          </a:prstGeom>
        </p:spPr>
      </p:pic>
      <p:pic>
        <p:nvPicPr>
          <p:cNvPr id="12" name="Picture 11" descr="A collage of a face&#10;&#10;Description automatically generated">
            <a:extLst>
              <a:ext uri="{FF2B5EF4-FFF2-40B4-BE49-F238E27FC236}">
                <a16:creationId xmlns:a16="http://schemas.microsoft.com/office/drawing/2014/main" id="{B094BC8B-BA91-B232-A0C0-41D48C853D4A}"/>
              </a:ext>
            </a:extLst>
          </p:cNvPr>
          <p:cNvPicPr>
            <a:picLocks noChangeAspect="1"/>
          </p:cNvPicPr>
          <p:nvPr/>
        </p:nvPicPr>
        <p:blipFill>
          <a:blip r:embed="rId4"/>
          <a:stretch>
            <a:fillRect/>
          </a:stretch>
        </p:blipFill>
        <p:spPr>
          <a:xfrm>
            <a:off x="6266963" y="4176229"/>
            <a:ext cx="5222797" cy="2075051"/>
          </a:xfrm>
          <a:prstGeom prst="rect">
            <a:avLst/>
          </a:prstGeom>
        </p:spPr>
      </p:pic>
      <p:sp>
        <p:nvSpPr>
          <p:cNvPr id="7" name="Content Placeholder 2">
            <a:extLst>
              <a:ext uri="{FF2B5EF4-FFF2-40B4-BE49-F238E27FC236}">
                <a16:creationId xmlns:a16="http://schemas.microsoft.com/office/drawing/2014/main" id="{AD457B8C-03B5-A8F3-E373-BFE067D0087C}"/>
              </a:ext>
            </a:extLst>
          </p:cNvPr>
          <p:cNvSpPr txBox="1">
            <a:spLocks/>
          </p:cNvSpPr>
          <p:nvPr/>
        </p:nvSpPr>
        <p:spPr>
          <a:xfrm>
            <a:off x="6096000" y="1225037"/>
            <a:ext cx="5364480" cy="4928782"/>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ormAutofit fontScale="92500" lnSpcReduction="10000"/>
          </a:bodyPr>
          <a:lstStyle>
            <a:lvl1pPr marL="230706" indent="-230706" algn="l" defTabSz="822842" rtl="0" eaLnBrk="1" latinLnBrk="0" hangingPunct="1">
              <a:lnSpc>
                <a:spcPct val="100000"/>
              </a:lnSpc>
              <a:spcBef>
                <a:spcPts val="1333"/>
              </a:spcBef>
              <a:spcAft>
                <a:spcPts val="0"/>
              </a:spcAft>
              <a:buFont typeface="Arial" panose="020B0604020202020204" pitchFamily="34" charset="0"/>
              <a:buChar char="•"/>
              <a:defRPr sz="2400" kern="1200" spc="0" baseline="0">
                <a:solidFill>
                  <a:schemeClr val="tx2"/>
                </a:solidFill>
                <a:latin typeface="+mn-lt"/>
                <a:ea typeface="+mn-ea"/>
                <a:cs typeface="+mn-cs"/>
              </a:defRPr>
            </a:lvl1pPr>
            <a:lvl2pPr marL="539724" indent="-279386" algn="l" defTabSz="822842" rtl="0" eaLnBrk="1" latinLnBrk="0" hangingPunct="1">
              <a:lnSpc>
                <a:spcPct val="100000"/>
              </a:lnSpc>
              <a:spcBef>
                <a:spcPts val="667"/>
              </a:spcBef>
              <a:spcAft>
                <a:spcPts val="0"/>
              </a:spcAft>
              <a:buFont typeface="Arial" panose="020B0604020202020204" pitchFamily="34" charset="0"/>
              <a:buChar char="–"/>
              <a:defRPr sz="2133" kern="1200" spc="0" baseline="0">
                <a:solidFill>
                  <a:schemeClr val="tx2"/>
                </a:solidFill>
                <a:latin typeface="+mn-lt"/>
                <a:ea typeface="+mn-ea"/>
                <a:cs typeface="+mn-cs"/>
              </a:defRPr>
            </a:lvl2pPr>
            <a:lvl3pPr marL="679418" indent="-158743" algn="l" defTabSz="822842" rtl="0" eaLnBrk="1" latinLnBrk="0" hangingPunct="1">
              <a:lnSpc>
                <a:spcPct val="100000"/>
              </a:lnSpc>
              <a:spcBef>
                <a:spcPts val="667"/>
              </a:spcBef>
              <a:spcAft>
                <a:spcPts val="0"/>
              </a:spcAft>
              <a:buFont typeface="Arial" panose="020B0604020202020204" pitchFamily="34" charset="0"/>
              <a:buChar char="•"/>
              <a:defRPr sz="1867" kern="1200" spc="0" baseline="0">
                <a:solidFill>
                  <a:schemeClr val="tx2"/>
                </a:solidFill>
                <a:latin typeface="+mn-lt"/>
                <a:ea typeface="+mn-ea"/>
                <a:cs typeface="+mn-cs"/>
              </a:defRPr>
            </a:lvl3pPr>
            <a:lvl4pPr marL="988434" indent="-205307" algn="l" defTabSz="822842" rtl="0" eaLnBrk="1" latinLnBrk="0" hangingPunct="1">
              <a:lnSpc>
                <a:spcPct val="100000"/>
              </a:lnSpc>
              <a:spcBef>
                <a:spcPts val="667"/>
              </a:spcBef>
              <a:spcAft>
                <a:spcPts val="0"/>
              </a:spcAft>
              <a:buFont typeface="Arial" panose="020B0604020202020204" pitchFamily="34" charset="0"/>
              <a:buChar char="–"/>
              <a:tabLst/>
              <a:defRPr sz="1867" kern="1200">
                <a:solidFill>
                  <a:schemeClr val="tx2"/>
                </a:solidFill>
                <a:latin typeface="+mn-lt"/>
                <a:ea typeface="+mn-ea"/>
                <a:cs typeface="+mn-cs"/>
              </a:defRPr>
            </a:lvl4pPr>
            <a:lvl5pPr marL="1219140" indent="-135459" algn="l" defTabSz="822842" rtl="0" eaLnBrk="1" latinLnBrk="0" hangingPunct="1">
              <a:lnSpc>
                <a:spcPct val="100000"/>
              </a:lnSpc>
              <a:spcBef>
                <a:spcPts val="667"/>
              </a:spcBef>
              <a:spcAft>
                <a:spcPts val="0"/>
              </a:spcAft>
              <a:buFont typeface="Arial" panose="020B0604020202020204" pitchFamily="34" charset="0"/>
              <a:buChar char="•"/>
              <a:defRPr sz="1600" kern="1200">
                <a:solidFill>
                  <a:schemeClr val="tx2"/>
                </a:solidFill>
                <a:latin typeface="+mn-lt"/>
                <a:ea typeface="+mn-ea"/>
                <a:cs typeface="+mn-cs"/>
              </a:defRPr>
            </a:lvl5pPr>
            <a:lvl6pPr marL="2262810"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6pPr>
            <a:lvl7pPr marL="2674233"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7pPr>
            <a:lvl8pPr marL="3085654"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8pPr>
            <a:lvl9pPr marL="3497075"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9pPr>
          </a:lstStyle>
          <a:p>
            <a:pPr>
              <a:lnSpc>
                <a:spcPct val="120000"/>
              </a:lnSpc>
            </a:pPr>
            <a:r>
              <a:rPr lang="en-US" dirty="0">
                <a:solidFill>
                  <a:schemeClr val="bg1"/>
                </a:solidFill>
              </a:rPr>
              <a:t>High-level Semantic Feature for </a:t>
            </a:r>
            <a:r>
              <a:rPr lang="en-US" b="1" dirty="0">
                <a:solidFill>
                  <a:schemeClr val="bg1"/>
                </a:solidFill>
              </a:rPr>
              <a:t>Data Representation</a:t>
            </a:r>
          </a:p>
          <a:p>
            <a:pPr lvl="1">
              <a:lnSpc>
                <a:spcPct val="120000"/>
              </a:lnSpc>
            </a:pPr>
            <a:r>
              <a:rPr lang="en-US" dirty="0">
                <a:solidFill>
                  <a:schemeClr val="bg1"/>
                </a:solidFill>
              </a:rPr>
              <a:t>Interpretability</a:t>
            </a:r>
          </a:p>
          <a:p>
            <a:pPr lvl="1">
              <a:lnSpc>
                <a:spcPct val="120000"/>
              </a:lnSpc>
            </a:pPr>
            <a:r>
              <a:rPr lang="en-US" dirty="0">
                <a:solidFill>
                  <a:schemeClr val="bg1"/>
                </a:solidFill>
              </a:rPr>
              <a:t>Explainable by interrogation</a:t>
            </a:r>
          </a:p>
          <a:p>
            <a:pPr lvl="1">
              <a:lnSpc>
                <a:spcPct val="120000"/>
              </a:lnSpc>
            </a:pPr>
            <a:r>
              <a:rPr lang="en-US" dirty="0">
                <a:solidFill>
                  <a:schemeClr val="bg1"/>
                </a:solidFill>
              </a:rPr>
              <a:t>Explainable by design</a:t>
            </a:r>
          </a:p>
          <a:p>
            <a:pPr lvl="1">
              <a:lnSpc>
                <a:spcPct val="120000"/>
              </a:lnSpc>
            </a:pPr>
            <a:r>
              <a:rPr lang="en-US" dirty="0">
                <a:solidFill>
                  <a:schemeClr val="bg1"/>
                </a:solidFill>
              </a:rPr>
              <a:t>Scalability</a:t>
            </a:r>
          </a:p>
          <a:p>
            <a:pPr lvl="1">
              <a:lnSpc>
                <a:spcPct val="120000"/>
              </a:lnSpc>
            </a:pPr>
            <a:r>
              <a:rPr lang="en-US" dirty="0">
                <a:solidFill>
                  <a:schemeClr val="bg1"/>
                </a:solidFill>
              </a:rPr>
              <a:t>Compatibility with SOTA models</a:t>
            </a:r>
          </a:p>
          <a:p>
            <a:pPr>
              <a:lnSpc>
                <a:spcPct val="120000"/>
              </a:lnSpc>
            </a:pPr>
            <a:r>
              <a:rPr lang="en-US" b="1" dirty="0">
                <a:solidFill>
                  <a:schemeClr val="bg1"/>
                </a:solidFill>
              </a:rPr>
              <a:t>Context Representation</a:t>
            </a:r>
          </a:p>
          <a:p>
            <a:pPr lvl="1">
              <a:lnSpc>
                <a:spcPct val="120000"/>
              </a:lnSpc>
            </a:pPr>
            <a:r>
              <a:rPr lang="en-US" dirty="0">
                <a:solidFill>
                  <a:schemeClr val="bg1"/>
                </a:solidFill>
              </a:rPr>
              <a:t>User uploads example or semantic features</a:t>
            </a:r>
          </a:p>
          <a:p>
            <a:pPr lvl="1">
              <a:lnSpc>
                <a:spcPct val="120000"/>
              </a:lnSpc>
            </a:pPr>
            <a:r>
              <a:rPr lang="en-US" dirty="0">
                <a:solidFill>
                  <a:schemeClr val="bg1"/>
                </a:solidFill>
              </a:rPr>
              <a:t>Query-by-example or Query-by-feature</a:t>
            </a:r>
          </a:p>
          <a:p>
            <a:pPr lvl="1">
              <a:lnSpc>
                <a:spcPct val="120000"/>
              </a:lnSpc>
            </a:pPr>
            <a:endParaRPr lang="en-US" dirty="0">
              <a:solidFill>
                <a:schemeClr val="bg1"/>
              </a:solidFill>
            </a:endParaRPr>
          </a:p>
        </p:txBody>
      </p:sp>
      <p:sp>
        <p:nvSpPr>
          <p:cNvPr id="5" name="TextBox 4">
            <a:extLst>
              <a:ext uri="{FF2B5EF4-FFF2-40B4-BE49-F238E27FC236}">
                <a16:creationId xmlns:a16="http://schemas.microsoft.com/office/drawing/2014/main" id="{E8509DC9-3CF0-1F37-B096-EE3036B5E14E}"/>
              </a:ext>
            </a:extLst>
          </p:cNvPr>
          <p:cNvSpPr txBox="1"/>
          <p:nvPr/>
        </p:nvSpPr>
        <p:spPr>
          <a:xfrm>
            <a:off x="758089" y="6539696"/>
            <a:ext cx="2377574" cy="230832"/>
          </a:xfrm>
          <a:prstGeom prst="rect">
            <a:avLst/>
          </a:prstGeom>
          <a:noFill/>
        </p:spPr>
        <p:txBody>
          <a:bodyPr wrap="none" rtlCol="0">
            <a:spAutoFit/>
          </a:bodyPr>
          <a:lstStyle/>
          <a:p>
            <a:r>
              <a:rPr lang="en-US" sz="900" dirty="0">
                <a:solidFill>
                  <a:schemeClr val="bg1">
                    <a:lumMod val="50000"/>
                  </a:schemeClr>
                </a:solidFill>
              </a:rPr>
              <a:t>* https://</a:t>
            </a:r>
            <a:r>
              <a:rPr lang="en-US" sz="900" dirty="0" err="1">
                <a:solidFill>
                  <a:schemeClr val="bg1">
                    <a:lumMod val="50000"/>
                  </a:schemeClr>
                </a:solidFill>
              </a:rPr>
              <a:t>www.nature.com</a:t>
            </a:r>
            <a:r>
              <a:rPr lang="en-US" sz="900" dirty="0">
                <a:solidFill>
                  <a:schemeClr val="bg1">
                    <a:lumMod val="50000"/>
                  </a:schemeClr>
                </a:solidFill>
              </a:rPr>
              <a:t>/articles/505146a </a:t>
            </a:r>
          </a:p>
        </p:txBody>
      </p:sp>
      <p:pic>
        <p:nvPicPr>
          <p:cNvPr id="9" name="Content Placeholder 15" descr="A diagram of a company&#10;&#10;Description automatically generated">
            <a:extLst>
              <a:ext uri="{FF2B5EF4-FFF2-40B4-BE49-F238E27FC236}">
                <a16:creationId xmlns:a16="http://schemas.microsoft.com/office/drawing/2014/main" id="{8BD80620-5F2B-C71D-2E26-3DC882EC4C72}"/>
              </a:ext>
            </a:extLst>
          </p:cNvPr>
          <p:cNvPicPr>
            <a:picLocks noChangeAspect="1"/>
          </p:cNvPicPr>
          <p:nvPr/>
        </p:nvPicPr>
        <p:blipFill>
          <a:blip r:embed="rId5"/>
          <a:stretch>
            <a:fillRect/>
          </a:stretch>
        </p:blipFill>
        <p:spPr>
          <a:xfrm>
            <a:off x="6526641" y="1268354"/>
            <a:ext cx="4503197" cy="2421074"/>
          </a:xfrm>
          <a:prstGeom prst="rect">
            <a:avLst/>
          </a:prstGeom>
        </p:spPr>
      </p:pic>
      <p:sp>
        <p:nvSpPr>
          <p:cNvPr id="13" name="TextBox 12">
            <a:extLst>
              <a:ext uri="{FF2B5EF4-FFF2-40B4-BE49-F238E27FC236}">
                <a16:creationId xmlns:a16="http://schemas.microsoft.com/office/drawing/2014/main" id="{62864EA0-9753-85C9-E91B-CCE1803FF436}"/>
              </a:ext>
            </a:extLst>
          </p:cNvPr>
          <p:cNvSpPr txBox="1"/>
          <p:nvPr/>
        </p:nvSpPr>
        <p:spPr>
          <a:xfrm>
            <a:off x="7296800" y="4452757"/>
            <a:ext cx="332688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lvl="0">
              <a:lnSpc>
                <a:spcPct val="100000"/>
              </a:lnSpc>
            </a:pPr>
            <a:r>
              <a:rPr lang="en-US" b="1" dirty="0"/>
              <a:t>Replicable, Fault tolerant, Scalable and Continuous</a:t>
            </a:r>
            <a:endParaRPr lang="en-US" dirty="0"/>
          </a:p>
        </p:txBody>
      </p:sp>
      <p:pic>
        <p:nvPicPr>
          <p:cNvPr id="14" name="Picture 13" descr="A diagram of a diagram&#10;&#10;Description automatically generated">
            <a:extLst>
              <a:ext uri="{FF2B5EF4-FFF2-40B4-BE49-F238E27FC236}">
                <a16:creationId xmlns:a16="http://schemas.microsoft.com/office/drawing/2014/main" id="{5A417E3D-2557-7AFF-3D89-A3DCD36E2C9F}"/>
              </a:ext>
            </a:extLst>
          </p:cNvPr>
          <p:cNvPicPr>
            <a:picLocks noChangeAspect="1"/>
          </p:cNvPicPr>
          <p:nvPr/>
        </p:nvPicPr>
        <p:blipFill>
          <a:blip r:embed="rId6"/>
          <a:stretch>
            <a:fillRect/>
          </a:stretch>
        </p:blipFill>
        <p:spPr>
          <a:xfrm>
            <a:off x="6096017" y="1225037"/>
            <a:ext cx="5364463" cy="3472091"/>
          </a:xfrm>
          <a:prstGeom prst="rect">
            <a:avLst/>
          </a:prstGeom>
        </p:spPr>
      </p:pic>
      <p:sp>
        <p:nvSpPr>
          <p:cNvPr id="15" name="TextBox 14">
            <a:extLst>
              <a:ext uri="{FF2B5EF4-FFF2-40B4-BE49-F238E27FC236}">
                <a16:creationId xmlns:a16="http://schemas.microsoft.com/office/drawing/2014/main" id="{30F47092-2ADB-D972-EBE3-C40739FDF84F}"/>
              </a:ext>
            </a:extLst>
          </p:cNvPr>
          <p:cNvSpPr txBox="1"/>
          <p:nvPr/>
        </p:nvSpPr>
        <p:spPr>
          <a:xfrm>
            <a:off x="6838005" y="4788540"/>
            <a:ext cx="3754248"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400" dirty="0">
                <a:solidFill>
                  <a:schemeClr val="bg1"/>
                </a:solidFill>
              </a:rPr>
              <a:t>Multimodal Query Engine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D50CB6-53D7-7AFA-A0B5-FE228FB5C494}"/>
                  </a:ext>
                </a:extLst>
              </p:cNvPr>
              <p:cNvSpPr txBox="1"/>
              <p:nvPr/>
            </p:nvSpPr>
            <p:spPr>
              <a:xfrm>
                <a:off x="5893637" y="5571998"/>
                <a:ext cx="5769203"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knowledge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oMath>
                </a14:m>
                <a:r>
                  <a:rPr lang="en-US" sz="1600" dirty="0"/>
                  <a:t>relational data and SQL queries on the data</a:t>
                </a:r>
              </a:p>
              <a:p>
                <a:pPr marL="285750" indent="-285750">
                  <a:buFont typeface="Arial" panose="020B0604020202020204" pitchFamily="34" charset="0"/>
                  <a:buChar char="•"/>
                </a:pPr>
                <a:r>
                  <a:rPr lang="en-US" sz="1600" dirty="0"/>
                  <a:t>persist for lifetime of knowledge base and grow with additional user interests</a:t>
                </a:r>
              </a:p>
            </p:txBody>
          </p:sp>
        </mc:Choice>
        <mc:Fallback xmlns="">
          <p:sp>
            <p:nvSpPr>
              <p:cNvPr id="19" name="TextBox 18">
                <a:extLst>
                  <a:ext uri="{FF2B5EF4-FFF2-40B4-BE49-F238E27FC236}">
                    <a16:creationId xmlns:a16="http://schemas.microsoft.com/office/drawing/2014/main" id="{0AD50CB6-53D7-7AFA-A0B5-FE228FB5C494}"/>
                  </a:ext>
                </a:extLst>
              </p:cNvPr>
              <p:cNvSpPr txBox="1">
                <a:spLocks noRot="1" noChangeAspect="1" noMove="1" noResize="1" noEditPoints="1" noAdjustHandles="1" noChangeArrowheads="1" noChangeShapeType="1" noTextEdit="1"/>
              </p:cNvSpPr>
              <p:nvPr/>
            </p:nvSpPr>
            <p:spPr>
              <a:xfrm>
                <a:off x="5893637" y="5571998"/>
                <a:ext cx="5769203" cy="830997"/>
              </a:xfrm>
              <a:prstGeom prst="rect">
                <a:avLst/>
              </a:prstGeom>
              <a:blipFill>
                <a:blip r:embed="rId7"/>
                <a:stretch>
                  <a:fillRect l="-440" t="-1493" b="-8955"/>
                </a:stretch>
              </a:blipFill>
            </p:spPr>
            <p:txBody>
              <a:bodyPr/>
              <a:lstStyle/>
              <a:p>
                <a:r>
                  <a:rPr lang="en-US">
                    <a:noFill/>
                  </a:rPr>
                  <a:t> </a:t>
                </a:r>
              </a:p>
            </p:txBody>
          </p:sp>
        </mc:Fallback>
      </mc:AlternateContent>
      <p:sp>
        <p:nvSpPr>
          <p:cNvPr id="16" name="Lightning Bolt 15">
            <a:extLst>
              <a:ext uri="{FF2B5EF4-FFF2-40B4-BE49-F238E27FC236}">
                <a16:creationId xmlns:a16="http://schemas.microsoft.com/office/drawing/2014/main" id="{ED515D69-D6DD-0800-C8DF-14C9B358A2EE}"/>
              </a:ext>
            </a:extLst>
          </p:cNvPr>
          <p:cNvSpPr/>
          <p:nvPr/>
        </p:nvSpPr>
        <p:spPr>
          <a:xfrm>
            <a:off x="9678193" y="1333543"/>
            <a:ext cx="914400" cy="914400"/>
          </a:xfrm>
          <a:prstGeom prst="lightningBolt">
            <a:avLst/>
          </a:prstGeom>
          <a:solidFill>
            <a:srgbClr val="FEE6CC"/>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60EEFB0-4265-3AA6-65DE-60B977036AAE}"/>
              </a:ext>
            </a:extLst>
          </p:cNvPr>
          <p:cNvSpPr txBox="1"/>
          <p:nvPr/>
        </p:nvSpPr>
        <p:spPr>
          <a:xfrm>
            <a:off x="10501120" y="1359766"/>
            <a:ext cx="1405372"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a:solidFill>
                  <a:schemeClr val="bg1"/>
                </a:solidFill>
              </a:rPr>
              <a:t>Database Trigger</a:t>
            </a:r>
          </a:p>
        </p:txBody>
      </p:sp>
      <p:sp>
        <p:nvSpPr>
          <p:cNvPr id="17" name="TextBox 16">
            <a:extLst>
              <a:ext uri="{FF2B5EF4-FFF2-40B4-BE49-F238E27FC236}">
                <a16:creationId xmlns:a16="http://schemas.microsoft.com/office/drawing/2014/main" id="{C88ACEA5-37E4-1740-73DC-D17608152027}"/>
              </a:ext>
            </a:extLst>
          </p:cNvPr>
          <p:cNvSpPr txBox="1"/>
          <p:nvPr/>
        </p:nvSpPr>
        <p:spPr>
          <a:xfrm>
            <a:off x="10531319" y="1668544"/>
            <a:ext cx="184731" cy="369332"/>
          </a:xfrm>
          <a:prstGeom prst="rect">
            <a:avLst/>
          </a:prstGeom>
          <a:noFill/>
        </p:spPr>
        <p:txBody>
          <a:bodyPr wrap="none" rtlCol="0">
            <a:spAutoFit/>
          </a:bodyPr>
          <a:lstStyle/>
          <a:p>
            <a:endParaRPr lang="en-US" dirty="0">
              <a:solidFill>
                <a:schemeClr val="tx2"/>
              </a:solidFill>
            </a:endParaRPr>
          </a:p>
        </p:txBody>
      </p:sp>
    </p:spTree>
    <p:extLst>
      <p:ext uri="{BB962C8B-B14F-4D97-AF65-F5344CB8AC3E}">
        <p14:creationId xmlns:p14="http://schemas.microsoft.com/office/powerpoint/2010/main" val="212852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P spid="19" grpId="0" animBg="1"/>
      <p:bldP spid="16"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AC0B-8AB7-107C-5EFC-2061E8BBB8FA}"/>
              </a:ext>
            </a:extLst>
          </p:cNvPr>
          <p:cNvSpPr>
            <a:spLocks noGrp="1"/>
          </p:cNvSpPr>
          <p:nvPr>
            <p:ph type="title"/>
          </p:nvPr>
        </p:nvSpPr>
        <p:spPr/>
        <p:txBody>
          <a:bodyPr>
            <a:noAutofit/>
          </a:bodyPr>
          <a:lstStyle/>
          <a:p>
            <a:r>
              <a:rPr lang="en-US" dirty="0"/>
              <a:t>Knowledge Modeling for Multiple Modalities </a:t>
            </a:r>
            <a:br>
              <a:rPr lang="en-US" dirty="0"/>
            </a:br>
            <a:r>
              <a:rPr lang="en-US" dirty="0"/>
              <a:t>Data Integration</a:t>
            </a:r>
          </a:p>
        </p:txBody>
      </p:sp>
      <p:sp>
        <p:nvSpPr>
          <p:cNvPr id="5" name="Slide Number Placeholder 4">
            <a:extLst>
              <a:ext uri="{FF2B5EF4-FFF2-40B4-BE49-F238E27FC236}">
                <a16:creationId xmlns:a16="http://schemas.microsoft.com/office/drawing/2014/main" id="{B35064C0-0BBA-0122-287F-CFEB2CF1462B}"/>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15</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D709BFE6-D7BF-EA37-7D41-5117DDF69691}"/>
              </a:ext>
            </a:extLst>
          </p:cNvPr>
          <p:cNvSpPr>
            <a:spLocks noGrp="1"/>
          </p:cNvSpPr>
          <p:nvPr>
            <p:ph sz="quarter" idx="12"/>
          </p:nvPr>
        </p:nvSpPr>
        <p:spPr/>
        <p:txBody>
          <a:bodyPr>
            <a:normAutofit/>
          </a:bodyPr>
          <a:lstStyle/>
          <a:p>
            <a:r>
              <a:rPr lang="en-US"/>
              <a:t>Multimodal Query Engine</a:t>
            </a:r>
          </a:p>
          <a:p>
            <a:pPr lvl="1"/>
            <a:r>
              <a:rPr lang="en-US"/>
              <a:t>Feature Extraction</a:t>
            </a:r>
          </a:p>
          <a:p>
            <a:pPr lvl="1"/>
            <a:r>
              <a:rPr lang="en-US"/>
              <a:t>Data Integration and Relevance Learning </a:t>
            </a:r>
          </a:p>
          <a:p>
            <a:r>
              <a:rPr lang="en-US"/>
              <a:t>Challenges</a:t>
            </a:r>
          </a:p>
          <a:p>
            <a:pPr lvl="1"/>
            <a:r>
              <a:rPr lang="en-US"/>
              <a:t>Different Schema /  Feature-name in different modalities</a:t>
            </a:r>
          </a:p>
          <a:p>
            <a:r>
              <a:rPr lang="en-US" b="1"/>
              <a:t>Solution</a:t>
            </a:r>
          </a:p>
          <a:p>
            <a:pPr lvl="1"/>
            <a:r>
              <a:rPr lang="en-US"/>
              <a:t>View-based Data Integration</a:t>
            </a:r>
          </a:p>
          <a:p>
            <a:pPr lvl="1"/>
            <a:r>
              <a:rPr lang="en-US"/>
              <a:t>Schema Mapping</a:t>
            </a:r>
          </a:p>
          <a:p>
            <a:pPr lvl="1"/>
            <a:r>
              <a:rPr lang="en-US"/>
              <a:t>SQL-JOIN</a:t>
            </a:r>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BAA223FA-4648-537B-5D8C-12D47DBA79F2}"/>
              </a:ext>
            </a:extLst>
          </p:cNvPr>
          <p:cNvPicPr>
            <a:picLocks noGrp="1" noChangeAspect="1"/>
          </p:cNvPicPr>
          <p:nvPr>
            <p:ph sz="quarter" idx="19"/>
          </p:nvPr>
        </p:nvPicPr>
        <p:blipFill rotWithShape="1">
          <a:blip r:embed="rId3"/>
          <a:srcRect l="34803" t="6229" r="54690" b="67904"/>
          <a:stretch/>
        </p:blipFill>
        <p:spPr>
          <a:xfrm>
            <a:off x="6374099" y="1970154"/>
            <a:ext cx="2221585" cy="2915263"/>
          </a:xfrm>
          <a:ln>
            <a:solidFill>
              <a:schemeClr val="tx2"/>
            </a:solidFill>
          </a:ln>
        </p:spPr>
      </p:pic>
      <p:sp>
        <p:nvSpPr>
          <p:cNvPr id="11" name="TextBox 10">
            <a:extLst>
              <a:ext uri="{FF2B5EF4-FFF2-40B4-BE49-F238E27FC236}">
                <a16:creationId xmlns:a16="http://schemas.microsoft.com/office/drawing/2014/main" id="{8E461D01-EA09-7E99-F3EC-8F0F49633BE3}"/>
              </a:ext>
            </a:extLst>
          </p:cNvPr>
          <p:cNvSpPr txBox="1"/>
          <p:nvPr/>
        </p:nvSpPr>
        <p:spPr>
          <a:xfrm>
            <a:off x="6734882" y="4885417"/>
            <a:ext cx="1500017" cy="646331"/>
          </a:xfrm>
          <a:prstGeom prst="rect">
            <a:avLst/>
          </a:prstGeom>
          <a:noFill/>
        </p:spPr>
        <p:txBody>
          <a:bodyPr wrap="square" rtlCol="0">
            <a:spAutoFit/>
          </a:bodyPr>
          <a:lstStyle/>
          <a:p>
            <a:pPr algn="ctr"/>
            <a:r>
              <a:rPr lang="en-US" dirty="0">
                <a:solidFill>
                  <a:schemeClr val="tx2"/>
                </a:solidFill>
              </a:rPr>
              <a:t>Text Feature Schema</a:t>
            </a:r>
          </a:p>
        </p:txBody>
      </p:sp>
      <p:grpSp>
        <p:nvGrpSpPr>
          <p:cNvPr id="6" name="Group 5">
            <a:extLst>
              <a:ext uri="{FF2B5EF4-FFF2-40B4-BE49-F238E27FC236}">
                <a16:creationId xmlns:a16="http://schemas.microsoft.com/office/drawing/2014/main" id="{30AB0D5D-5E03-29E9-9238-465152F7CC37}"/>
              </a:ext>
            </a:extLst>
          </p:cNvPr>
          <p:cNvGrpSpPr/>
          <p:nvPr/>
        </p:nvGrpSpPr>
        <p:grpSpPr>
          <a:xfrm>
            <a:off x="9344169" y="1970154"/>
            <a:ext cx="2394408" cy="3860753"/>
            <a:chOff x="8154185" y="2603582"/>
            <a:chExt cx="2394408" cy="3860753"/>
          </a:xfrm>
        </p:grpSpPr>
        <p:pic>
          <p:nvPicPr>
            <p:cNvPr id="10" name="Picture 9">
              <a:extLst>
                <a:ext uri="{FF2B5EF4-FFF2-40B4-BE49-F238E27FC236}">
                  <a16:creationId xmlns:a16="http://schemas.microsoft.com/office/drawing/2014/main" id="{7A990D42-457B-44B6-7259-DA440FBE94A2}"/>
                </a:ext>
              </a:extLst>
            </p:cNvPr>
            <p:cNvPicPr>
              <a:picLocks noChangeAspect="1"/>
            </p:cNvPicPr>
            <p:nvPr/>
          </p:nvPicPr>
          <p:blipFill rotWithShape="1">
            <a:blip r:embed="rId4"/>
            <a:srcRect l="80876" t="29499" r="5632" b="51887"/>
            <a:stretch/>
          </p:blipFill>
          <p:spPr>
            <a:xfrm>
              <a:off x="8154185" y="2603582"/>
              <a:ext cx="2394408" cy="1731805"/>
            </a:xfrm>
            <a:prstGeom prst="rect">
              <a:avLst/>
            </a:prstGeom>
            <a:ln>
              <a:solidFill>
                <a:schemeClr val="tx2"/>
              </a:solidFill>
            </a:ln>
          </p:spPr>
        </p:pic>
        <p:sp>
          <p:nvSpPr>
            <p:cNvPr id="12" name="TextBox 11">
              <a:extLst>
                <a:ext uri="{FF2B5EF4-FFF2-40B4-BE49-F238E27FC236}">
                  <a16:creationId xmlns:a16="http://schemas.microsoft.com/office/drawing/2014/main" id="{AB7FEF9C-17D6-213F-CE35-C5A0D3C7790E}"/>
                </a:ext>
              </a:extLst>
            </p:cNvPr>
            <p:cNvSpPr txBox="1"/>
            <p:nvPr/>
          </p:nvSpPr>
          <p:spPr>
            <a:xfrm>
              <a:off x="8578393" y="5818004"/>
              <a:ext cx="1696824" cy="646331"/>
            </a:xfrm>
            <a:prstGeom prst="rect">
              <a:avLst/>
            </a:prstGeom>
            <a:noFill/>
          </p:spPr>
          <p:txBody>
            <a:bodyPr wrap="square" rtlCol="0">
              <a:spAutoFit/>
            </a:bodyPr>
            <a:lstStyle/>
            <a:p>
              <a:pPr algn="ctr"/>
              <a:r>
                <a:rPr lang="en-US" dirty="0">
                  <a:solidFill>
                    <a:schemeClr val="tx2"/>
                  </a:solidFill>
                </a:rPr>
                <a:t>Video Feature Schema</a:t>
              </a:r>
            </a:p>
          </p:txBody>
        </p:sp>
        <p:pic>
          <p:nvPicPr>
            <p:cNvPr id="4" name="Picture 3">
              <a:extLst>
                <a:ext uri="{FF2B5EF4-FFF2-40B4-BE49-F238E27FC236}">
                  <a16:creationId xmlns:a16="http://schemas.microsoft.com/office/drawing/2014/main" id="{35F0EB3D-69C4-5173-CA7C-7A885E89BC01}"/>
                </a:ext>
              </a:extLst>
            </p:cNvPr>
            <p:cNvPicPr>
              <a:picLocks noChangeAspect="1"/>
            </p:cNvPicPr>
            <p:nvPr/>
          </p:nvPicPr>
          <p:blipFill rotWithShape="1">
            <a:blip r:embed="rId4"/>
            <a:srcRect l="46490" t="18604" r="31956" b="55939"/>
            <a:stretch/>
          </p:blipFill>
          <p:spPr>
            <a:xfrm>
              <a:off x="8154185" y="4335387"/>
              <a:ext cx="2394408" cy="1482617"/>
            </a:xfrm>
            <a:prstGeom prst="rect">
              <a:avLst/>
            </a:prstGeom>
            <a:ln>
              <a:solidFill>
                <a:schemeClr val="tx2"/>
              </a:solidFill>
            </a:ln>
          </p:spPr>
        </p:pic>
      </p:grpSp>
    </p:spTree>
    <p:extLst>
      <p:ext uri="{BB962C8B-B14F-4D97-AF65-F5344CB8AC3E}">
        <p14:creationId xmlns:p14="http://schemas.microsoft.com/office/powerpoint/2010/main" val="41373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50B286F-BABE-6C40-9637-86D71F653268}"/>
              </a:ext>
            </a:extLst>
          </p:cNvPr>
          <p:cNvPicPr>
            <a:picLocks noChangeAspect="1"/>
          </p:cNvPicPr>
          <p:nvPr/>
        </p:nvPicPr>
        <p:blipFill>
          <a:blip r:embed="rId3"/>
          <a:srcRect/>
          <a:stretch/>
        </p:blipFill>
        <p:spPr>
          <a:xfrm>
            <a:off x="8475667" y="1382948"/>
            <a:ext cx="3693795" cy="2505031"/>
          </a:xfrm>
          <a:prstGeom prst="rect">
            <a:avLst/>
          </a:prstGeom>
          <a:noFill/>
          <a:ln>
            <a:solidFill>
              <a:srgbClr val="E894E9"/>
            </a:solidFill>
          </a:ln>
        </p:spPr>
      </p:pic>
      <p:sp>
        <p:nvSpPr>
          <p:cNvPr id="43" name="Text Box 91">
            <a:extLst>
              <a:ext uri="{FF2B5EF4-FFF2-40B4-BE49-F238E27FC236}">
                <a16:creationId xmlns:a16="http://schemas.microsoft.com/office/drawing/2014/main" id="{E1B6A4D6-3110-1A4D-9B46-C16B5BD7DB22}"/>
              </a:ext>
            </a:extLst>
          </p:cNvPr>
          <p:cNvSpPr txBox="1"/>
          <p:nvPr/>
        </p:nvSpPr>
        <p:spPr>
          <a:xfrm>
            <a:off x="6324512" y="4140721"/>
            <a:ext cx="2756579" cy="954107"/>
          </a:xfrm>
          <a:prstGeom prst="rect">
            <a:avLst/>
          </a:prstGeom>
          <a:solidFill>
            <a:schemeClr val="lt1"/>
          </a:solidFill>
          <a:ln w="6350">
            <a:noFill/>
            <a:prstDash val="dash"/>
          </a:ln>
        </p:spPr>
        <p:txBody>
          <a:bodyPr rot="0" spcFirstLastPara="0" vert="horz" wrap="square" lIns="121920" tIns="60960" rIns="121920" bIns="6096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Pattern Matching with SQL-JOIN and Predicates</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60" name="Text Box 91">
            <a:extLst>
              <a:ext uri="{FF2B5EF4-FFF2-40B4-BE49-F238E27FC236}">
                <a16:creationId xmlns:a16="http://schemas.microsoft.com/office/drawing/2014/main" id="{20B34C20-2131-5546-893E-9FDA5303CBF5}"/>
              </a:ext>
            </a:extLst>
          </p:cNvPr>
          <p:cNvSpPr txBox="1"/>
          <p:nvPr/>
        </p:nvSpPr>
        <p:spPr>
          <a:xfrm>
            <a:off x="6628035" y="5330187"/>
            <a:ext cx="2411050" cy="615553"/>
          </a:xfrm>
          <a:prstGeom prst="rect">
            <a:avLst/>
          </a:prstGeom>
          <a:solidFill>
            <a:sysClr val="window" lastClr="FFFFFF"/>
          </a:solidFill>
          <a:ln w="6350">
            <a:noFill/>
          </a:ln>
        </p:spPr>
        <p:txBody>
          <a:bodyPr rot="0" spcFirstLastPara="0" vert="horz" wrap="square" lIns="121920" tIns="60960" rIns="121920" bIns="6096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Content Relevance Discovery</a:t>
            </a:r>
          </a:p>
        </p:txBody>
      </p:sp>
      <p:sp>
        <p:nvSpPr>
          <p:cNvPr id="40" name="Text Box 91">
            <a:extLst>
              <a:ext uri="{FF2B5EF4-FFF2-40B4-BE49-F238E27FC236}">
                <a16:creationId xmlns:a16="http://schemas.microsoft.com/office/drawing/2014/main" id="{9FE3FCE0-40FD-E048-9120-4260F01DAD3F}"/>
              </a:ext>
            </a:extLst>
          </p:cNvPr>
          <p:cNvSpPr txBox="1"/>
          <p:nvPr/>
        </p:nvSpPr>
        <p:spPr>
          <a:xfrm>
            <a:off x="6470234" y="4811155"/>
            <a:ext cx="2175914" cy="400110"/>
          </a:xfrm>
          <a:prstGeom prst="rect">
            <a:avLst/>
          </a:prstGeom>
          <a:solidFill>
            <a:schemeClr val="lt1"/>
          </a:solidFill>
          <a:ln w="6350">
            <a:noFill/>
            <a:prstDash val="dash"/>
          </a:ln>
        </p:spPr>
        <p:txBody>
          <a:bodyPr rot="0" spcFirstLastPara="0" vert="horz" wrap="square" lIns="121920" tIns="60960" rIns="121920" bIns="6096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1</a:t>
            </a: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   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  …… </a:t>
            </a: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   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k</a:t>
            </a:r>
            <a:endPar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Arial"/>
            </a:endParaRPr>
          </a:p>
        </p:txBody>
      </p:sp>
      <p:sp>
        <p:nvSpPr>
          <p:cNvPr id="61" name="Rectangle 60">
            <a:extLst>
              <a:ext uri="{FF2B5EF4-FFF2-40B4-BE49-F238E27FC236}">
                <a16:creationId xmlns:a16="http://schemas.microsoft.com/office/drawing/2014/main" id="{B5FFAD66-0B88-6D40-9EA6-9F071AA2C8D6}"/>
              </a:ext>
            </a:extLst>
          </p:cNvPr>
          <p:cNvSpPr/>
          <p:nvPr/>
        </p:nvSpPr>
        <p:spPr>
          <a:xfrm>
            <a:off x="6302467" y="4074158"/>
            <a:ext cx="2856046" cy="1247103"/>
          </a:xfrm>
          <a:prstGeom prst="rect">
            <a:avLst/>
          </a:prstGeom>
          <a:noFill/>
          <a:ln w="12700" cap="flat" cmpd="sng" algn="ctr">
            <a:solidFill>
              <a:sysClr val="windowText" lastClr="00000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0" cap="none" spc="0" normalizeH="0" baseline="0" noProof="0" dirty="0">
                <a:ln>
                  <a:noFill/>
                </a:ln>
                <a:solidFill>
                  <a:schemeClr val="tx2"/>
                </a:solidFill>
                <a:effectLst/>
                <a:uLnTx/>
                <a:uFillTx/>
                <a:latin typeface="Calibri" panose="020F0502020204030204"/>
                <a:ea typeface="+mn-ea"/>
                <a:cs typeface="+mn-cs"/>
              </a:rPr>
              <a:t>?</a:t>
            </a:r>
            <a:endParaRPr kumimoji="0" lang="en-US" sz="1800" b="0" i="0" u="none" strike="noStrike" kern="0" cap="none" spc="0" normalizeH="0" baseline="0" noProof="0" dirty="0">
              <a:ln>
                <a:noFill/>
              </a:ln>
              <a:solidFill>
                <a:schemeClr val="tx2"/>
              </a:solidFill>
              <a:effectLst/>
              <a:uLnTx/>
              <a:uFillTx/>
              <a:latin typeface="Calibri" panose="020F0502020204030204"/>
              <a:ea typeface="+mn-ea"/>
              <a:cs typeface="+mn-cs"/>
            </a:endParaRPr>
          </a:p>
        </p:txBody>
      </p:sp>
      <p:cxnSp>
        <p:nvCxnSpPr>
          <p:cNvPr id="28" name="Elbow Connector 27">
            <a:extLst>
              <a:ext uri="{FF2B5EF4-FFF2-40B4-BE49-F238E27FC236}">
                <a16:creationId xmlns:a16="http://schemas.microsoft.com/office/drawing/2014/main" id="{9F2C0D1E-4150-694D-B1D8-B7B44329B367}"/>
              </a:ext>
            </a:extLst>
          </p:cNvPr>
          <p:cNvCxnSpPr>
            <a:cxnSpLocks/>
            <a:endCxn id="61" idx="0"/>
          </p:cNvCxnSpPr>
          <p:nvPr/>
        </p:nvCxnSpPr>
        <p:spPr>
          <a:xfrm>
            <a:off x="6046245" y="3224723"/>
            <a:ext cx="1684245" cy="849435"/>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ABB658B-28C2-AE47-97A3-EE2F539612A2}"/>
              </a:ext>
            </a:extLst>
          </p:cNvPr>
          <p:cNvCxnSpPr>
            <a:cxnSpLocks/>
          </p:cNvCxnSpPr>
          <p:nvPr/>
        </p:nvCxnSpPr>
        <p:spPr>
          <a:xfrm rot="10800000">
            <a:off x="8646148" y="5377495"/>
            <a:ext cx="3165572" cy="703293"/>
          </a:xfrm>
          <a:prstGeom prst="bentConnector3">
            <a:avLst>
              <a:gd name="adj1" fmla="val 9974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529282FB-D868-954D-80CB-1292F67DB955}"/>
              </a:ext>
            </a:extLst>
          </p:cNvPr>
          <p:cNvSpPr/>
          <p:nvPr/>
        </p:nvSpPr>
        <p:spPr>
          <a:xfrm>
            <a:off x="9158513" y="5717030"/>
            <a:ext cx="10278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F</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 </a:t>
            </a: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6 </a:t>
            </a: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i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Elbow Connector 75">
            <a:extLst>
              <a:ext uri="{FF2B5EF4-FFF2-40B4-BE49-F238E27FC236}">
                <a16:creationId xmlns:a16="http://schemas.microsoft.com/office/drawing/2014/main" id="{AC0242CC-AFD9-874B-9937-ED266F59CA4C}"/>
              </a:ext>
            </a:extLst>
          </p:cNvPr>
          <p:cNvCxnSpPr>
            <a:cxnSpLocks/>
          </p:cNvCxnSpPr>
          <p:nvPr/>
        </p:nvCxnSpPr>
        <p:spPr>
          <a:xfrm>
            <a:off x="6034727" y="3421493"/>
            <a:ext cx="1141244" cy="635476"/>
          </a:xfrm>
          <a:prstGeom prst="bentConnector3">
            <a:avLst>
              <a:gd name="adj1" fmla="val 9956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F4A1BCE-473D-074D-95C5-EC6C71CF8D87}"/>
              </a:ext>
            </a:extLst>
          </p:cNvPr>
          <p:cNvPicPr>
            <a:picLocks noChangeAspect="1"/>
          </p:cNvPicPr>
          <p:nvPr/>
        </p:nvPicPr>
        <p:blipFill>
          <a:blip r:embed="rId3"/>
          <a:srcRect/>
          <a:stretch/>
        </p:blipFill>
        <p:spPr>
          <a:xfrm>
            <a:off x="249291" y="3940379"/>
            <a:ext cx="3977536" cy="2325052"/>
          </a:xfrm>
          <a:prstGeom prst="rect">
            <a:avLst/>
          </a:prstGeom>
          <a:noFill/>
          <a:ln>
            <a:solidFill>
              <a:srgbClr val="E894E9"/>
            </a:solidFill>
          </a:ln>
        </p:spPr>
      </p:pic>
      <p:pic>
        <p:nvPicPr>
          <p:cNvPr id="9" name="Picture 8" descr="A screenshot of a social media post with text and people in the background&#10;&#10;Description automatically generated">
            <a:extLst>
              <a:ext uri="{FF2B5EF4-FFF2-40B4-BE49-F238E27FC236}">
                <a16:creationId xmlns:a16="http://schemas.microsoft.com/office/drawing/2014/main" id="{0F3A954A-4E9D-3C42-9F85-F18F863F7F8B}"/>
              </a:ext>
            </a:extLst>
          </p:cNvPr>
          <p:cNvPicPr>
            <a:picLocks noChangeAspect="1"/>
          </p:cNvPicPr>
          <p:nvPr/>
        </p:nvPicPr>
        <p:blipFill>
          <a:blip r:embed="rId4"/>
          <a:stretch>
            <a:fillRect/>
          </a:stretch>
        </p:blipFill>
        <p:spPr>
          <a:xfrm>
            <a:off x="1267232" y="1603517"/>
            <a:ext cx="2987268" cy="1999743"/>
          </a:xfrm>
          <a:prstGeom prst="rect">
            <a:avLst/>
          </a:prstGeom>
          <a:ln>
            <a:solidFill>
              <a:srgbClr val="82E588"/>
            </a:solidFill>
          </a:ln>
        </p:spPr>
      </p:pic>
      <p:pic>
        <p:nvPicPr>
          <p:cNvPr id="24" name="Graphic 23" descr="User">
            <a:extLst>
              <a:ext uri="{FF2B5EF4-FFF2-40B4-BE49-F238E27FC236}">
                <a16:creationId xmlns:a16="http://schemas.microsoft.com/office/drawing/2014/main" id="{C2FD91BF-FAF5-5945-B42F-9BCCE2236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7492" y="4771898"/>
            <a:ext cx="553997" cy="553997"/>
          </a:xfrm>
          <a:prstGeom prst="rect">
            <a:avLst/>
          </a:prstGeom>
        </p:spPr>
      </p:pic>
      <p:cxnSp>
        <p:nvCxnSpPr>
          <p:cNvPr id="25" name="Straight Arrow Connector 24">
            <a:extLst>
              <a:ext uri="{FF2B5EF4-FFF2-40B4-BE49-F238E27FC236}">
                <a16:creationId xmlns:a16="http://schemas.microsoft.com/office/drawing/2014/main" id="{9BFB3830-5156-BA4C-9645-6E8F3000CE45}"/>
              </a:ext>
            </a:extLst>
          </p:cNvPr>
          <p:cNvCxnSpPr>
            <a:cxnSpLocks/>
            <a:stCxn id="24" idx="0"/>
          </p:cNvCxnSpPr>
          <p:nvPr/>
        </p:nvCxnSpPr>
        <p:spPr>
          <a:xfrm flipH="1" flipV="1">
            <a:off x="11316603" y="3882818"/>
            <a:ext cx="7888" cy="88908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B4BE2A2-F248-7247-9206-DAD75964855D}"/>
              </a:ext>
            </a:extLst>
          </p:cNvPr>
          <p:cNvCxnSpPr>
            <a:cxnSpLocks/>
          </p:cNvCxnSpPr>
          <p:nvPr/>
        </p:nvCxnSpPr>
        <p:spPr>
          <a:xfrm>
            <a:off x="4254500" y="3224723"/>
            <a:ext cx="861549" cy="0"/>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FD88D48-288F-B84C-B270-D425291C072B}"/>
              </a:ext>
            </a:extLst>
          </p:cNvPr>
          <p:cNvGrpSpPr/>
          <p:nvPr/>
        </p:nvGrpSpPr>
        <p:grpSpPr>
          <a:xfrm>
            <a:off x="4254500" y="3429000"/>
            <a:ext cx="852291" cy="2227217"/>
            <a:chOff x="4254500" y="4187523"/>
            <a:chExt cx="444757" cy="1468694"/>
          </a:xfrm>
        </p:grpSpPr>
        <p:cxnSp>
          <p:nvCxnSpPr>
            <p:cNvPr id="35" name="Straight Arrow Connector 34">
              <a:extLst>
                <a:ext uri="{FF2B5EF4-FFF2-40B4-BE49-F238E27FC236}">
                  <a16:creationId xmlns:a16="http://schemas.microsoft.com/office/drawing/2014/main" id="{63C62D11-187C-BC48-BA74-1EBFDFFB0B19}"/>
                </a:ext>
              </a:extLst>
            </p:cNvPr>
            <p:cNvCxnSpPr>
              <a:cxnSpLocks/>
            </p:cNvCxnSpPr>
            <p:nvPr/>
          </p:nvCxnSpPr>
          <p:spPr>
            <a:xfrm>
              <a:off x="4476205" y="4187523"/>
              <a:ext cx="223052" cy="0"/>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A296C7-0BE1-3146-A0E5-2CA6D0FAA472}"/>
                </a:ext>
              </a:extLst>
            </p:cNvPr>
            <p:cNvCxnSpPr>
              <a:cxnSpLocks/>
            </p:cNvCxnSpPr>
            <p:nvPr/>
          </p:nvCxnSpPr>
          <p:spPr>
            <a:xfrm>
              <a:off x="4254500" y="5656217"/>
              <a:ext cx="26419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B99517-DE29-AB48-B847-7C18F37628D5}"/>
                </a:ext>
              </a:extLst>
            </p:cNvPr>
            <p:cNvCxnSpPr>
              <a:cxnSpLocks/>
            </p:cNvCxnSpPr>
            <p:nvPr/>
          </p:nvCxnSpPr>
          <p:spPr>
            <a:xfrm>
              <a:off x="4495938" y="4187524"/>
              <a:ext cx="13903" cy="14686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05979B41-0D60-9B4A-A2D9-F8DC8734CD5A}"/>
              </a:ext>
            </a:extLst>
          </p:cNvPr>
          <p:cNvCxnSpPr>
            <a:cxnSpLocks/>
          </p:cNvCxnSpPr>
          <p:nvPr/>
        </p:nvCxnSpPr>
        <p:spPr>
          <a:xfrm>
            <a:off x="11811704" y="3882818"/>
            <a:ext cx="0" cy="219796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Graphic 47" descr="Document">
            <a:extLst>
              <a:ext uri="{FF2B5EF4-FFF2-40B4-BE49-F238E27FC236}">
                <a16:creationId xmlns:a16="http://schemas.microsoft.com/office/drawing/2014/main" id="{56E81577-08DE-EC4F-97BA-CB40839BAA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9351" y="4024560"/>
            <a:ext cx="153417" cy="153417"/>
          </a:xfrm>
          <a:prstGeom prst="rect">
            <a:avLst/>
          </a:prstGeom>
        </p:spPr>
      </p:pic>
      <p:pic>
        <p:nvPicPr>
          <p:cNvPr id="49" name="Graphic 48" descr="Image">
            <a:extLst>
              <a:ext uri="{FF2B5EF4-FFF2-40B4-BE49-F238E27FC236}">
                <a16:creationId xmlns:a16="http://schemas.microsoft.com/office/drawing/2014/main" id="{60909972-3AAB-7C49-A49B-9E735EE5C7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02" y="4295182"/>
            <a:ext cx="166171" cy="166171"/>
          </a:xfrm>
          <a:prstGeom prst="rect">
            <a:avLst/>
          </a:prstGeom>
        </p:spPr>
      </p:pic>
      <p:pic>
        <p:nvPicPr>
          <p:cNvPr id="50" name="Graphic 49" descr="Document">
            <a:extLst>
              <a:ext uri="{FF2B5EF4-FFF2-40B4-BE49-F238E27FC236}">
                <a16:creationId xmlns:a16="http://schemas.microsoft.com/office/drawing/2014/main" id="{CD61E289-9D6D-2C43-931E-A29D94F44F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2292" y="4576891"/>
            <a:ext cx="160476" cy="160476"/>
          </a:xfrm>
          <a:prstGeom prst="rect">
            <a:avLst/>
          </a:prstGeom>
        </p:spPr>
      </p:pic>
      <p:pic>
        <p:nvPicPr>
          <p:cNvPr id="7" name="Picture 6">
            <a:extLst>
              <a:ext uri="{FF2B5EF4-FFF2-40B4-BE49-F238E27FC236}">
                <a16:creationId xmlns:a16="http://schemas.microsoft.com/office/drawing/2014/main" id="{76B5E688-C711-1648-A554-C2FCCFC49EFA}"/>
              </a:ext>
            </a:extLst>
          </p:cNvPr>
          <p:cNvPicPr>
            <a:picLocks noChangeAspect="1"/>
          </p:cNvPicPr>
          <p:nvPr/>
        </p:nvPicPr>
        <p:blipFill>
          <a:blip r:embed="rId11"/>
          <a:stretch>
            <a:fillRect/>
          </a:stretch>
        </p:blipFill>
        <p:spPr>
          <a:xfrm>
            <a:off x="5116049" y="1958552"/>
            <a:ext cx="909420" cy="2033564"/>
          </a:xfrm>
          <a:prstGeom prst="rect">
            <a:avLst/>
          </a:prstGeom>
          <a:ln>
            <a:solidFill>
              <a:schemeClr val="tx1"/>
            </a:solidFill>
            <a:prstDash val="dash"/>
          </a:ln>
        </p:spPr>
      </p:pic>
      <p:sp>
        <p:nvSpPr>
          <p:cNvPr id="45" name="Notched Right Arrow 44">
            <a:extLst>
              <a:ext uri="{FF2B5EF4-FFF2-40B4-BE49-F238E27FC236}">
                <a16:creationId xmlns:a16="http://schemas.microsoft.com/office/drawing/2014/main" id="{BA544E34-B2EA-6D46-86D7-C1A40F8D9DD4}"/>
              </a:ext>
            </a:extLst>
          </p:cNvPr>
          <p:cNvSpPr/>
          <p:nvPr/>
        </p:nvSpPr>
        <p:spPr>
          <a:xfrm>
            <a:off x="9215231" y="5018812"/>
            <a:ext cx="1782766" cy="369333"/>
          </a:xfrm>
          <a:prstGeom prst="notched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Calibri" panose="020F0502020204030204"/>
                <a:ea typeface="+mn-ea"/>
                <a:cs typeface="+mn-cs"/>
              </a:rPr>
              <a:t>Results</a:t>
            </a:r>
          </a:p>
        </p:txBody>
      </p:sp>
      <p:sp>
        <p:nvSpPr>
          <p:cNvPr id="51" name="Rectangle 50">
            <a:extLst>
              <a:ext uri="{FF2B5EF4-FFF2-40B4-BE49-F238E27FC236}">
                <a16:creationId xmlns:a16="http://schemas.microsoft.com/office/drawing/2014/main" id="{AFA10965-0807-634A-9FCC-BD1096442195}"/>
              </a:ext>
            </a:extLst>
          </p:cNvPr>
          <p:cNvSpPr/>
          <p:nvPr/>
        </p:nvSpPr>
        <p:spPr>
          <a:xfrm>
            <a:off x="6482635" y="2867958"/>
            <a:ext cx="3770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4253DF3B-4A09-A545-B827-D57841F4140E}"/>
              </a:ext>
            </a:extLst>
          </p:cNvPr>
          <p:cNvSpPr/>
          <p:nvPr/>
        </p:nvSpPr>
        <p:spPr>
          <a:xfrm>
            <a:off x="6439522" y="3391327"/>
            <a:ext cx="3770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E0C9DE91-CEEA-E542-B5B5-BA16DF454891}"/>
              </a:ext>
            </a:extLst>
          </p:cNvPr>
          <p:cNvSpPr/>
          <p:nvPr/>
        </p:nvSpPr>
        <p:spPr>
          <a:xfrm>
            <a:off x="6634133" y="4737367"/>
            <a:ext cx="69602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 </a:t>
            </a: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6 </a:t>
            </a: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i </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BE54287-DE09-0B45-BCD3-1E25D3E1FC7C}"/>
              </a:ext>
            </a:extLst>
          </p:cNvPr>
          <p:cNvSpPr/>
          <p:nvPr/>
        </p:nvSpPr>
        <p:spPr>
          <a:xfrm>
            <a:off x="7622835" y="4714951"/>
            <a:ext cx="69602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 </a:t>
            </a: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6 </a:t>
            </a: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i </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itle 1">
            <a:extLst>
              <a:ext uri="{FF2B5EF4-FFF2-40B4-BE49-F238E27FC236}">
                <a16:creationId xmlns:a16="http://schemas.microsoft.com/office/drawing/2014/main" id="{A5792DA7-6789-C64D-B471-E764BA679CEF}"/>
              </a:ext>
            </a:extLst>
          </p:cNvPr>
          <p:cNvSpPr>
            <a:spLocks noGrp="1"/>
          </p:cNvSpPr>
          <p:nvPr>
            <p:ph type="title"/>
          </p:nvPr>
        </p:nvSpPr>
        <p:spPr>
          <a:xfrm>
            <a:off x="435071" y="135845"/>
            <a:ext cx="9564128" cy="921715"/>
          </a:xfrm>
        </p:spPr>
        <p:txBody>
          <a:bodyPr>
            <a:normAutofit/>
          </a:bodyPr>
          <a:lstStyle/>
          <a:p>
            <a:r>
              <a:rPr lang="en-US" dirty="0"/>
              <a:t>Data Fusion and Relevance Matching with EARS</a:t>
            </a:r>
            <a:endParaRPr lang="en-US" sz="3200" dirty="0"/>
          </a:p>
        </p:txBody>
      </p:sp>
      <p:sp>
        <p:nvSpPr>
          <p:cNvPr id="2" name="TextBox 1">
            <a:extLst>
              <a:ext uri="{FF2B5EF4-FFF2-40B4-BE49-F238E27FC236}">
                <a16:creationId xmlns:a16="http://schemas.microsoft.com/office/drawing/2014/main" id="{EBDB7801-A9F6-8187-D462-7B90175BF7FA}"/>
              </a:ext>
            </a:extLst>
          </p:cNvPr>
          <p:cNvSpPr txBox="1"/>
          <p:nvPr/>
        </p:nvSpPr>
        <p:spPr>
          <a:xfrm>
            <a:off x="89119" y="1602532"/>
            <a:ext cx="1180793" cy="1077218"/>
          </a:xfrm>
          <a:prstGeom prst="rect">
            <a:avLst/>
          </a:prstGeom>
          <a:noFill/>
        </p:spPr>
        <p:txBody>
          <a:bodyPr wrap="square" rtlCol="0">
            <a:spAutoFit/>
          </a:bodyPr>
          <a:lstStyle/>
          <a:p>
            <a:r>
              <a:rPr lang="en-US" sz="1600" b="1" dirty="0">
                <a:solidFill>
                  <a:schemeClr val="tx2"/>
                </a:solidFill>
              </a:rPr>
              <a:t>Streaming Input or Data-at-rest</a:t>
            </a:r>
          </a:p>
        </p:txBody>
      </p:sp>
      <p:sp>
        <p:nvSpPr>
          <p:cNvPr id="4" name="TextBox 3">
            <a:extLst>
              <a:ext uri="{FF2B5EF4-FFF2-40B4-BE49-F238E27FC236}">
                <a16:creationId xmlns:a16="http://schemas.microsoft.com/office/drawing/2014/main" id="{483BB3AE-5766-6F25-52B8-C095017A9A28}"/>
              </a:ext>
            </a:extLst>
          </p:cNvPr>
          <p:cNvSpPr txBox="1"/>
          <p:nvPr/>
        </p:nvSpPr>
        <p:spPr>
          <a:xfrm>
            <a:off x="10444227" y="3992116"/>
            <a:ext cx="779683" cy="5847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1600" b="1" dirty="0">
                <a:solidFill>
                  <a:schemeClr val="tx2"/>
                </a:solidFill>
              </a:rPr>
              <a:t>User Input</a:t>
            </a:r>
          </a:p>
        </p:txBody>
      </p:sp>
      <p:sp>
        <p:nvSpPr>
          <p:cNvPr id="5" name="TextBox 4">
            <a:extLst>
              <a:ext uri="{FF2B5EF4-FFF2-40B4-BE49-F238E27FC236}">
                <a16:creationId xmlns:a16="http://schemas.microsoft.com/office/drawing/2014/main" id="{2C4A6734-A5B2-DAAC-1F16-33C9B0C92E75}"/>
              </a:ext>
            </a:extLst>
          </p:cNvPr>
          <p:cNvSpPr txBox="1"/>
          <p:nvPr/>
        </p:nvSpPr>
        <p:spPr>
          <a:xfrm>
            <a:off x="9453311" y="6109623"/>
            <a:ext cx="1181747"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600" b="1" dirty="0">
                <a:solidFill>
                  <a:schemeClr val="tx2"/>
                </a:solidFill>
              </a:rPr>
              <a:t>Extracted Features</a:t>
            </a:r>
          </a:p>
        </p:txBody>
      </p:sp>
      <p:sp>
        <p:nvSpPr>
          <p:cNvPr id="6" name="TextBox 5">
            <a:extLst>
              <a:ext uri="{FF2B5EF4-FFF2-40B4-BE49-F238E27FC236}">
                <a16:creationId xmlns:a16="http://schemas.microsoft.com/office/drawing/2014/main" id="{9C5B885C-150C-357E-56E4-C435300BC128}"/>
              </a:ext>
            </a:extLst>
          </p:cNvPr>
          <p:cNvSpPr txBox="1"/>
          <p:nvPr/>
        </p:nvSpPr>
        <p:spPr>
          <a:xfrm>
            <a:off x="1046127" y="6297373"/>
            <a:ext cx="2439195"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600" b="1" dirty="0">
                <a:solidFill>
                  <a:schemeClr val="tx2"/>
                </a:solidFill>
              </a:rPr>
              <a:t>Features are extracted from raw input</a:t>
            </a:r>
          </a:p>
        </p:txBody>
      </p:sp>
      <p:sp>
        <p:nvSpPr>
          <p:cNvPr id="11" name="TextBox 10">
            <a:extLst>
              <a:ext uri="{FF2B5EF4-FFF2-40B4-BE49-F238E27FC236}">
                <a16:creationId xmlns:a16="http://schemas.microsoft.com/office/drawing/2014/main" id="{3E800662-E516-4F22-18E3-8A60180A9A54}"/>
              </a:ext>
            </a:extLst>
          </p:cNvPr>
          <p:cNvSpPr txBox="1"/>
          <p:nvPr/>
        </p:nvSpPr>
        <p:spPr>
          <a:xfrm>
            <a:off x="4480416" y="1294005"/>
            <a:ext cx="1390090"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600" b="1" dirty="0">
                <a:solidFill>
                  <a:schemeClr val="tx2"/>
                </a:solidFill>
              </a:rPr>
              <a:t>Schema Mapping</a:t>
            </a:r>
          </a:p>
        </p:txBody>
      </p:sp>
      <p:sp>
        <p:nvSpPr>
          <p:cNvPr id="12" name="TextBox 11">
            <a:extLst>
              <a:ext uri="{FF2B5EF4-FFF2-40B4-BE49-F238E27FC236}">
                <a16:creationId xmlns:a16="http://schemas.microsoft.com/office/drawing/2014/main" id="{3206503A-6408-E8C6-A51F-5C06D4F1D02F}"/>
              </a:ext>
            </a:extLst>
          </p:cNvPr>
          <p:cNvSpPr txBox="1"/>
          <p:nvPr/>
        </p:nvSpPr>
        <p:spPr>
          <a:xfrm>
            <a:off x="5143510" y="4056493"/>
            <a:ext cx="98709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600" b="1" dirty="0">
                <a:solidFill>
                  <a:schemeClr val="tx2"/>
                </a:solidFill>
              </a:rPr>
              <a:t>Global</a:t>
            </a:r>
          </a:p>
          <a:p>
            <a:r>
              <a:rPr lang="en-US" sz="1600" b="1" dirty="0">
                <a:solidFill>
                  <a:schemeClr val="tx2"/>
                </a:solidFill>
              </a:rPr>
              <a:t>Schema</a:t>
            </a:r>
          </a:p>
        </p:txBody>
      </p:sp>
      <p:pic>
        <p:nvPicPr>
          <p:cNvPr id="14" name="Picture 13">
            <a:extLst>
              <a:ext uri="{FF2B5EF4-FFF2-40B4-BE49-F238E27FC236}">
                <a16:creationId xmlns:a16="http://schemas.microsoft.com/office/drawing/2014/main" id="{3EF31295-4617-DBFB-66C7-509356CF9836}"/>
              </a:ext>
            </a:extLst>
          </p:cNvPr>
          <p:cNvPicPr>
            <a:picLocks noChangeAspect="1"/>
          </p:cNvPicPr>
          <p:nvPr/>
        </p:nvPicPr>
        <p:blipFill>
          <a:blip r:embed="rId12"/>
          <a:stretch>
            <a:fillRect/>
          </a:stretch>
        </p:blipFill>
        <p:spPr>
          <a:xfrm>
            <a:off x="7050399" y="2971981"/>
            <a:ext cx="820154" cy="615648"/>
          </a:xfrm>
          <a:prstGeom prst="rect">
            <a:avLst/>
          </a:prstGeom>
        </p:spPr>
      </p:pic>
      <p:sp>
        <p:nvSpPr>
          <p:cNvPr id="13" name="Notched Right Arrow 12">
            <a:extLst>
              <a:ext uri="{FF2B5EF4-FFF2-40B4-BE49-F238E27FC236}">
                <a16:creationId xmlns:a16="http://schemas.microsoft.com/office/drawing/2014/main" id="{EB2828DD-0BCE-023B-E361-E13FE479DAFC}"/>
              </a:ext>
            </a:extLst>
          </p:cNvPr>
          <p:cNvSpPr/>
          <p:nvPr/>
        </p:nvSpPr>
        <p:spPr>
          <a:xfrm>
            <a:off x="116729" y="2871806"/>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Notched Right Arrow 15">
            <a:extLst>
              <a:ext uri="{FF2B5EF4-FFF2-40B4-BE49-F238E27FC236}">
                <a16:creationId xmlns:a16="http://schemas.microsoft.com/office/drawing/2014/main" id="{B28DF58B-F1DC-5BCA-8D76-769032EB31D7}"/>
              </a:ext>
            </a:extLst>
          </p:cNvPr>
          <p:cNvSpPr/>
          <p:nvPr/>
        </p:nvSpPr>
        <p:spPr>
          <a:xfrm>
            <a:off x="116729" y="3144124"/>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Notched Right Arrow 16">
            <a:extLst>
              <a:ext uri="{FF2B5EF4-FFF2-40B4-BE49-F238E27FC236}">
                <a16:creationId xmlns:a16="http://schemas.microsoft.com/office/drawing/2014/main" id="{D203DFB3-F12D-2C5F-4682-FA61C3D17473}"/>
              </a:ext>
            </a:extLst>
          </p:cNvPr>
          <p:cNvSpPr/>
          <p:nvPr/>
        </p:nvSpPr>
        <p:spPr>
          <a:xfrm>
            <a:off x="119025" y="2592217"/>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6-Point Star 17">
            <a:extLst>
              <a:ext uri="{FF2B5EF4-FFF2-40B4-BE49-F238E27FC236}">
                <a16:creationId xmlns:a16="http://schemas.microsoft.com/office/drawing/2014/main" id="{5AF7F864-32E6-5354-D33B-CA535FBD1404}"/>
              </a:ext>
            </a:extLst>
          </p:cNvPr>
          <p:cNvSpPr/>
          <p:nvPr/>
        </p:nvSpPr>
        <p:spPr>
          <a:xfrm>
            <a:off x="10785690" y="5667203"/>
            <a:ext cx="1273203" cy="1137713"/>
          </a:xfrm>
          <a:prstGeom prst="star6">
            <a:avLst/>
          </a:prstGeom>
          <a:solidFill>
            <a:schemeClr val="accent5">
              <a:lumMod val="20000"/>
              <a:lumOff val="80000"/>
              <a:alpha val="22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1"/>
                </a:solidFill>
              </a:rPr>
              <a:t>Triggering Events</a:t>
            </a:r>
          </a:p>
        </p:txBody>
      </p:sp>
      <p:sp>
        <p:nvSpPr>
          <p:cNvPr id="37" name="Rounded Rectangle 36">
            <a:extLst>
              <a:ext uri="{FF2B5EF4-FFF2-40B4-BE49-F238E27FC236}">
                <a16:creationId xmlns:a16="http://schemas.microsoft.com/office/drawing/2014/main" id="{73CA5C09-6FF8-2DE0-ECFF-4A8C8AC3EBDE}"/>
              </a:ext>
            </a:extLst>
          </p:cNvPr>
          <p:cNvSpPr/>
          <p:nvPr/>
        </p:nvSpPr>
        <p:spPr>
          <a:xfrm>
            <a:off x="4308740" y="2846187"/>
            <a:ext cx="690383" cy="30470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t>Video Schema</a:t>
            </a:r>
          </a:p>
        </p:txBody>
      </p:sp>
      <p:sp>
        <p:nvSpPr>
          <p:cNvPr id="38" name="Rounded Rectangle 37">
            <a:extLst>
              <a:ext uri="{FF2B5EF4-FFF2-40B4-BE49-F238E27FC236}">
                <a16:creationId xmlns:a16="http://schemas.microsoft.com/office/drawing/2014/main" id="{B3B5AAD4-0194-BAF4-B415-CDE70116FC7A}"/>
              </a:ext>
            </a:extLst>
          </p:cNvPr>
          <p:cNvSpPr/>
          <p:nvPr/>
        </p:nvSpPr>
        <p:spPr>
          <a:xfrm>
            <a:off x="4314419" y="5729142"/>
            <a:ext cx="690383" cy="30470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t>Text</a:t>
            </a:r>
          </a:p>
          <a:p>
            <a:pPr algn="ctr"/>
            <a:r>
              <a:rPr lang="en-US" sz="1000" dirty="0"/>
              <a:t>Schema</a:t>
            </a:r>
          </a:p>
        </p:txBody>
      </p:sp>
      <p:cxnSp>
        <p:nvCxnSpPr>
          <p:cNvPr id="19" name="Straight Arrow Connector 18">
            <a:extLst>
              <a:ext uri="{FF2B5EF4-FFF2-40B4-BE49-F238E27FC236}">
                <a16:creationId xmlns:a16="http://schemas.microsoft.com/office/drawing/2014/main" id="{16D05128-67B7-9563-AEFB-C79405285737}"/>
              </a:ext>
            </a:extLst>
          </p:cNvPr>
          <p:cNvCxnSpPr>
            <a:endCxn id="24" idx="2"/>
          </p:cNvCxnSpPr>
          <p:nvPr/>
        </p:nvCxnSpPr>
        <p:spPr>
          <a:xfrm flipH="1" flipV="1">
            <a:off x="11324491" y="5325895"/>
            <a:ext cx="97801" cy="26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4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repeatCount="indefinite"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000"/>
                                        <p:tgtEl>
                                          <p:spTgt spid="17"/>
                                        </p:tgtEl>
                                        <p:attrNameLst>
                                          <p:attrName>ppt_x</p:attrName>
                                        </p:attrNameLst>
                                      </p:cBhvr>
                                      <p:tavLst>
                                        <p:tav tm="0">
                                          <p:val>
                                            <p:strVal val="#ppt_x-#ppt_w*1.125000"/>
                                          </p:val>
                                        </p:tav>
                                        <p:tav tm="100000">
                                          <p:val>
                                            <p:strVal val="#ppt_x"/>
                                          </p:val>
                                        </p:tav>
                                      </p:tavLst>
                                    </p:anim>
                                    <p:animEffect transition="in" filter="wipe(right)">
                                      <p:cBhvr>
                                        <p:cTn id="8" dur="2000"/>
                                        <p:tgtEl>
                                          <p:spTgt spid="17"/>
                                        </p:tgtEl>
                                      </p:cBhvr>
                                    </p:animEffect>
                                  </p:childTnLst>
                                </p:cTn>
                              </p:par>
                              <p:par>
                                <p:cTn id="9" presetID="12" presetClass="entr" presetSubtype="8" repeatCount="indefinite"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2000"/>
                                        <p:tgtEl>
                                          <p:spTgt spid="16"/>
                                        </p:tgtEl>
                                        <p:attrNameLst>
                                          <p:attrName>ppt_x</p:attrName>
                                        </p:attrNameLst>
                                      </p:cBhvr>
                                      <p:tavLst>
                                        <p:tav tm="0">
                                          <p:val>
                                            <p:strVal val="#ppt_x-#ppt_w*1.125000"/>
                                          </p:val>
                                        </p:tav>
                                        <p:tav tm="100000">
                                          <p:val>
                                            <p:strVal val="#ppt_x"/>
                                          </p:val>
                                        </p:tav>
                                      </p:tavLst>
                                    </p:anim>
                                    <p:animEffect transition="in" filter="wipe(right)">
                                      <p:cBhvr>
                                        <p:cTn id="12" dur="2000"/>
                                        <p:tgtEl>
                                          <p:spTgt spid="16"/>
                                        </p:tgtEl>
                                      </p:cBhvr>
                                    </p:animEffect>
                                  </p:childTnLst>
                                </p:cTn>
                              </p:par>
                              <p:par>
                                <p:cTn id="13" presetID="12" presetClass="entr" presetSubtype="8" repeatCount="indefinite"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p:tgtEl>
                                          <p:spTgt spid="13"/>
                                        </p:tgtEl>
                                        <p:attrNameLst>
                                          <p:attrName>ppt_x</p:attrName>
                                        </p:attrNameLst>
                                      </p:cBhvr>
                                      <p:tavLst>
                                        <p:tav tm="0">
                                          <p:val>
                                            <p:strVal val="#ppt_x-#ppt_w*1.125000"/>
                                          </p:val>
                                        </p:tav>
                                        <p:tav tm="100000">
                                          <p:val>
                                            <p:strVal val="#ppt_x"/>
                                          </p:val>
                                        </p:tav>
                                      </p:tavLst>
                                    </p:anim>
                                    <p:animEffect transition="in" filter="wipe(right)">
                                      <p:cBhvr>
                                        <p:cTn id="16" dur="2000"/>
                                        <p:tgtEl>
                                          <p:spTgt spid="13"/>
                                        </p:tgtEl>
                                      </p:cBhvr>
                                    </p:animEffec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61">
                                            <p:txEl>
                                              <p:pRg st="0" end="0"/>
                                            </p:txEl>
                                          </p:spTgt>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0" grpId="0" animBg="1"/>
      <p:bldP spid="63" grpId="0"/>
      <p:bldP spid="45" grpId="0" animBg="1"/>
      <p:bldP spid="51" grpId="0"/>
      <p:bldP spid="62" grpId="0"/>
      <p:bldP spid="70" grpId="0"/>
      <p:bldP spid="71" grpId="0"/>
      <p:bldP spid="4" grpId="0" animBg="1"/>
      <p:bldP spid="5" grpId="0" animBg="1"/>
      <p:bldP spid="6" grpId="0" animBg="1"/>
      <p:bldP spid="11" grpId="0" animBg="1"/>
      <p:bldP spid="12" grpId="0" animBg="1"/>
      <p:bldP spid="13" grpId="0" animBg="1"/>
      <p:bldP spid="16" grpId="0" animBg="1"/>
      <p:bldP spid="17" grpId="0" animBg="1"/>
      <p:bldP spid="18" grpId="0" animBg="1"/>
      <p:bldP spid="37"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8A1446CF-DCAD-7CD1-1744-E261EB8494D4}"/>
              </a:ext>
            </a:extLst>
          </p:cNvPr>
          <p:cNvPicPr>
            <a:picLocks noGrp="1" noChangeAspect="1"/>
          </p:cNvPicPr>
          <p:nvPr>
            <p:ph sz="quarter" idx="19"/>
          </p:nvPr>
        </p:nvPicPr>
        <p:blipFill>
          <a:blip r:embed="rId3"/>
          <a:srcRect/>
          <a:stretch/>
        </p:blipFill>
        <p:spPr>
          <a:xfrm>
            <a:off x="4504623" y="1172849"/>
            <a:ext cx="7610375" cy="5033157"/>
          </a:xfrm>
          <a:noFill/>
        </p:spPr>
      </p:pic>
      <p:sp>
        <p:nvSpPr>
          <p:cNvPr id="2" name="Title 1">
            <a:extLst>
              <a:ext uri="{FF2B5EF4-FFF2-40B4-BE49-F238E27FC236}">
                <a16:creationId xmlns:a16="http://schemas.microsoft.com/office/drawing/2014/main" id="{562B694E-D4B5-5D12-2D47-C6C396D83774}"/>
              </a:ext>
            </a:extLst>
          </p:cNvPr>
          <p:cNvSpPr>
            <a:spLocks noGrp="1"/>
          </p:cNvSpPr>
          <p:nvPr>
            <p:ph type="title"/>
          </p:nvPr>
        </p:nvSpPr>
        <p:spPr>
          <a:xfrm>
            <a:off x="453423" y="140683"/>
            <a:ext cx="9564128" cy="921715"/>
          </a:xfrm>
        </p:spPr>
        <p:txBody>
          <a:bodyPr anchor="b">
            <a:normAutofit/>
          </a:bodyPr>
          <a:lstStyle/>
          <a:p>
            <a:r>
              <a:rPr lang="en-US" dirty="0"/>
              <a:t>SKOD Architecture</a:t>
            </a:r>
          </a:p>
        </p:txBody>
      </p:sp>
      <p:sp>
        <p:nvSpPr>
          <p:cNvPr id="5" name="Slide Number Placeholder 4">
            <a:extLst>
              <a:ext uri="{FF2B5EF4-FFF2-40B4-BE49-F238E27FC236}">
                <a16:creationId xmlns:a16="http://schemas.microsoft.com/office/drawing/2014/main" id="{BDC1F922-7140-9928-0253-CAC9191BD766}"/>
              </a:ext>
            </a:extLst>
          </p:cNvPr>
          <p:cNvSpPr>
            <a:spLocks noGrp="1"/>
          </p:cNvSpPr>
          <p:nvPr>
            <p:ph type="sldNum" sz="quarter" idx="17"/>
          </p:nvPr>
        </p:nvSpPr>
        <p:spPr>
          <a:xfrm>
            <a:off x="263015" y="6472550"/>
            <a:ext cx="535773" cy="365125"/>
          </a:xfrm>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17</a:t>
            </a:fld>
            <a:endParaRPr lang="en-US">
              <a:solidFill>
                <a:srgbClr val="000000">
                  <a:lumMod val="50000"/>
                  <a:lumOff val="50000"/>
                </a:srgbClr>
              </a:solidFill>
            </a:endParaRPr>
          </a:p>
        </p:txBody>
      </p:sp>
      <p:sp>
        <p:nvSpPr>
          <p:cNvPr id="25" name="Content Placeholder 3">
            <a:extLst>
              <a:ext uri="{FF2B5EF4-FFF2-40B4-BE49-F238E27FC236}">
                <a16:creationId xmlns:a16="http://schemas.microsoft.com/office/drawing/2014/main" id="{4404CEAB-F99F-DD91-2A88-C2F2152F4A10}"/>
              </a:ext>
            </a:extLst>
          </p:cNvPr>
          <p:cNvSpPr>
            <a:spLocks noGrp="1"/>
          </p:cNvSpPr>
          <p:nvPr>
            <p:ph sz="quarter" idx="12"/>
          </p:nvPr>
        </p:nvSpPr>
        <p:spPr>
          <a:xfrm>
            <a:off x="453423" y="1225037"/>
            <a:ext cx="4946350" cy="4928782"/>
          </a:xfrm>
        </p:spPr>
        <p:txBody>
          <a:bodyPr/>
          <a:lstStyle/>
          <a:p>
            <a:r>
              <a:rPr lang="en-US" dirty="0"/>
              <a:t>Main Components</a:t>
            </a:r>
          </a:p>
          <a:p>
            <a:pPr lvl="1"/>
            <a:r>
              <a:rPr lang="en-US" dirty="0"/>
              <a:t>Data Capture and Ingestion</a:t>
            </a:r>
          </a:p>
          <a:p>
            <a:pPr lvl="2"/>
            <a:r>
              <a:rPr lang="en-US" dirty="0"/>
              <a:t>Broker</a:t>
            </a:r>
          </a:p>
          <a:p>
            <a:pPr lvl="2"/>
            <a:r>
              <a:rPr lang="en-US" dirty="0"/>
              <a:t>RDBMS data store</a:t>
            </a:r>
          </a:p>
          <a:p>
            <a:pPr lvl="1"/>
            <a:r>
              <a:rPr lang="en-US" dirty="0"/>
              <a:t>Multimodal Query Engine</a:t>
            </a:r>
          </a:p>
          <a:p>
            <a:pPr lvl="2"/>
            <a:r>
              <a:rPr lang="en-US" dirty="0"/>
              <a:t>Feature Extraction</a:t>
            </a:r>
          </a:p>
          <a:p>
            <a:pPr lvl="2"/>
            <a:r>
              <a:rPr lang="en-US" dirty="0"/>
              <a:t>Knowledge Modeling</a:t>
            </a:r>
          </a:p>
          <a:p>
            <a:pPr lvl="3"/>
            <a:r>
              <a:rPr lang="en-US" dirty="0"/>
              <a:t>Relevance Learning</a:t>
            </a:r>
          </a:p>
          <a:p>
            <a:pPr lvl="3"/>
            <a:r>
              <a:rPr lang="en-US" dirty="0"/>
              <a:t>Data Fusion</a:t>
            </a:r>
          </a:p>
          <a:p>
            <a:pPr lvl="1"/>
            <a:r>
              <a:rPr lang="en-US" dirty="0"/>
              <a:t>Data Retrieval</a:t>
            </a:r>
          </a:p>
          <a:p>
            <a:pPr lvl="2"/>
            <a:r>
              <a:rPr lang="en-US" dirty="0"/>
              <a:t>Triggers</a:t>
            </a:r>
          </a:p>
          <a:p>
            <a:pPr lvl="2"/>
            <a:r>
              <a:rPr lang="en-US" dirty="0"/>
              <a:t>Cache, MRQ</a:t>
            </a:r>
          </a:p>
        </p:txBody>
      </p:sp>
    </p:spTree>
    <p:extLst>
      <p:ext uri="{BB962C8B-B14F-4D97-AF65-F5344CB8AC3E}">
        <p14:creationId xmlns:p14="http://schemas.microsoft.com/office/powerpoint/2010/main" val="1009454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4B99-ED12-20F6-780F-C525F749746A}"/>
              </a:ext>
            </a:extLst>
          </p:cNvPr>
          <p:cNvSpPr>
            <a:spLocks noGrp="1"/>
          </p:cNvSpPr>
          <p:nvPr>
            <p:ph type="title"/>
          </p:nvPr>
        </p:nvSpPr>
        <p:spPr>
          <a:xfrm>
            <a:off x="453441" y="140682"/>
            <a:ext cx="9503377" cy="919761"/>
          </a:xfrm>
        </p:spPr>
        <p:txBody>
          <a:bodyPr anchor="b">
            <a:normAutofit/>
          </a:bodyPr>
          <a:lstStyle/>
          <a:p>
            <a:r>
              <a:rPr lang="en-US" dirty="0"/>
              <a:t>Video and Image Feature Extraction</a:t>
            </a:r>
          </a:p>
        </p:txBody>
      </p:sp>
      <p:pic>
        <p:nvPicPr>
          <p:cNvPr id="1030" name="Picture 6" descr="A group of people crossing a street&#10;&#10;Description automatically generated">
            <a:extLst>
              <a:ext uri="{FF2B5EF4-FFF2-40B4-BE49-F238E27FC236}">
                <a16:creationId xmlns:a16="http://schemas.microsoft.com/office/drawing/2014/main" id="{7AAC105A-8882-309F-1B93-4B143EDC8E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01" r="4918" b="-6"/>
          <a:stretch/>
        </p:blipFill>
        <p:spPr bwMode="auto">
          <a:xfrm>
            <a:off x="1191589" y="4142599"/>
            <a:ext cx="3518285" cy="2329951"/>
          </a:xfrm>
          <a:prstGeom prst="rect">
            <a:avLst/>
          </a:prstGeom>
          <a:solidFill>
            <a:srgbClr val="FFFFFF"/>
          </a:solidFill>
        </p:spPr>
      </p:pic>
      <p:sp>
        <p:nvSpPr>
          <p:cNvPr id="1035" name="Picture Placeholder 3">
            <a:extLst>
              <a:ext uri="{FF2B5EF4-FFF2-40B4-BE49-F238E27FC236}">
                <a16:creationId xmlns:a16="http://schemas.microsoft.com/office/drawing/2014/main" id="{C628D3A7-29BD-4E27-BA89-5A37103960A3}"/>
              </a:ext>
            </a:extLst>
          </p:cNvPr>
          <p:cNvSpPr>
            <a:spLocks noGrp="1"/>
          </p:cNvSpPr>
          <p:nvPr>
            <p:ph type="pic" sz="quarter" idx="13"/>
          </p:nvPr>
        </p:nvSpPr>
        <p:spPr>
          <a:xfrm>
            <a:off x="9306997" y="4701034"/>
            <a:ext cx="2406659" cy="1593787"/>
          </a:xfrm>
        </p:spPr>
      </p:sp>
      <p:sp>
        <p:nvSpPr>
          <p:cNvPr id="9" name="Content Placeholder 8">
            <a:extLst>
              <a:ext uri="{FF2B5EF4-FFF2-40B4-BE49-F238E27FC236}">
                <a16:creationId xmlns:a16="http://schemas.microsoft.com/office/drawing/2014/main" id="{12FDC7B0-01BF-69B2-FAC2-EB3A1F91491E}"/>
              </a:ext>
            </a:extLst>
          </p:cNvPr>
          <p:cNvSpPr>
            <a:spLocks noGrp="1"/>
          </p:cNvSpPr>
          <p:nvPr>
            <p:ph type="body" sz="quarter" idx="20"/>
          </p:nvPr>
        </p:nvSpPr>
        <p:spPr>
          <a:xfrm>
            <a:off x="453433" y="1951652"/>
            <a:ext cx="5347911" cy="2625295"/>
          </a:xfrm>
        </p:spPr>
        <p:txBody>
          <a:bodyPr>
            <a:normAutofit/>
          </a:bodyPr>
          <a:lstStyle/>
          <a:p>
            <a:pPr marL="285750" indent="-285750">
              <a:buFont typeface="Arial" panose="020B0604020202020204" pitchFamily="34" charset="0"/>
              <a:buChar char="•"/>
            </a:pPr>
            <a:r>
              <a:rPr lang="en-US" sz="1800" dirty="0"/>
              <a:t>Person, Car,  etc.</a:t>
            </a:r>
          </a:p>
          <a:p>
            <a:pPr marL="285750" indent="-285750">
              <a:buFont typeface="Arial" panose="020B0604020202020204" pitchFamily="34" charset="0"/>
              <a:buChar char="•"/>
            </a:pPr>
            <a:r>
              <a:rPr lang="en-US" sz="1800" dirty="0"/>
              <a:t>Low Video Quality</a:t>
            </a:r>
          </a:p>
          <a:p>
            <a:pPr marL="285750" indent="-285750">
              <a:buFont typeface="Arial" panose="020B0604020202020204" pitchFamily="34" charset="0"/>
              <a:buChar char="•"/>
            </a:pPr>
            <a:r>
              <a:rPr lang="en-US" sz="1800" dirty="0"/>
              <a:t>Augmentations for Scalability</a:t>
            </a:r>
          </a:p>
        </p:txBody>
      </p:sp>
      <p:sp>
        <p:nvSpPr>
          <p:cNvPr id="1037" name="Text Placeholder 5">
            <a:extLst>
              <a:ext uri="{FF2B5EF4-FFF2-40B4-BE49-F238E27FC236}">
                <a16:creationId xmlns:a16="http://schemas.microsoft.com/office/drawing/2014/main" id="{18903491-E1F9-1347-96F2-3E802DA741C8}"/>
              </a:ext>
            </a:extLst>
          </p:cNvPr>
          <p:cNvSpPr>
            <a:spLocks noGrp="1"/>
          </p:cNvSpPr>
          <p:nvPr>
            <p:ph type="body" sz="quarter" idx="21"/>
          </p:nvPr>
        </p:nvSpPr>
        <p:spPr>
          <a:xfrm>
            <a:off x="452969" y="1417515"/>
            <a:ext cx="5348817" cy="423719"/>
          </a:xfrm>
        </p:spPr>
        <p:txBody>
          <a:bodyPr>
            <a:normAutofit lnSpcReduction="10000"/>
          </a:bodyPr>
          <a:lstStyle/>
          <a:p>
            <a:r>
              <a:rPr lang="en-US" sz="2400" dirty="0"/>
              <a:t>Objects / Domain-Independent</a:t>
            </a:r>
          </a:p>
        </p:txBody>
      </p:sp>
      <p:sp>
        <p:nvSpPr>
          <p:cNvPr id="1039" name="Text Placeholder 6">
            <a:extLst>
              <a:ext uri="{FF2B5EF4-FFF2-40B4-BE49-F238E27FC236}">
                <a16:creationId xmlns:a16="http://schemas.microsoft.com/office/drawing/2014/main" id="{CC854959-0386-F584-50FF-51F8C4311189}"/>
              </a:ext>
            </a:extLst>
          </p:cNvPr>
          <p:cNvSpPr>
            <a:spLocks noGrp="1"/>
          </p:cNvSpPr>
          <p:nvPr>
            <p:ph type="body" sz="quarter" idx="22"/>
          </p:nvPr>
        </p:nvSpPr>
        <p:spPr>
          <a:xfrm>
            <a:off x="6404994" y="1417515"/>
            <a:ext cx="5348817" cy="423719"/>
          </a:xfrm>
        </p:spPr>
        <p:txBody>
          <a:bodyPr>
            <a:normAutofit lnSpcReduction="10000"/>
          </a:bodyPr>
          <a:lstStyle/>
          <a:p>
            <a:r>
              <a:rPr lang="en-US" sz="2400" dirty="0"/>
              <a:t>Attributes of Objects / Task-specific</a:t>
            </a:r>
          </a:p>
        </p:txBody>
      </p:sp>
      <p:sp>
        <p:nvSpPr>
          <p:cNvPr id="4" name="Slide Number Placeholder 3">
            <a:extLst>
              <a:ext uri="{FF2B5EF4-FFF2-40B4-BE49-F238E27FC236}">
                <a16:creationId xmlns:a16="http://schemas.microsoft.com/office/drawing/2014/main" id="{0EE7D3A5-D75F-509B-46F3-51C89D6A357E}"/>
              </a:ext>
            </a:extLst>
          </p:cNvPr>
          <p:cNvSpPr>
            <a:spLocks noGrp="1"/>
          </p:cNvSpPr>
          <p:nvPr>
            <p:ph type="sldNum" sz="quarter" idx="26"/>
          </p:nvPr>
        </p:nvSpPr>
        <p:spPr>
          <a:xfrm>
            <a:off x="263015" y="6472550"/>
            <a:ext cx="535773" cy="365125"/>
          </a:xfrm>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18</a:t>
            </a:fld>
            <a:endParaRPr lang="en-US">
              <a:solidFill>
                <a:srgbClr val="000000">
                  <a:lumMod val="50000"/>
                  <a:lumOff val="50000"/>
                </a:srgbClr>
              </a:solidFill>
            </a:endParaRPr>
          </a:p>
        </p:txBody>
      </p:sp>
      <p:sp>
        <p:nvSpPr>
          <p:cNvPr id="1043" name="Text Placeholder 9">
            <a:extLst>
              <a:ext uri="{FF2B5EF4-FFF2-40B4-BE49-F238E27FC236}">
                <a16:creationId xmlns:a16="http://schemas.microsoft.com/office/drawing/2014/main" id="{74DEAC81-5244-FA2E-9462-DD90535A8E00}"/>
              </a:ext>
            </a:extLst>
          </p:cNvPr>
          <p:cNvSpPr>
            <a:spLocks noGrp="1"/>
          </p:cNvSpPr>
          <p:nvPr>
            <p:ph type="body" sz="quarter" idx="27"/>
          </p:nvPr>
        </p:nvSpPr>
        <p:spPr>
          <a:xfrm>
            <a:off x="6405901" y="1951652"/>
            <a:ext cx="5347911" cy="2625295"/>
          </a:xfrm>
        </p:spPr>
        <p:txBody>
          <a:bodyPr>
            <a:normAutofit/>
          </a:bodyPr>
          <a:lstStyle/>
          <a:p>
            <a:pPr marL="171450" indent="-171450">
              <a:buFont typeface="Arial" panose="020B0604020202020204" pitchFamily="34" charset="0"/>
              <a:buChar char="•"/>
            </a:pPr>
            <a:r>
              <a:rPr lang="en-US" sz="1800" dirty="0"/>
              <a:t>Gender, Clothes, Age, etc.</a:t>
            </a:r>
          </a:p>
          <a:p>
            <a:pPr marL="171450" indent="-171450">
              <a:buFont typeface="Arial" panose="020B0604020202020204" pitchFamily="34" charset="0"/>
              <a:buChar char="•"/>
            </a:pPr>
            <a:r>
              <a:rPr lang="en-US" sz="1800" dirty="0"/>
              <a:t>Model, Make, Color, etc.</a:t>
            </a:r>
          </a:p>
          <a:p>
            <a:pPr marL="171450" indent="-171450">
              <a:buFont typeface="Arial" panose="020B0604020202020204" pitchFamily="34" charset="0"/>
              <a:buChar char="•"/>
            </a:pPr>
            <a:r>
              <a:rPr lang="en-US" sz="1800" dirty="0"/>
              <a:t>Training Strategies</a:t>
            </a:r>
          </a:p>
          <a:p>
            <a:pPr marL="788581" lvl="1" indent="-171450">
              <a:buFont typeface="Arial" panose="020B0604020202020204" pitchFamily="34" charset="0"/>
              <a:buChar char="•"/>
            </a:pPr>
            <a:r>
              <a:rPr lang="en-US" sz="1800" dirty="0"/>
              <a:t>Retrain, Transfer Learning, Similar Domains</a:t>
            </a:r>
          </a:p>
        </p:txBody>
      </p:sp>
      <p:pic>
        <p:nvPicPr>
          <p:cNvPr id="30" name="Content Placeholder 20" descr="A person wearing safety vests and a helmet&#10;&#10;Description automatically generated">
            <a:extLst>
              <a:ext uri="{FF2B5EF4-FFF2-40B4-BE49-F238E27FC236}">
                <a16:creationId xmlns:a16="http://schemas.microsoft.com/office/drawing/2014/main" id="{E9BC1CF4-0393-ACD1-BD84-B36481236B42}"/>
              </a:ext>
            </a:extLst>
          </p:cNvPr>
          <p:cNvPicPr>
            <a:picLocks noChangeAspect="1"/>
          </p:cNvPicPr>
          <p:nvPr/>
        </p:nvPicPr>
        <p:blipFill>
          <a:blip r:embed="rId4"/>
          <a:stretch>
            <a:fillRect/>
          </a:stretch>
        </p:blipFill>
        <p:spPr>
          <a:xfrm>
            <a:off x="7256446" y="4142599"/>
            <a:ext cx="3921065" cy="2205599"/>
          </a:xfrm>
          <a:prstGeom prst="rect">
            <a:avLst/>
          </a:prstGeom>
        </p:spPr>
      </p:pic>
      <p:pic>
        <p:nvPicPr>
          <p:cNvPr id="31" name="Picture 8">
            <a:extLst>
              <a:ext uri="{FF2B5EF4-FFF2-40B4-BE49-F238E27FC236}">
                <a16:creationId xmlns:a16="http://schemas.microsoft.com/office/drawing/2014/main" id="{10180DF2-7409-3200-9B04-9BEA0FB91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299" y="4821588"/>
            <a:ext cx="1685274" cy="97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86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2209942-7B2C-E0C0-5142-E492FACB7AE6}"/>
              </a:ext>
            </a:extLst>
          </p:cNvPr>
          <p:cNvSpPr>
            <a:spLocks noGrp="1"/>
          </p:cNvSpPr>
          <p:nvPr>
            <p:ph sz="quarter" idx="19"/>
          </p:nvPr>
        </p:nvSpPr>
        <p:spPr/>
        <p:txBody>
          <a:bodyPr>
            <a:normAutofit/>
          </a:bodyPr>
          <a:lstStyle/>
          <a:p>
            <a:pPr marL="0" indent="0">
              <a:buNone/>
            </a:pPr>
            <a:r>
              <a:rPr lang="en-US" sz="2000" dirty="0"/>
              <a:t>1. gender = male,</a:t>
            </a:r>
            <a:br>
              <a:rPr lang="en-US" sz="2000" dirty="0"/>
            </a:br>
            <a:r>
              <a:rPr lang="en-US" sz="2000" dirty="0"/>
              <a:t>2. race = white,</a:t>
            </a:r>
            <a:br>
              <a:rPr lang="en-US" sz="2000" dirty="0"/>
            </a:br>
            <a:r>
              <a:rPr lang="en-US" sz="2000" dirty="0"/>
              <a:t>3. build = medium,</a:t>
            </a:r>
            <a:br>
              <a:rPr lang="en-US" sz="2000" dirty="0"/>
            </a:br>
            <a:r>
              <a:rPr lang="en-US" sz="2000" dirty="0"/>
              <a:t>4. ∗clothes = {jeans, shirt},</a:t>
            </a:r>
            <a:br>
              <a:rPr lang="en-US" sz="2000" dirty="0"/>
            </a:br>
            <a:r>
              <a:rPr lang="en-US" sz="2000" dirty="0"/>
              <a:t>5. upper-wear-color= {white},</a:t>
            </a:r>
            <a:br>
              <a:rPr lang="en-US" sz="2000" dirty="0"/>
            </a:br>
            <a:r>
              <a:rPr lang="en-US" sz="2000" dirty="0"/>
              <a:t>6. bottom-wear-color = {blue}, and</a:t>
            </a:r>
            <a:br>
              <a:rPr lang="en-US" sz="2000" dirty="0"/>
            </a:br>
            <a:r>
              <a:rPr lang="en-US" sz="2000" dirty="0"/>
              <a:t>7. relation = {wearing, †Person, ∗Clothes}. </a:t>
            </a:r>
          </a:p>
          <a:p>
            <a:endParaRPr lang="en-US" sz="2000" dirty="0"/>
          </a:p>
        </p:txBody>
      </p:sp>
      <p:sp>
        <p:nvSpPr>
          <p:cNvPr id="13" name="Content Placeholder 12">
            <a:extLst>
              <a:ext uri="{FF2B5EF4-FFF2-40B4-BE49-F238E27FC236}">
                <a16:creationId xmlns:a16="http://schemas.microsoft.com/office/drawing/2014/main" id="{5B430DA8-FAE6-65D3-649D-8FA73185564B}"/>
              </a:ext>
            </a:extLst>
          </p:cNvPr>
          <p:cNvSpPr>
            <a:spLocks noGrp="1"/>
          </p:cNvSpPr>
          <p:nvPr>
            <p:ph sz="quarter" idx="12"/>
          </p:nvPr>
        </p:nvSpPr>
        <p:spPr/>
        <p:txBody>
          <a:bodyPr/>
          <a:lstStyle/>
          <a:p>
            <a:endParaRPr lang="en-US" dirty="0"/>
          </a:p>
        </p:txBody>
      </p:sp>
      <p:sp>
        <p:nvSpPr>
          <p:cNvPr id="2" name="Title 1">
            <a:extLst>
              <a:ext uri="{FF2B5EF4-FFF2-40B4-BE49-F238E27FC236}">
                <a16:creationId xmlns:a16="http://schemas.microsoft.com/office/drawing/2014/main" id="{82DDACE1-5420-842C-CC08-3C3F6AE18FD3}"/>
              </a:ext>
            </a:extLst>
          </p:cNvPr>
          <p:cNvSpPr>
            <a:spLocks noGrp="1"/>
          </p:cNvSpPr>
          <p:nvPr>
            <p:ph type="title"/>
          </p:nvPr>
        </p:nvSpPr>
        <p:spPr/>
        <p:txBody>
          <a:bodyPr/>
          <a:lstStyle/>
          <a:p>
            <a:r>
              <a:rPr lang="en-US" dirty="0"/>
              <a:t>Human Attribute Extraction from Text (HART)</a:t>
            </a:r>
          </a:p>
        </p:txBody>
      </p:sp>
      <p:sp>
        <p:nvSpPr>
          <p:cNvPr id="5" name="Slide Number Placeholder 4">
            <a:extLst>
              <a:ext uri="{FF2B5EF4-FFF2-40B4-BE49-F238E27FC236}">
                <a16:creationId xmlns:a16="http://schemas.microsoft.com/office/drawing/2014/main" id="{330E6CD2-B2CA-A8FF-A30F-5A20893DF097}"/>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19</a:t>
            </a:fld>
            <a:endParaRPr lang="en-US">
              <a:solidFill>
                <a:srgbClr val="000000">
                  <a:lumMod val="50000"/>
                  <a:lumOff val="50000"/>
                </a:srgbClr>
              </a:solidFill>
            </a:endParaRPr>
          </a:p>
        </p:txBody>
      </p:sp>
      <p:pic>
        <p:nvPicPr>
          <p:cNvPr id="7" name="Picture 6">
            <a:extLst>
              <a:ext uri="{FF2B5EF4-FFF2-40B4-BE49-F238E27FC236}">
                <a16:creationId xmlns:a16="http://schemas.microsoft.com/office/drawing/2014/main" id="{C14E5208-216A-685A-098A-90936516C309}"/>
              </a:ext>
            </a:extLst>
          </p:cNvPr>
          <p:cNvPicPr>
            <a:picLocks noChangeAspect="1"/>
          </p:cNvPicPr>
          <p:nvPr/>
        </p:nvPicPr>
        <p:blipFill>
          <a:blip r:embed="rId3"/>
          <a:stretch>
            <a:fillRect/>
          </a:stretch>
        </p:blipFill>
        <p:spPr>
          <a:xfrm>
            <a:off x="1800511" y="4042612"/>
            <a:ext cx="8590977" cy="2554750"/>
          </a:xfrm>
          <a:prstGeom prst="rect">
            <a:avLst/>
          </a:prstGeom>
          <a:ln>
            <a:solidFill>
              <a:schemeClr val="tx2"/>
            </a:solidFill>
          </a:ln>
        </p:spPr>
      </p:pic>
      <p:pic>
        <p:nvPicPr>
          <p:cNvPr id="4" name="Picture 1" descr="page11image22813600">
            <a:extLst>
              <a:ext uri="{FF2B5EF4-FFF2-40B4-BE49-F238E27FC236}">
                <a16:creationId xmlns:a16="http://schemas.microsoft.com/office/drawing/2014/main" id="{C2D4BA7F-7ECA-16D8-3D68-32F9C2B196C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993" t="5948" r="9171" b="2966"/>
          <a:stretch/>
        </p:blipFill>
        <p:spPr bwMode="auto">
          <a:xfrm>
            <a:off x="6095999" y="1143201"/>
            <a:ext cx="5517824" cy="6465400"/>
          </a:xfrm>
          <a:prstGeom prst="rect">
            <a:avLst/>
          </a:prstGeom>
          <a:noFill/>
          <a:ln>
            <a:solidFill>
              <a:schemeClr val="tx2"/>
            </a:solidFill>
            <a:prstDash val="dash"/>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48B3A4-15CF-3A98-4DA0-BE7C1B32A06E}"/>
              </a:ext>
            </a:extLst>
          </p:cNvPr>
          <p:cNvSpPr txBox="1"/>
          <p:nvPr/>
        </p:nvSpPr>
        <p:spPr>
          <a:xfrm>
            <a:off x="731520" y="1237470"/>
            <a:ext cx="5032965" cy="2677656"/>
          </a:xfrm>
          <a:prstGeom prst="rect">
            <a:avLst/>
          </a:prstGeom>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2800" dirty="0">
                <a:ln>
                  <a:solidFill>
                    <a:schemeClr val="bg1"/>
                  </a:solidFill>
                </a:ln>
                <a:solidFill>
                  <a:schemeClr val="bg1"/>
                </a:solidFill>
                <a:latin typeface="Cambria" panose="02040503050406030204" pitchFamily="18" charset="0"/>
              </a:rPr>
              <a:t>…………</a:t>
            </a:r>
          </a:p>
          <a:p>
            <a:r>
              <a:rPr lang="en-US" sz="2800" b="1" dirty="0">
                <a:ln>
                  <a:solidFill>
                    <a:schemeClr val="bg1"/>
                  </a:solidFill>
                </a:ln>
                <a:solidFill>
                  <a:schemeClr val="bg1"/>
                </a:solidFill>
                <a:latin typeface="Cambria" panose="02040503050406030204" pitchFamily="18" charset="0"/>
              </a:rPr>
              <a:t>a white male with medium build was seen in Vernon St., wearing white jeans and blue shirt </a:t>
            </a:r>
          </a:p>
          <a:p>
            <a:r>
              <a:rPr lang="en-US" sz="2800" dirty="0">
                <a:ln>
                  <a:solidFill>
                    <a:schemeClr val="bg1"/>
                  </a:solidFill>
                </a:ln>
                <a:solidFill>
                  <a:schemeClr val="bg1"/>
                </a:solidFill>
                <a:latin typeface="Cambria" panose="02040503050406030204" pitchFamily="18" charset="0"/>
              </a:rPr>
              <a:t>………….</a:t>
            </a:r>
          </a:p>
        </p:txBody>
      </p:sp>
    </p:spTree>
    <p:extLst>
      <p:ext uri="{BB962C8B-B14F-4D97-AF65-F5344CB8AC3E}">
        <p14:creationId xmlns:p14="http://schemas.microsoft.com/office/powerpoint/2010/main" val="311819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9D46-9277-0DFE-968F-2CFF8F6F3DE7}"/>
              </a:ext>
            </a:extLst>
          </p:cNvPr>
          <p:cNvSpPr>
            <a:spLocks noGrp="1"/>
          </p:cNvSpPr>
          <p:nvPr>
            <p:ph type="title"/>
          </p:nvPr>
        </p:nvSpPr>
        <p:spPr/>
        <p:txBody>
          <a:bodyPr/>
          <a:lstStyle/>
          <a:p>
            <a:r>
              <a:rPr lang="en-US" dirty="0"/>
              <a:t>Collaborations and Acknowledgements</a:t>
            </a:r>
          </a:p>
        </p:txBody>
      </p:sp>
      <p:sp>
        <p:nvSpPr>
          <p:cNvPr id="3" name="Content Placeholder 2">
            <a:extLst>
              <a:ext uri="{FF2B5EF4-FFF2-40B4-BE49-F238E27FC236}">
                <a16:creationId xmlns:a16="http://schemas.microsoft.com/office/drawing/2014/main" id="{F1384A76-BBBF-AEF7-78EC-7245877C5891}"/>
              </a:ext>
            </a:extLst>
          </p:cNvPr>
          <p:cNvSpPr>
            <a:spLocks noGrp="1"/>
          </p:cNvSpPr>
          <p:nvPr>
            <p:ph sz="quarter" idx="12"/>
          </p:nvPr>
        </p:nvSpPr>
        <p:spPr>
          <a:xfrm>
            <a:off x="452968" y="1246717"/>
            <a:ext cx="9283808" cy="5045476"/>
          </a:xfrm>
        </p:spPr>
        <p:txBody>
          <a:bodyPr>
            <a:normAutofit fontScale="70000" lnSpcReduction="20000"/>
          </a:bodyPr>
          <a:lstStyle/>
          <a:p>
            <a:pPr algn="just">
              <a:lnSpc>
                <a:spcPct val="120000"/>
              </a:lnSpc>
              <a:spcBef>
                <a:spcPts val="600"/>
              </a:spcBef>
            </a:pPr>
            <a:r>
              <a:rPr lang="en-US" sz="2400" dirty="0"/>
              <a:t>I am very thankful to Michael Stonebraker from MIT for being a mentor during REALM.</a:t>
            </a:r>
          </a:p>
          <a:p>
            <a:pPr algn="just">
              <a:lnSpc>
                <a:spcPct val="120000"/>
              </a:lnSpc>
              <a:spcBef>
                <a:spcPts val="600"/>
              </a:spcBef>
            </a:pPr>
            <a:r>
              <a:rPr lang="en-US" sz="2400" dirty="0"/>
              <a:t>Thanks to MIT team and Michael </a:t>
            </a:r>
            <a:r>
              <a:rPr lang="en-US" sz="2400" dirty="0" err="1">
                <a:latin typeface="Arial" panose="020B0604020202020204" pitchFamily="34" charset="0"/>
                <a:cs typeface="Arial" panose="020B0604020202020204" pitchFamily="34" charset="0"/>
              </a:rPr>
              <a:t>Cafarella</a:t>
            </a:r>
            <a:r>
              <a:rPr lang="en-US" sz="2400" dirty="0">
                <a:latin typeface="Arial" panose="020B0604020202020204" pitchFamily="34" charset="0"/>
                <a:cs typeface="Arial" panose="020B0604020202020204" pitchFamily="34" charset="0"/>
              </a:rPr>
              <a:t> from University of Michigan</a:t>
            </a:r>
            <a:r>
              <a:rPr lang="en-US" sz="2400" dirty="0"/>
              <a:t> during our work in SKOD.</a:t>
            </a:r>
          </a:p>
          <a:p>
            <a:pPr algn="just">
              <a:lnSpc>
                <a:spcPct val="120000"/>
              </a:lnSpc>
              <a:spcBef>
                <a:spcPts val="600"/>
              </a:spcBef>
            </a:pPr>
            <a:r>
              <a:rPr lang="en-US" sz="2400" dirty="0"/>
              <a:t>Jim MacDonald from NGC for leading REALM and always helping us with innovative research directions</a:t>
            </a:r>
          </a:p>
          <a:p>
            <a:pPr algn="just">
              <a:lnSpc>
                <a:spcPct val="120000"/>
              </a:lnSpc>
              <a:spcBef>
                <a:spcPts val="600"/>
              </a:spcBef>
            </a:pPr>
            <a:r>
              <a:rPr lang="en-US" sz="2400" dirty="0"/>
              <a:t>Thanks to Sgt. Greene from West Lafayette Police Department for providing data, discussing use cases, and helping to analyze the problem domain such as missing person, school shooting, etc.</a:t>
            </a:r>
          </a:p>
          <a:p>
            <a:pPr algn="just">
              <a:lnSpc>
                <a:spcPct val="120000"/>
              </a:lnSpc>
              <a:spcBef>
                <a:spcPts val="600"/>
              </a:spcBef>
            </a:pPr>
            <a:r>
              <a:rPr lang="en-US" sz="2400" dirty="0"/>
              <a:t>Novelty Working Group with Mayank Kejriwal, Terry Boult, Josh </a:t>
            </a:r>
            <a:r>
              <a:rPr lang="en-US" sz="2400" dirty="0" err="1"/>
              <a:t>AlSpector</a:t>
            </a:r>
            <a:r>
              <a:rPr lang="en-US" sz="2400" dirty="0"/>
              <a:t>, Eric </a:t>
            </a:r>
            <a:r>
              <a:rPr lang="en-US" sz="2400" dirty="0" err="1"/>
              <a:t>Kildebeck</a:t>
            </a:r>
            <a:r>
              <a:rPr lang="en-US" sz="2400" dirty="0"/>
              <a:t>, Pat Langley, Katarina Doctor.</a:t>
            </a:r>
          </a:p>
          <a:p>
            <a:pPr algn="just">
              <a:lnSpc>
                <a:spcPct val="120000"/>
              </a:lnSpc>
              <a:spcBef>
                <a:spcPts val="600"/>
              </a:spcBef>
            </a:pPr>
            <a:r>
              <a:rPr lang="en-US" sz="2400" dirty="0"/>
              <a:t>Thanks to my colleagues Alina, Palash, Servio, Denis and others from Purdue, and Tao, Aaron, Zack from MIT for our collaborations on building the prototypes.</a:t>
            </a:r>
          </a:p>
          <a:p>
            <a:pPr algn="just">
              <a:lnSpc>
                <a:spcPct val="120000"/>
              </a:lnSpc>
              <a:spcBef>
                <a:spcPts val="600"/>
              </a:spcBef>
            </a:pPr>
            <a:r>
              <a:rPr lang="en-US" sz="2400" dirty="0"/>
              <a:t>Thanks to my colleagues </a:t>
            </a:r>
            <a:r>
              <a:rPr lang="en-US" sz="2400" dirty="0" err="1"/>
              <a:t>Shafkat</a:t>
            </a:r>
            <a:r>
              <a:rPr lang="en-US" sz="2400" dirty="0"/>
              <a:t> and </a:t>
            </a:r>
            <a:r>
              <a:rPr lang="en-US" sz="2400" dirty="0" err="1"/>
              <a:t>Ruy</a:t>
            </a:r>
            <a:r>
              <a:rPr lang="en-US" sz="2400" dirty="0"/>
              <a:t> for our collaborations on open-world novelties to conduct further experiments. </a:t>
            </a:r>
          </a:p>
        </p:txBody>
      </p:sp>
      <p:sp>
        <p:nvSpPr>
          <p:cNvPr id="4" name="Slide Number Placeholder 3">
            <a:extLst>
              <a:ext uri="{FF2B5EF4-FFF2-40B4-BE49-F238E27FC236}">
                <a16:creationId xmlns:a16="http://schemas.microsoft.com/office/drawing/2014/main" id="{241D403A-8047-8904-BC2C-2E4E12F9AE57}"/>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2</a:t>
            </a:fld>
            <a:endParaRPr lang="en-US">
              <a:solidFill>
                <a:srgbClr val="000000">
                  <a:lumMod val="50000"/>
                  <a:lumOff val="50000"/>
                </a:srgbClr>
              </a:solidFill>
            </a:endParaRPr>
          </a:p>
        </p:txBody>
      </p:sp>
      <p:grpSp>
        <p:nvGrpSpPr>
          <p:cNvPr id="5" name="Group 4">
            <a:extLst>
              <a:ext uri="{FF2B5EF4-FFF2-40B4-BE49-F238E27FC236}">
                <a16:creationId xmlns:a16="http://schemas.microsoft.com/office/drawing/2014/main" id="{7A9904A5-E98B-98EA-E8CD-470F774C44C8}"/>
              </a:ext>
            </a:extLst>
          </p:cNvPr>
          <p:cNvGrpSpPr/>
          <p:nvPr/>
        </p:nvGrpSpPr>
        <p:grpSpPr>
          <a:xfrm>
            <a:off x="9962401" y="2061652"/>
            <a:ext cx="2108564" cy="2917475"/>
            <a:chOff x="9962401" y="2061652"/>
            <a:chExt cx="2108564" cy="2917475"/>
          </a:xfrm>
        </p:grpSpPr>
        <p:pic>
          <p:nvPicPr>
            <p:cNvPr id="6" name="Picture 5">
              <a:extLst>
                <a:ext uri="{FF2B5EF4-FFF2-40B4-BE49-F238E27FC236}">
                  <a16:creationId xmlns:a16="http://schemas.microsoft.com/office/drawing/2014/main" id="{BDF9520F-6638-6690-F0FE-EB8D9BE39610}"/>
                </a:ext>
              </a:extLst>
            </p:cNvPr>
            <p:cNvPicPr>
              <a:picLocks noChangeAspect="1"/>
            </p:cNvPicPr>
            <p:nvPr/>
          </p:nvPicPr>
          <p:blipFill>
            <a:blip r:embed="rId2"/>
            <a:stretch>
              <a:fillRect/>
            </a:stretch>
          </p:blipFill>
          <p:spPr>
            <a:xfrm>
              <a:off x="10919582" y="4053370"/>
              <a:ext cx="925757" cy="925757"/>
            </a:xfrm>
            <a:prstGeom prst="rect">
              <a:avLst/>
            </a:prstGeom>
          </p:spPr>
        </p:pic>
        <p:pic>
          <p:nvPicPr>
            <p:cNvPr id="7" name="Picture 6">
              <a:extLst>
                <a:ext uri="{FF2B5EF4-FFF2-40B4-BE49-F238E27FC236}">
                  <a16:creationId xmlns:a16="http://schemas.microsoft.com/office/drawing/2014/main" id="{99956E2E-22F3-803A-7EF9-DDE1D84B2119}"/>
                </a:ext>
              </a:extLst>
            </p:cNvPr>
            <p:cNvPicPr>
              <a:picLocks noChangeAspect="1"/>
            </p:cNvPicPr>
            <p:nvPr/>
          </p:nvPicPr>
          <p:blipFill>
            <a:blip r:embed="rId3"/>
            <a:stretch>
              <a:fillRect/>
            </a:stretch>
          </p:blipFill>
          <p:spPr>
            <a:xfrm>
              <a:off x="9962401" y="3437604"/>
              <a:ext cx="1882938" cy="615766"/>
            </a:xfrm>
            <a:prstGeom prst="rect">
              <a:avLst/>
            </a:prstGeom>
          </p:spPr>
        </p:pic>
        <p:pic>
          <p:nvPicPr>
            <p:cNvPr id="8" name="Picture 7">
              <a:extLst>
                <a:ext uri="{FF2B5EF4-FFF2-40B4-BE49-F238E27FC236}">
                  <a16:creationId xmlns:a16="http://schemas.microsoft.com/office/drawing/2014/main" id="{B7B9242C-893F-AA81-B477-B147968A77BA}"/>
                </a:ext>
              </a:extLst>
            </p:cNvPr>
            <p:cNvPicPr>
              <a:picLocks noChangeAspect="1"/>
            </p:cNvPicPr>
            <p:nvPr/>
          </p:nvPicPr>
          <p:blipFill>
            <a:blip r:embed="rId4"/>
            <a:stretch>
              <a:fillRect/>
            </a:stretch>
          </p:blipFill>
          <p:spPr>
            <a:xfrm>
              <a:off x="10135930" y="2061652"/>
              <a:ext cx="1935035" cy="1050862"/>
            </a:xfrm>
            <a:prstGeom prst="rect">
              <a:avLst/>
            </a:prstGeom>
          </p:spPr>
        </p:pic>
        <p:pic>
          <p:nvPicPr>
            <p:cNvPr id="9" name="Picture 8">
              <a:extLst>
                <a:ext uri="{FF2B5EF4-FFF2-40B4-BE49-F238E27FC236}">
                  <a16:creationId xmlns:a16="http://schemas.microsoft.com/office/drawing/2014/main" id="{26BB396C-0CA3-C9FC-D2DB-BB3FFDDC66A1}"/>
                </a:ext>
              </a:extLst>
            </p:cNvPr>
            <p:cNvPicPr>
              <a:picLocks noChangeAspect="1"/>
            </p:cNvPicPr>
            <p:nvPr/>
          </p:nvPicPr>
          <p:blipFill>
            <a:blip r:embed="rId5"/>
            <a:stretch>
              <a:fillRect/>
            </a:stretch>
          </p:blipFill>
          <p:spPr>
            <a:xfrm>
              <a:off x="10068709" y="2587083"/>
              <a:ext cx="1670323" cy="1050862"/>
            </a:xfrm>
            <a:prstGeom prst="rect">
              <a:avLst/>
            </a:prstGeom>
          </p:spPr>
        </p:pic>
        <p:pic>
          <p:nvPicPr>
            <p:cNvPr id="10" name="Picture 9">
              <a:extLst>
                <a:ext uri="{FF2B5EF4-FFF2-40B4-BE49-F238E27FC236}">
                  <a16:creationId xmlns:a16="http://schemas.microsoft.com/office/drawing/2014/main" id="{52ADF1F6-B710-DFA1-5EF3-B75C2923B99A}"/>
                </a:ext>
              </a:extLst>
            </p:cNvPr>
            <p:cNvPicPr>
              <a:picLocks noChangeAspect="1"/>
            </p:cNvPicPr>
            <p:nvPr/>
          </p:nvPicPr>
          <p:blipFill>
            <a:blip r:embed="rId6"/>
            <a:stretch>
              <a:fillRect/>
            </a:stretch>
          </p:blipFill>
          <p:spPr>
            <a:xfrm>
              <a:off x="9962401" y="4202390"/>
              <a:ext cx="775956" cy="504303"/>
            </a:xfrm>
            <a:prstGeom prst="rect">
              <a:avLst/>
            </a:prstGeom>
          </p:spPr>
        </p:pic>
      </p:grpSp>
    </p:spTree>
    <p:extLst>
      <p:ext uri="{BB962C8B-B14F-4D97-AF65-F5344CB8AC3E}">
        <p14:creationId xmlns:p14="http://schemas.microsoft.com/office/powerpoint/2010/main" val="306409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0367-741F-41EB-B8A3-2B477B53F383}"/>
              </a:ext>
            </a:extLst>
          </p:cNvPr>
          <p:cNvSpPr>
            <a:spLocks noGrp="1"/>
          </p:cNvSpPr>
          <p:nvPr>
            <p:ph type="title"/>
          </p:nvPr>
        </p:nvSpPr>
        <p:spPr/>
        <p:txBody>
          <a:bodyPr/>
          <a:lstStyle/>
          <a:p>
            <a:r>
              <a:rPr lang="en-US" dirty="0"/>
              <a:t>Human Attribute Extraction from Text (HART)</a:t>
            </a:r>
          </a:p>
        </p:txBody>
      </p:sp>
      <p:sp>
        <p:nvSpPr>
          <p:cNvPr id="3" name="Slide Number Placeholder 2">
            <a:extLst>
              <a:ext uri="{FF2B5EF4-FFF2-40B4-BE49-F238E27FC236}">
                <a16:creationId xmlns:a16="http://schemas.microsoft.com/office/drawing/2014/main" id="{F3043384-3418-B62C-C80D-CD282199CCE1}"/>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20</a:t>
            </a:fld>
            <a:endParaRPr lang="en-US">
              <a:solidFill>
                <a:srgbClr val="000000">
                  <a:lumMod val="50000"/>
                  <a:lumOff val="50000"/>
                </a:srgbClr>
              </a:solidFill>
            </a:endParaRPr>
          </a:p>
        </p:txBody>
      </p:sp>
      <p:sp>
        <p:nvSpPr>
          <p:cNvPr id="4" name="Content Placeholder 3">
            <a:extLst>
              <a:ext uri="{FF2B5EF4-FFF2-40B4-BE49-F238E27FC236}">
                <a16:creationId xmlns:a16="http://schemas.microsoft.com/office/drawing/2014/main" id="{61542FC8-8465-4163-42B5-DBEF1FC9DBB7}"/>
              </a:ext>
            </a:extLst>
          </p:cNvPr>
          <p:cNvSpPr>
            <a:spLocks noGrp="1"/>
          </p:cNvSpPr>
          <p:nvPr>
            <p:ph sz="quarter" idx="12"/>
          </p:nvPr>
        </p:nvSpPr>
        <p:spPr/>
        <p:txBody>
          <a:bodyPr/>
          <a:lstStyle/>
          <a:p>
            <a:r>
              <a:rPr lang="en-US" sz="2000" dirty="0"/>
              <a:t>Assumptions</a:t>
            </a:r>
          </a:p>
          <a:p>
            <a:pPr lvl="1"/>
            <a:r>
              <a:rPr lang="en-US" sz="2000" dirty="0"/>
              <a:t>Set of Key-phrases used to describe object properties are known from</a:t>
            </a:r>
          </a:p>
          <a:p>
            <a:pPr lvl="2"/>
            <a:r>
              <a:rPr lang="en-US" sz="1800" dirty="0"/>
              <a:t>Domain experts, or</a:t>
            </a:r>
          </a:p>
          <a:p>
            <a:pPr lvl="2"/>
            <a:r>
              <a:rPr lang="en-US" sz="1800" dirty="0"/>
              <a:t>From a very small amount of annotated documents</a:t>
            </a:r>
          </a:p>
          <a:p>
            <a:endParaRPr lang="en-US" dirty="0"/>
          </a:p>
        </p:txBody>
      </p:sp>
      <p:sp>
        <p:nvSpPr>
          <p:cNvPr id="5" name="Content Placeholder 4">
            <a:extLst>
              <a:ext uri="{FF2B5EF4-FFF2-40B4-BE49-F238E27FC236}">
                <a16:creationId xmlns:a16="http://schemas.microsoft.com/office/drawing/2014/main" id="{283AC4BA-F63B-4D10-0415-74805C30EE29}"/>
              </a:ext>
            </a:extLst>
          </p:cNvPr>
          <p:cNvSpPr>
            <a:spLocks noGrp="1"/>
          </p:cNvSpPr>
          <p:nvPr>
            <p:ph sz="quarter" idx="19"/>
          </p:nvPr>
        </p:nvSpPr>
        <p:spPr/>
        <p:txBody>
          <a:bodyPr/>
          <a:lstStyle/>
          <a:p>
            <a:r>
              <a:rPr lang="en-US" sz="2000" dirty="0"/>
              <a:t>Observations</a:t>
            </a:r>
          </a:p>
          <a:p>
            <a:pPr lvl="1"/>
            <a:r>
              <a:rPr lang="en-US" sz="1800" dirty="0"/>
              <a:t>Feature values can have single and multiple tokens</a:t>
            </a:r>
          </a:p>
          <a:p>
            <a:pPr lvl="1"/>
            <a:r>
              <a:rPr lang="en-US" sz="1800" dirty="0"/>
              <a:t>Some features follow specific patterns</a:t>
            </a:r>
          </a:p>
          <a:p>
            <a:pPr lvl="1"/>
            <a:r>
              <a:rPr lang="en-US" sz="1800" dirty="0"/>
              <a:t>Adjective describes feature-value, or is used with Noun phrase to modify it</a:t>
            </a:r>
          </a:p>
          <a:p>
            <a:pPr lvl="1"/>
            <a:r>
              <a:rPr lang="en-US" sz="1800" dirty="0"/>
              <a:t>Feature values can span multiple tokens, but they are consecutive</a:t>
            </a:r>
          </a:p>
          <a:p>
            <a:endParaRPr lang="en-US" sz="1800" dirty="0"/>
          </a:p>
          <a:p>
            <a:endParaRPr lang="en-US" dirty="0"/>
          </a:p>
        </p:txBody>
      </p:sp>
    </p:spTree>
    <p:extLst>
      <p:ext uri="{BB962C8B-B14F-4D97-AF65-F5344CB8AC3E}">
        <p14:creationId xmlns:p14="http://schemas.microsoft.com/office/powerpoint/2010/main" val="185381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5DF45-9CC8-B055-E071-4054846F2978}"/>
              </a:ext>
            </a:extLst>
          </p:cNvPr>
          <p:cNvPicPr>
            <a:picLocks noChangeAspect="1"/>
          </p:cNvPicPr>
          <p:nvPr/>
        </p:nvPicPr>
        <p:blipFill>
          <a:blip r:embed="rId3"/>
          <a:stretch>
            <a:fillRect/>
          </a:stretch>
        </p:blipFill>
        <p:spPr>
          <a:xfrm>
            <a:off x="651302" y="1233172"/>
            <a:ext cx="11332193" cy="2128698"/>
          </a:xfrm>
          <a:prstGeom prst="rect">
            <a:avLst/>
          </a:prstGeom>
        </p:spPr>
      </p:pic>
      <p:sp>
        <p:nvSpPr>
          <p:cNvPr id="2" name="Title 1">
            <a:extLst>
              <a:ext uri="{FF2B5EF4-FFF2-40B4-BE49-F238E27FC236}">
                <a16:creationId xmlns:a16="http://schemas.microsoft.com/office/drawing/2014/main" id="{7DEFB719-841D-5344-B682-AECD346322D2}"/>
              </a:ext>
            </a:extLst>
          </p:cNvPr>
          <p:cNvSpPr>
            <a:spLocks noGrp="1"/>
          </p:cNvSpPr>
          <p:nvPr>
            <p:ph type="title"/>
          </p:nvPr>
        </p:nvSpPr>
        <p:spPr>
          <a:xfrm>
            <a:off x="453437" y="140683"/>
            <a:ext cx="11530058" cy="921715"/>
          </a:xfrm>
        </p:spPr>
        <p:txBody>
          <a:bodyPr vert="horz" lIns="91440" tIns="45720" rIns="91440" bIns="45720" rtlCol="0" anchor="b">
            <a:normAutofit/>
          </a:bodyPr>
          <a:lstStyle/>
          <a:p>
            <a:r>
              <a:rPr lang="en-US" dirty="0"/>
              <a:t>Candidate Sentence Extraction</a:t>
            </a:r>
          </a:p>
        </p:txBody>
      </p:sp>
      <p:sp>
        <p:nvSpPr>
          <p:cNvPr id="5" name="Slide Number Placeholder 4">
            <a:extLst>
              <a:ext uri="{FF2B5EF4-FFF2-40B4-BE49-F238E27FC236}">
                <a16:creationId xmlns:a16="http://schemas.microsoft.com/office/drawing/2014/main" id="{30A89785-336C-434F-A3B6-ABF49C39816C}"/>
              </a:ext>
            </a:extLst>
          </p:cNvPr>
          <p:cNvSpPr>
            <a:spLocks noGrp="1"/>
          </p:cNvSpPr>
          <p:nvPr>
            <p:ph type="sldNum" sz="quarter" idx="15"/>
          </p:nvPr>
        </p:nvSpPr>
        <p:spPr>
          <a:xfrm>
            <a:off x="263015" y="6472550"/>
            <a:ext cx="535773" cy="365125"/>
          </a:xfrm>
        </p:spPr>
        <p:txBody>
          <a:bodyPr anchor="ctr" anchorCtr="0">
            <a:normAutofit/>
          </a:bodyPr>
          <a:lstStyle/>
          <a:p>
            <a:fld id="{32A2F39E-E4DB-494E-AB40-38356C65078C}" type="slidenum">
              <a:rPr lang="en-US" smtClean="0"/>
              <a:pPr/>
              <a:t>21</a:t>
            </a:fld>
            <a:endParaRPr lang="en-US"/>
          </a:p>
        </p:txBody>
      </p:sp>
      <p:pic>
        <p:nvPicPr>
          <p:cNvPr id="10" name="Picture 9">
            <a:extLst>
              <a:ext uri="{FF2B5EF4-FFF2-40B4-BE49-F238E27FC236}">
                <a16:creationId xmlns:a16="http://schemas.microsoft.com/office/drawing/2014/main" id="{C3DA2847-22FB-2E49-A984-B2519D24E7DA}"/>
              </a:ext>
            </a:extLst>
          </p:cNvPr>
          <p:cNvPicPr>
            <a:picLocks noChangeAspect="1"/>
          </p:cNvPicPr>
          <p:nvPr/>
        </p:nvPicPr>
        <p:blipFill rotWithShape="1">
          <a:blip r:embed="rId4"/>
          <a:srcRect l="17685" t="52286" r="53408" b="35604"/>
          <a:stretch/>
        </p:blipFill>
        <p:spPr>
          <a:xfrm>
            <a:off x="5328866" y="3713689"/>
            <a:ext cx="2433732" cy="440967"/>
          </a:xfrm>
          <a:prstGeom prst="rect">
            <a:avLst/>
          </a:prstGeom>
          <a:noFill/>
          <a:ln>
            <a:solidFill>
              <a:schemeClr val="accent1">
                <a:shade val="50000"/>
              </a:schemeClr>
            </a:solidFill>
          </a:ln>
        </p:spPr>
      </p:pic>
      <p:sp>
        <p:nvSpPr>
          <p:cNvPr id="6" name="Rounded Rectangular Callout 5">
            <a:extLst>
              <a:ext uri="{FF2B5EF4-FFF2-40B4-BE49-F238E27FC236}">
                <a16:creationId xmlns:a16="http://schemas.microsoft.com/office/drawing/2014/main" id="{8FC0D014-AB64-1B3E-EFDB-AC600750CD91}"/>
              </a:ext>
            </a:extLst>
          </p:cNvPr>
          <p:cNvSpPr/>
          <p:nvPr/>
        </p:nvSpPr>
        <p:spPr>
          <a:xfrm>
            <a:off x="9745445" y="3668360"/>
            <a:ext cx="2351785" cy="612648"/>
          </a:xfrm>
          <a:prstGeom prst="wedgeRoundRectCallout">
            <a:avLst>
              <a:gd name="adj1" fmla="val -134806"/>
              <a:gd name="adj2" fmla="val 81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Phrases describing Attributes</a:t>
            </a:r>
          </a:p>
        </p:txBody>
      </p:sp>
      <p:sp>
        <p:nvSpPr>
          <p:cNvPr id="8" name="Rounded Rectangular Callout 7">
            <a:extLst>
              <a:ext uri="{FF2B5EF4-FFF2-40B4-BE49-F238E27FC236}">
                <a16:creationId xmlns:a16="http://schemas.microsoft.com/office/drawing/2014/main" id="{E6087C81-053D-9801-4C89-AA8FF64E9F2D}"/>
              </a:ext>
            </a:extLst>
          </p:cNvPr>
          <p:cNvSpPr/>
          <p:nvPr/>
        </p:nvSpPr>
        <p:spPr>
          <a:xfrm>
            <a:off x="9744484" y="6016014"/>
            <a:ext cx="2351785" cy="612648"/>
          </a:xfrm>
          <a:prstGeom prst="wedgeRoundRectCallout">
            <a:avLst>
              <a:gd name="adj1" fmla="val -61260"/>
              <a:gd name="adj2" fmla="val -907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 Task</a:t>
            </a:r>
          </a:p>
          <a:p>
            <a:pPr algn="ctr"/>
            <a:r>
              <a:rPr lang="en-US" dirty="0"/>
              <a:t>On Sentences</a:t>
            </a:r>
          </a:p>
        </p:txBody>
      </p:sp>
      <p:sp>
        <p:nvSpPr>
          <p:cNvPr id="4" name="Oval 3">
            <a:extLst>
              <a:ext uri="{FF2B5EF4-FFF2-40B4-BE49-F238E27FC236}">
                <a16:creationId xmlns:a16="http://schemas.microsoft.com/office/drawing/2014/main" id="{84C1094F-2190-9D8D-9ABE-1878B86BFB06}"/>
              </a:ext>
            </a:extLst>
          </p:cNvPr>
          <p:cNvSpPr/>
          <p:nvPr/>
        </p:nvSpPr>
        <p:spPr>
          <a:xfrm>
            <a:off x="5826209" y="6101938"/>
            <a:ext cx="2968958" cy="732945"/>
          </a:xfrm>
          <a:prstGeom prst="ellipse">
            <a:avLst/>
          </a:prstGeom>
          <a:solidFill>
            <a:schemeClr val="tx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a:t>SBERT NLI Classifier</a:t>
            </a:r>
          </a:p>
        </p:txBody>
      </p:sp>
      <p:sp>
        <p:nvSpPr>
          <p:cNvPr id="11" name="Oval 10">
            <a:extLst>
              <a:ext uri="{FF2B5EF4-FFF2-40B4-BE49-F238E27FC236}">
                <a16:creationId xmlns:a16="http://schemas.microsoft.com/office/drawing/2014/main" id="{E1777264-B132-0B7B-B8F2-F4127D4EAE4B}"/>
              </a:ext>
            </a:extLst>
          </p:cNvPr>
          <p:cNvSpPr/>
          <p:nvPr/>
        </p:nvSpPr>
        <p:spPr>
          <a:xfrm>
            <a:off x="9744484" y="5568561"/>
            <a:ext cx="2239010" cy="732945"/>
          </a:xfrm>
          <a:prstGeom prst="ellipse">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a:t>Wordnet</a:t>
            </a:r>
          </a:p>
        </p:txBody>
      </p:sp>
      <p:sp>
        <p:nvSpPr>
          <p:cNvPr id="12" name="Oval 11">
            <a:extLst>
              <a:ext uri="{FF2B5EF4-FFF2-40B4-BE49-F238E27FC236}">
                <a16:creationId xmlns:a16="http://schemas.microsoft.com/office/drawing/2014/main" id="{8509D57A-F17A-3C61-4376-0A2C1B5F15A5}"/>
              </a:ext>
            </a:extLst>
          </p:cNvPr>
          <p:cNvSpPr/>
          <p:nvPr/>
        </p:nvSpPr>
        <p:spPr>
          <a:xfrm>
            <a:off x="9744484" y="4506309"/>
            <a:ext cx="2117556" cy="902927"/>
          </a:xfrm>
          <a:prstGeom prst="ellipse">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a:t>Word2Vec</a:t>
            </a:r>
          </a:p>
        </p:txBody>
      </p:sp>
      <p:sp>
        <p:nvSpPr>
          <p:cNvPr id="13" name="Rounded Rectangle 12">
            <a:extLst>
              <a:ext uri="{FF2B5EF4-FFF2-40B4-BE49-F238E27FC236}">
                <a16:creationId xmlns:a16="http://schemas.microsoft.com/office/drawing/2014/main" id="{D6A55342-529E-6B72-FA49-F7CB76F4F07F}"/>
              </a:ext>
            </a:extLst>
          </p:cNvPr>
          <p:cNvSpPr/>
          <p:nvPr/>
        </p:nvSpPr>
        <p:spPr>
          <a:xfrm>
            <a:off x="6545732" y="3694662"/>
            <a:ext cx="1270535" cy="512634"/>
          </a:xfrm>
          <a:prstGeom prst="roundRect">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D28A0BC-5893-4EB8-2977-7910D4CECADC}"/>
              </a:ext>
            </a:extLst>
          </p:cNvPr>
          <p:cNvSpPr/>
          <p:nvPr/>
        </p:nvSpPr>
        <p:spPr>
          <a:xfrm>
            <a:off x="10591505" y="4368465"/>
            <a:ext cx="1270535" cy="368017"/>
          </a:xfrm>
          <a:prstGeom prst="ellips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b="1" dirty="0"/>
              <a:t>Regex</a:t>
            </a:r>
          </a:p>
        </p:txBody>
      </p:sp>
      <p:pic>
        <p:nvPicPr>
          <p:cNvPr id="9" name="Picture 8">
            <a:extLst>
              <a:ext uri="{FF2B5EF4-FFF2-40B4-BE49-F238E27FC236}">
                <a16:creationId xmlns:a16="http://schemas.microsoft.com/office/drawing/2014/main" id="{8BCB55C4-F1F0-826A-B2AD-5B40A2CC4428}"/>
              </a:ext>
            </a:extLst>
          </p:cNvPr>
          <p:cNvPicPr>
            <a:picLocks noChangeAspect="1"/>
          </p:cNvPicPr>
          <p:nvPr/>
        </p:nvPicPr>
        <p:blipFill>
          <a:blip r:embed="rId5"/>
          <a:stretch>
            <a:fillRect/>
          </a:stretch>
        </p:blipFill>
        <p:spPr>
          <a:xfrm>
            <a:off x="4296297" y="4421045"/>
            <a:ext cx="4498870" cy="988191"/>
          </a:xfrm>
          <a:prstGeom prst="rect">
            <a:avLst/>
          </a:prstGeom>
        </p:spPr>
      </p:pic>
      <p:pic>
        <p:nvPicPr>
          <p:cNvPr id="15" name="Picture 14">
            <a:extLst>
              <a:ext uri="{FF2B5EF4-FFF2-40B4-BE49-F238E27FC236}">
                <a16:creationId xmlns:a16="http://schemas.microsoft.com/office/drawing/2014/main" id="{BAC1498C-8270-A92E-0DDD-B3A91FF84AB2}"/>
              </a:ext>
            </a:extLst>
          </p:cNvPr>
          <p:cNvPicPr>
            <a:picLocks noChangeAspect="1"/>
          </p:cNvPicPr>
          <p:nvPr/>
        </p:nvPicPr>
        <p:blipFill>
          <a:blip r:embed="rId6"/>
          <a:stretch>
            <a:fillRect/>
          </a:stretch>
        </p:blipFill>
        <p:spPr>
          <a:xfrm>
            <a:off x="3536912" y="5146565"/>
            <a:ext cx="5909597" cy="989054"/>
          </a:xfrm>
          <a:prstGeom prst="rect">
            <a:avLst/>
          </a:prstGeom>
        </p:spPr>
      </p:pic>
    </p:spTree>
    <p:extLst>
      <p:ext uri="{BB962C8B-B14F-4D97-AF65-F5344CB8AC3E}">
        <p14:creationId xmlns:p14="http://schemas.microsoft.com/office/powerpoint/2010/main" val="39939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4" grpId="0" animBg="1"/>
      <p:bldP spid="11" grpId="0" animBg="1"/>
      <p:bldP spid="11" grpId="1" animBg="1"/>
      <p:bldP spid="12" grpId="0" animBg="1"/>
      <p:bldP spid="12" grpId="1"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E1F4-40AB-3D8C-A0C8-79B7C950FE7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7B659A33-3D21-BBB6-87E9-56DCF2C38E18}"/>
              </a:ext>
            </a:extLst>
          </p:cNvPr>
          <p:cNvSpPr>
            <a:spLocks noGrp="1"/>
          </p:cNvSpPr>
          <p:nvPr>
            <p:ph type="sldNum" sz="quarter" idx="15"/>
          </p:nvPr>
        </p:nvSpPr>
        <p:spPr/>
        <p:txBody>
          <a:bodyPr/>
          <a:lstStyle/>
          <a:p>
            <a:fld id="{32A2F39E-E4DB-494E-AB40-38356C65078C}" type="slidenum">
              <a:rPr lang="en-US" smtClean="0">
                <a:solidFill>
                  <a:srgbClr val="000000">
                    <a:lumMod val="50000"/>
                    <a:lumOff val="50000"/>
                  </a:srgbClr>
                </a:solidFill>
              </a:rPr>
              <a:pPr/>
              <a:t>22</a:t>
            </a:fld>
            <a:endParaRPr lang="en-US">
              <a:solidFill>
                <a:srgbClr val="000000">
                  <a:lumMod val="50000"/>
                  <a:lumOff val="50000"/>
                </a:srgbClr>
              </a:solidFill>
            </a:endParaRPr>
          </a:p>
        </p:txBody>
      </p:sp>
      <p:pic>
        <p:nvPicPr>
          <p:cNvPr id="4" name="Picture 3">
            <a:extLst>
              <a:ext uri="{FF2B5EF4-FFF2-40B4-BE49-F238E27FC236}">
                <a16:creationId xmlns:a16="http://schemas.microsoft.com/office/drawing/2014/main" id="{0CDEEB65-A4F8-A016-99F4-A63F4CB376F8}"/>
              </a:ext>
            </a:extLst>
          </p:cNvPr>
          <p:cNvPicPr>
            <a:picLocks noChangeAspect="1"/>
          </p:cNvPicPr>
          <p:nvPr/>
        </p:nvPicPr>
        <p:blipFill>
          <a:blip r:embed="rId2"/>
          <a:stretch>
            <a:fillRect/>
          </a:stretch>
        </p:blipFill>
        <p:spPr>
          <a:xfrm>
            <a:off x="1293539" y="2221379"/>
            <a:ext cx="9604921" cy="4251171"/>
          </a:xfrm>
          <a:prstGeom prst="rect">
            <a:avLst/>
          </a:prstGeom>
        </p:spPr>
      </p:pic>
      <p:pic>
        <p:nvPicPr>
          <p:cNvPr id="5" name="Picture 4">
            <a:extLst>
              <a:ext uri="{FF2B5EF4-FFF2-40B4-BE49-F238E27FC236}">
                <a16:creationId xmlns:a16="http://schemas.microsoft.com/office/drawing/2014/main" id="{E1E23081-F4B7-8FE3-C83D-5D81045C11DC}"/>
              </a:ext>
            </a:extLst>
          </p:cNvPr>
          <p:cNvPicPr>
            <a:picLocks noChangeAspect="1"/>
          </p:cNvPicPr>
          <p:nvPr/>
        </p:nvPicPr>
        <p:blipFill>
          <a:blip r:embed="rId3"/>
          <a:stretch>
            <a:fillRect/>
          </a:stretch>
        </p:blipFill>
        <p:spPr>
          <a:xfrm>
            <a:off x="2419054" y="1127958"/>
            <a:ext cx="7598823" cy="1027860"/>
          </a:xfrm>
          <a:prstGeom prst="rect">
            <a:avLst/>
          </a:prstGeom>
        </p:spPr>
      </p:pic>
    </p:spTree>
    <p:extLst>
      <p:ext uri="{BB962C8B-B14F-4D97-AF65-F5344CB8AC3E}">
        <p14:creationId xmlns:p14="http://schemas.microsoft.com/office/powerpoint/2010/main" val="89662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24C9397-1242-2444-8587-057D13B0E186}"/>
              </a:ext>
            </a:extLst>
          </p:cNvPr>
          <p:cNvSpPr txBox="1"/>
          <p:nvPr/>
        </p:nvSpPr>
        <p:spPr>
          <a:xfrm>
            <a:off x="1684943" y="2432100"/>
            <a:ext cx="9227248" cy="2554545"/>
          </a:xfrm>
          <a:prstGeom prst="rect">
            <a:avLst/>
          </a:prstGeom>
          <a:noFill/>
          <a:ln>
            <a:solidFill>
              <a:schemeClr val="accent4">
                <a:lumMod val="40000"/>
                <a:lumOff val="60000"/>
              </a:schemeClr>
            </a:solidFill>
            <a:prstDash val="dash"/>
          </a:ln>
        </p:spPr>
        <p:txBody>
          <a:bodyPr wrap="square" rtlCol="0">
            <a:spAutoFit/>
          </a:bodyPr>
          <a:lstStyle/>
          <a:p>
            <a:r>
              <a:rPr lang="en-US" sz="4000" dirty="0">
                <a:solidFill>
                  <a:schemeClr val="tx2"/>
                </a:solidFill>
                <a:latin typeface="Gabriola" pitchFamily="82" charset="0"/>
              </a:rPr>
              <a:t>…………</a:t>
            </a:r>
          </a:p>
          <a:p>
            <a:r>
              <a:rPr lang="en-US" sz="4000" b="1" dirty="0">
                <a:solidFill>
                  <a:schemeClr val="tx2"/>
                </a:solidFill>
                <a:latin typeface="Gabriola" pitchFamily="82" charset="0"/>
              </a:rPr>
              <a:t>Suspect was a white male, wearing buttoned-up shirt and blue jeans.</a:t>
            </a:r>
          </a:p>
          <a:p>
            <a:r>
              <a:rPr lang="en-US" sz="4000" dirty="0">
                <a:solidFill>
                  <a:schemeClr val="tx2"/>
                </a:solidFill>
                <a:latin typeface="Gabriola" pitchFamily="82" charset="0"/>
              </a:rPr>
              <a:t>………….</a:t>
            </a:r>
          </a:p>
        </p:txBody>
      </p:sp>
      <p:sp>
        <p:nvSpPr>
          <p:cNvPr id="15" name="Rectangle 14">
            <a:extLst>
              <a:ext uri="{FF2B5EF4-FFF2-40B4-BE49-F238E27FC236}">
                <a16:creationId xmlns:a16="http://schemas.microsoft.com/office/drawing/2014/main" id="{675AB0CB-41DC-564A-81BF-10969BB19C3A}"/>
              </a:ext>
            </a:extLst>
          </p:cNvPr>
          <p:cNvSpPr/>
          <p:nvPr/>
        </p:nvSpPr>
        <p:spPr>
          <a:xfrm>
            <a:off x="9207434" y="3095502"/>
            <a:ext cx="821410" cy="550473"/>
          </a:xfrm>
          <a:prstGeom prst="rect">
            <a:avLst/>
          </a:prstGeom>
          <a:noFill/>
          <a:ln w="254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E4DE05DE-9C8D-1F4D-BDFB-29B3CB031FBD}"/>
              </a:ext>
            </a:extLst>
          </p:cNvPr>
          <p:cNvSpPr/>
          <p:nvPr/>
        </p:nvSpPr>
        <p:spPr>
          <a:xfrm>
            <a:off x="2481391" y="3627874"/>
            <a:ext cx="881964" cy="666994"/>
          </a:xfrm>
          <a:prstGeom prst="rect">
            <a:avLst/>
          </a:prstGeom>
          <a:noFill/>
          <a:ln w="254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4FD0A13-9D04-D14F-A6B0-7E82EEE5F5E5}"/>
              </a:ext>
            </a:extLst>
          </p:cNvPr>
          <p:cNvSpPr>
            <a:spLocks noGrp="1"/>
          </p:cNvSpPr>
          <p:nvPr>
            <p:ph type="title"/>
          </p:nvPr>
        </p:nvSpPr>
        <p:spPr/>
        <p:txBody>
          <a:bodyPr>
            <a:normAutofit/>
          </a:bodyPr>
          <a:lstStyle/>
          <a:p>
            <a:r>
              <a:rPr lang="en-US" i="0" dirty="0">
                <a:effectLst/>
                <a:latin typeface="Arial" panose="020B0604020202020204" pitchFamily="34" charset="0"/>
              </a:rPr>
              <a:t>Feature Value </a:t>
            </a:r>
            <a:r>
              <a:rPr lang="en-US" dirty="0">
                <a:latin typeface="Arial" panose="020B0604020202020204" pitchFamily="34" charset="0"/>
              </a:rPr>
              <a:t>Extraction</a:t>
            </a:r>
            <a:endParaRPr lang="en-US" dirty="0"/>
          </a:p>
        </p:txBody>
      </p:sp>
      <p:sp>
        <p:nvSpPr>
          <p:cNvPr id="5" name="Slide Number Placeholder 4">
            <a:extLst>
              <a:ext uri="{FF2B5EF4-FFF2-40B4-BE49-F238E27FC236}">
                <a16:creationId xmlns:a16="http://schemas.microsoft.com/office/drawing/2014/main" id="{40D7A5D1-F67A-3946-BAC5-F83BA0FD4214}"/>
              </a:ext>
            </a:extLst>
          </p:cNvPr>
          <p:cNvSpPr>
            <a:spLocks noGrp="1"/>
          </p:cNvSpPr>
          <p:nvPr>
            <p:ph type="sldNum" sz="quarter" idx="15"/>
          </p:nvPr>
        </p:nvSpPr>
        <p:spPr/>
        <p:txBody>
          <a:bodyPr/>
          <a:lstStyle/>
          <a:p>
            <a:fld id="{32A2F39E-E4DB-494E-AB40-38356C65078C}" type="slidenum">
              <a:rPr lang="en-US" smtClean="0">
                <a:solidFill>
                  <a:srgbClr val="000000">
                    <a:lumMod val="50000"/>
                    <a:lumOff val="50000"/>
                  </a:srgbClr>
                </a:solidFill>
              </a:rPr>
              <a:pPr/>
              <a:t>23</a:t>
            </a:fld>
            <a:endParaRPr lang="en-US" dirty="0">
              <a:solidFill>
                <a:srgbClr val="000000">
                  <a:lumMod val="50000"/>
                  <a:lumOff val="50000"/>
                </a:srgbClr>
              </a:solidFill>
            </a:endParaRPr>
          </a:p>
        </p:txBody>
      </p:sp>
      <p:sp>
        <p:nvSpPr>
          <p:cNvPr id="13" name="Rectangle 12">
            <a:extLst>
              <a:ext uri="{FF2B5EF4-FFF2-40B4-BE49-F238E27FC236}">
                <a16:creationId xmlns:a16="http://schemas.microsoft.com/office/drawing/2014/main" id="{9F8E55EE-EE2E-6A4E-8F2F-8FF45409DC6B}"/>
              </a:ext>
            </a:extLst>
          </p:cNvPr>
          <p:cNvSpPr/>
          <p:nvPr/>
        </p:nvSpPr>
        <p:spPr>
          <a:xfrm>
            <a:off x="7159995" y="3095503"/>
            <a:ext cx="2030500" cy="550474"/>
          </a:xfrm>
          <a:prstGeom prst="rect">
            <a:avLst/>
          </a:prstGeom>
          <a:noFill/>
          <a:ln w="254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CBCDE4D7-FCA6-CB4D-BAEA-42381999536E}"/>
              </a:ext>
            </a:extLst>
          </p:cNvPr>
          <p:cNvSpPr/>
          <p:nvPr/>
        </p:nvSpPr>
        <p:spPr>
          <a:xfrm>
            <a:off x="1684942" y="3627874"/>
            <a:ext cx="779510" cy="666994"/>
          </a:xfrm>
          <a:prstGeom prst="rect">
            <a:avLst/>
          </a:prstGeom>
          <a:noFill/>
          <a:ln w="254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AA852B8D-5358-1A46-BA6A-FB08C5BCD10E}"/>
              </a:ext>
            </a:extLst>
          </p:cNvPr>
          <p:cNvSpPr/>
          <p:nvPr/>
        </p:nvSpPr>
        <p:spPr>
          <a:xfrm>
            <a:off x="3952067" y="2978983"/>
            <a:ext cx="898902" cy="666994"/>
          </a:xfrm>
          <a:prstGeom prst="rect">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7530704D-E807-4941-A85C-8B105FDF4CF5}"/>
              </a:ext>
            </a:extLst>
          </p:cNvPr>
          <p:cNvSpPr/>
          <p:nvPr/>
        </p:nvSpPr>
        <p:spPr>
          <a:xfrm>
            <a:off x="4850970" y="2978983"/>
            <a:ext cx="821410" cy="666994"/>
          </a:xfrm>
          <a:prstGeom prst="rect">
            <a:avLst/>
          </a:prstGeom>
          <a:noFill/>
          <a:ln w="254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Callout 9">
            <a:extLst>
              <a:ext uri="{FF2B5EF4-FFF2-40B4-BE49-F238E27FC236}">
                <a16:creationId xmlns:a16="http://schemas.microsoft.com/office/drawing/2014/main" id="{CD5CC41C-49B1-AFAD-35C9-A99D100F142C}"/>
              </a:ext>
            </a:extLst>
          </p:cNvPr>
          <p:cNvSpPr/>
          <p:nvPr/>
        </p:nvSpPr>
        <p:spPr>
          <a:xfrm>
            <a:off x="8302075" y="1705757"/>
            <a:ext cx="914400" cy="612648"/>
          </a:xfrm>
          <a:prstGeom prst="wedgeEllipseCallout">
            <a:avLst>
              <a:gd name="adj1" fmla="val -114053"/>
              <a:gd name="adj2" fmla="val 17127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ADJ</a:t>
            </a:r>
          </a:p>
        </p:txBody>
      </p:sp>
      <p:sp>
        <p:nvSpPr>
          <p:cNvPr id="16" name="Oval Callout 15">
            <a:extLst>
              <a:ext uri="{FF2B5EF4-FFF2-40B4-BE49-F238E27FC236}">
                <a16:creationId xmlns:a16="http://schemas.microsoft.com/office/drawing/2014/main" id="{9FFDCDA3-EB9E-A3CB-485E-E768FB5FBBAE}"/>
              </a:ext>
            </a:extLst>
          </p:cNvPr>
          <p:cNvSpPr/>
          <p:nvPr/>
        </p:nvSpPr>
        <p:spPr>
          <a:xfrm>
            <a:off x="9997791" y="1725798"/>
            <a:ext cx="1238480" cy="612648"/>
          </a:xfrm>
          <a:prstGeom prst="wedgeEllipseCallout">
            <a:avLst>
              <a:gd name="adj1" fmla="val -97785"/>
              <a:gd name="adj2" fmla="val 171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Noun</a:t>
            </a:r>
          </a:p>
        </p:txBody>
      </p:sp>
      <p:sp>
        <p:nvSpPr>
          <p:cNvPr id="18" name="Oval Callout 17">
            <a:extLst>
              <a:ext uri="{FF2B5EF4-FFF2-40B4-BE49-F238E27FC236}">
                <a16:creationId xmlns:a16="http://schemas.microsoft.com/office/drawing/2014/main" id="{515B9432-B9C8-CA1D-B4F8-2FE92EFC0AEB}"/>
              </a:ext>
            </a:extLst>
          </p:cNvPr>
          <p:cNvSpPr/>
          <p:nvPr/>
        </p:nvSpPr>
        <p:spPr>
          <a:xfrm>
            <a:off x="3037667" y="5100340"/>
            <a:ext cx="914400" cy="612648"/>
          </a:xfrm>
          <a:prstGeom prst="wedgeEllipseCallout">
            <a:avLst>
              <a:gd name="adj1" fmla="val -136087"/>
              <a:gd name="adj2" fmla="val -17023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ADJ</a:t>
            </a:r>
          </a:p>
        </p:txBody>
      </p:sp>
      <p:sp>
        <p:nvSpPr>
          <p:cNvPr id="19" name="Oval Callout 18">
            <a:extLst>
              <a:ext uri="{FF2B5EF4-FFF2-40B4-BE49-F238E27FC236}">
                <a16:creationId xmlns:a16="http://schemas.microsoft.com/office/drawing/2014/main" id="{F0914015-5A05-FA14-5EED-93FBE4454E22}"/>
              </a:ext>
            </a:extLst>
          </p:cNvPr>
          <p:cNvSpPr/>
          <p:nvPr/>
        </p:nvSpPr>
        <p:spPr>
          <a:xfrm>
            <a:off x="4733383" y="5120381"/>
            <a:ext cx="1238480" cy="612648"/>
          </a:xfrm>
          <a:prstGeom prst="wedgeEllipseCallout">
            <a:avLst>
              <a:gd name="adj1" fmla="val -161606"/>
              <a:gd name="adj2" fmla="val -1879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Noun</a:t>
            </a:r>
          </a:p>
        </p:txBody>
      </p:sp>
      <p:sp>
        <p:nvSpPr>
          <p:cNvPr id="20" name="Oval Callout 19">
            <a:extLst>
              <a:ext uri="{FF2B5EF4-FFF2-40B4-BE49-F238E27FC236}">
                <a16:creationId xmlns:a16="http://schemas.microsoft.com/office/drawing/2014/main" id="{D0A61B7C-E6C3-A8FB-3AFC-6BD5D2562F81}"/>
              </a:ext>
            </a:extLst>
          </p:cNvPr>
          <p:cNvSpPr/>
          <p:nvPr/>
        </p:nvSpPr>
        <p:spPr>
          <a:xfrm>
            <a:off x="5028543" y="1725798"/>
            <a:ext cx="1238480" cy="659475"/>
          </a:xfrm>
          <a:prstGeom prst="wedgeEllipseCallout">
            <a:avLst>
              <a:gd name="adj1" fmla="val 77472"/>
              <a:gd name="adj2" fmla="val 17380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VBG</a:t>
            </a:r>
          </a:p>
        </p:txBody>
      </p:sp>
      <p:sp>
        <p:nvSpPr>
          <p:cNvPr id="21" name="Oval Callout 20">
            <a:extLst>
              <a:ext uri="{FF2B5EF4-FFF2-40B4-BE49-F238E27FC236}">
                <a16:creationId xmlns:a16="http://schemas.microsoft.com/office/drawing/2014/main" id="{77AB5663-00F7-65DE-A5C4-BC4044D45DEE}"/>
              </a:ext>
            </a:extLst>
          </p:cNvPr>
          <p:cNvSpPr/>
          <p:nvPr/>
        </p:nvSpPr>
        <p:spPr>
          <a:xfrm>
            <a:off x="2780165" y="1499183"/>
            <a:ext cx="1238480" cy="659475"/>
          </a:xfrm>
          <a:prstGeom prst="wedgeEllipseCallout">
            <a:avLst>
              <a:gd name="adj1" fmla="val 138790"/>
              <a:gd name="adj2" fmla="val 16910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NP</a:t>
            </a:r>
          </a:p>
        </p:txBody>
      </p:sp>
      <p:sp>
        <p:nvSpPr>
          <p:cNvPr id="22" name="Rounded Rectangle 21">
            <a:extLst>
              <a:ext uri="{FF2B5EF4-FFF2-40B4-BE49-F238E27FC236}">
                <a16:creationId xmlns:a16="http://schemas.microsoft.com/office/drawing/2014/main" id="{4A5CACF0-BAD7-734F-7CD5-5F26ABE441D9}"/>
              </a:ext>
            </a:extLst>
          </p:cNvPr>
          <p:cNvSpPr/>
          <p:nvPr/>
        </p:nvSpPr>
        <p:spPr>
          <a:xfrm>
            <a:off x="8130134" y="4309377"/>
            <a:ext cx="2030500" cy="724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POSID</a:t>
            </a:r>
          </a:p>
        </p:txBody>
      </p:sp>
      <p:sp>
        <p:nvSpPr>
          <p:cNvPr id="23" name="Oval 22">
            <a:extLst>
              <a:ext uri="{FF2B5EF4-FFF2-40B4-BE49-F238E27FC236}">
                <a16:creationId xmlns:a16="http://schemas.microsoft.com/office/drawing/2014/main" id="{C51E9996-1048-0A11-2E2B-20775EE1FC33}"/>
              </a:ext>
            </a:extLst>
          </p:cNvPr>
          <p:cNvSpPr/>
          <p:nvPr/>
        </p:nvSpPr>
        <p:spPr>
          <a:xfrm>
            <a:off x="6896559" y="5260087"/>
            <a:ext cx="5257971" cy="145723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2"/>
                </a:solidFill>
              </a:rPr>
              <a:t>Generalize for any domain </a:t>
            </a:r>
          </a:p>
          <a:p>
            <a:pPr algn="ctr"/>
            <a:r>
              <a:rPr lang="en-US" sz="2400" b="1" dirty="0">
                <a:solidFill>
                  <a:schemeClr val="tx2"/>
                </a:solidFill>
              </a:rPr>
              <a:t>Based on Key Phrases</a:t>
            </a:r>
          </a:p>
        </p:txBody>
      </p:sp>
    </p:spTree>
    <p:extLst>
      <p:ext uri="{BB962C8B-B14F-4D97-AF65-F5344CB8AC3E}">
        <p14:creationId xmlns:p14="http://schemas.microsoft.com/office/powerpoint/2010/main" val="243669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8" grpId="0" animBg="1"/>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5E60-6F04-3BAC-C476-6813FCE067F4}"/>
              </a:ext>
            </a:extLst>
          </p:cNvPr>
          <p:cNvSpPr>
            <a:spLocks noGrp="1"/>
          </p:cNvSpPr>
          <p:nvPr>
            <p:ph type="title"/>
          </p:nvPr>
        </p:nvSpPr>
        <p:spPr/>
        <p:txBody>
          <a:bodyPr/>
          <a:lstStyle/>
          <a:p>
            <a:r>
              <a:rPr lang="en-US" dirty="0"/>
              <a:t>Demo + Evaluation Setup</a:t>
            </a:r>
          </a:p>
        </p:txBody>
      </p:sp>
      <p:sp>
        <p:nvSpPr>
          <p:cNvPr id="4" name="Slide Number Placeholder 3">
            <a:extLst>
              <a:ext uri="{FF2B5EF4-FFF2-40B4-BE49-F238E27FC236}">
                <a16:creationId xmlns:a16="http://schemas.microsoft.com/office/drawing/2014/main" id="{7650018B-935F-EFE4-B92C-89C46BFB9C57}"/>
              </a:ext>
            </a:extLst>
          </p:cNvPr>
          <p:cNvSpPr>
            <a:spLocks noGrp="1"/>
          </p:cNvSpPr>
          <p:nvPr>
            <p:ph type="sldNum" sz="quarter" idx="15"/>
          </p:nvPr>
        </p:nvSpPr>
        <p:spPr/>
        <p:txBody>
          <a:bodyPr/>
          <a:lstStyle/>
          <a:p>
            <a:fld id="{32A2F39E-E4DB-494E-AB40-38356C65078C}" type="slidenum">
              <a:rPr lang="en-US" smtClean="0">
                <a:solidFill>
                  <a:srgbClr val="000000">
                    <a:lumMod val="50000"/>
                    <a:lumOff val="50000"/>
                  </a:srgbClr>
                </a:solidFill>
              </a:rPr>
              <a:pPr/>
              <a:t>24</a:t>
            </a:fld>
            <a:endParaRPr lang="en-US">
              <a:solidFill>
                <a:srgbClr val="000000">
                  <a:lumMod val="50000"/>
                  <a:lumOff val="50000"/>
                </a:srgbClr>
              </a:solidFill>
            </a:endParaRPr>
          </a:p>
        </p:txBody>
      </p:sp>
      <p:sp>
        <p:nvSpPr>
          <p:cNvPr id="5" name="Rectangle 4">
            <a:extLst>
              <a:ext uri="{FF2B5EF4-FFF2-40B4-BE49-F238E27FC236}">
                <a16:creationId xmlns:a16="http://schemas.microsoft.com/office/drawing/2014/main" id="{D598B488-653F-2E36-C81B-6B9D5B1629AF}"/>
              </a:ext>
            </a:extLst>
          </p:cNvPr>
          <p:cNvSpPr/>
          <p:nvPr/>
        </p:nvSpPr>
        <p:spPr>
          <a:xfrm>
            <a:off x="924098" y="5399563"/>
            <a:ext cx="10160922" cy="117671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solidFill>
                  <a:schemeClr val="tx1"/>
                </a:solidFill>
              </a:rPr>
              <a:t>The </a:t>
            </a:r>
            <a:r>
              <a:rPr lang="en-US" sz="3000" b="1" dirty="0">
                <a:solidFill>
                  <a:schemeClr val="accent4">
                    <a:lumMod val="75000"/>
                  </a:schemeClr>
                </a:solidFill>
              </a:rPr>
              <a:t>goal</a:t>
            </a:r>
            <a:r>
              <a:rPr lang="en-US" sz="3000" dirty="0">
                <a:solidFill>
                  <a:schemeClr val="tx1"/>
                </a:solidFill>
              </a:rPr>
              <a:t> is to demonstrate the feasibility of the proof of concept with </a:t>
            </a:r>
            <a:r>
              <a:rPr lang="en-US" sz="3000" b="1" i="1" dirty="0">
                <a:solidFill>
                  <a:schemeClr val="accent5">
                    <a:lumMod val="75000"/>
                  </a:schemeClr>
                </a:solidFill>
              </a:rPr>
              <a:t>real</a:t>
            </a:r>
            <a:r>
              <a:rPr lang="en-US" sz="3000" dirty="0">
                <a:solidFill>
                  <a:schemeClr val="tx1"/>
                </a:solidFill>
              </a:rPr>
              <a:t> use cases deployed using </a:t>
            </a:r>
            <a:r>
              <a:rPr lang="en-US" sz="3000" b="1" dirty="0">
                <a:solidFill>
                  <a:schemeClr val="tx1"/>
                </a:solidFill>
              </a:rPr>
              <a:t>SKOD</a:t>
            </a:r>
            <a:r>
              <a:rPr lang="en-US" sz="3000" dirty="0">
                <a:solidFill>
                  <a:schemeClr val="tx1"/>
                </a:solidFill>
              </a:rPr>
              <a:t> </a:t>
            </a:r>
          </a:p>
        </p:txBody>
      </p:sp>
      <p:sp>
        <p:nvSpPr>
          <p:cNvPr id="7" name="Text Placeholder 4">
            <a:extLst>
              <a:ext uri="{FF2B5EF4-FFF2-40B4-BE49-F238E27FC236}">
                <a16:creationId xmlns:a16="http://schemas.microsoft.com/office/drawing/2014/main" id="{608C2876-E048-3387-CE8B-1AA2D88C7BCB}"/>
              </a:ext>
            </a:extLst>
          </p:cNvPr>
          <p:cNvSpPr txBox="1">
            <a:spLocks/>
          </p:cNvSpPr>
          <p:nvPr/>
        </p:nvSpPr>
        <p:spPr>
          <a:xfrm>
            <a:off x="452968" y="1232797"/>
            <a:ext cx="5364480" cy="3996367"/>
          </a:xfrm>
          <a:prstGeom prst="rect">
            <a:avLst/>
          </a:prstGeom>
        </p:spPr>
        <p:txBody>
          <a:bodyPr vert="horz" lIns="91440" tIns="45720" rIns="91440" bIns="45720" rtlCol="0">
            <a:normAutofit/>
          </a:bodyPr>
          <a:lstStyle>
            <a:lvl1pPr marL="230706" indent="-230706" algn="l" defTabSz="822842" rtl="0" eaLnBrk="1" latinLnBrk="0" hangingPunct="1">
              <a:lnSpc>
                <a:spcPct val="100000"/>
              </a:lnSpc>
              <a:spcBef>
                <a:spcPts val="1333"/>
              </a:spcBef>
              <a:spcAft>
                <a:spcPts val="0"/>
              </a:spcAft>
              <a:buFont typeface="Arial" panose="020B0604020202020204" pitchFamily="34" charset="0"/>
              <a:buChar char="•"/>
              <a:defRPr sz="2400" kern="1200">
                <a:solidFill>
                  <a:schemeClr val="tx2"/>
                </a:solidFill>
                <a:latin typeface="+mn-lt"/>
                <a:ea typeface="+mn-ea"/>
                <a:cs typeface="+mn-cs"/>
              </a:defRPr>
            </a:lvl1pPr>
            <a:lvl2pPr marL="539724" indent="-279386" algn="l" defTabSz="822842" rtl="0" eaLnBrk="1" latinLnBrk="0" hangingPunct="1">
              <a:lnSpc>
                <a:spcPct val="100000"/>
              </a:lnSpc>
              <a:spcBef>
                <a:spcPts val="667"/>
              </a:spcBef>
              <a:spcAft>
                <a:spcPts val="0"/>
              </a:spcAft>
              <a:buFont typeface="Arial" panose="020B0604020202020204" pitchFamily="34" charset="0"/>
              <a:buChar char="–"/>
              <a:defRPr sz="2133" kern="1200">
                <a:solidFill>
                  <a:schemeClr val="tx2"/>
                </a:solidFill>
                <a:latin typeface="+mn-lt"/>
                <a:ea typeface="+mn-ea"/>
                <a:cs typeface="+mn-cs"/>
              </a:defRPr>
            </a:lvl2pPr>
            <a:lvl3pPr marL="679418" indent="-158743" algn="l" defTabSz="822842" rtl="0" eaLnBrk="1" latinLnBrk="0" hangingPunct="1">
              <a:lnSpc>
                <a:spcPct val="100000"/>
              </a:lnSpc>
              <a:spcBef>
                <a:spcPts val="667"/>
              </a:spcBef>
              <a:spcAft>
                <a:spcPts val="0"/>
              </a:spcAft>
              <a:buFont typeface="Arial" panose="020B0604020202020204" pitchFamily="34" charset="0"/>
              <a:buChar char="•"/>
              <a:defRPr sz="1867" kern="1200">
                <a:solidFill>
                  <a:schemeClr val="tx2"/>
                </a:solidFill>
                <a:latin typeface="+mn-lt"/>
                <a:ea typeface="+mn-ea"/>
                <a:cs typeface="+mn-cs"/>
              </a:defRPr>
            </a:lvl3pPr>
            <a:lvl4pPr marL="988434" indent="-205307" algn="l" defTabSz="822842" rtl="0" eaLnBrk="1" latinLnBrk="0" hangingPunct="1">
              <a:lnSpc>
                <a:spcPct val="100000"/>
              </a:lnSpc>
              <a:spcBef>
                <a:spcPts val="667"/>
              </a:spcBef>
              <a:spcAft>
                <a:spcPts val="0"/>
              </a:spcAft>
              <a:buFont typeface="Arial" panose="020B0604020202020204" pitchFamily="34" charset="0"/>
              <a:buChar char="–"/>
              <a:tabLst/>
              <a:defRPr sz="1867" kern="1200">
                <a:solidFill>
                  <a:schemeClr val="tx2"/>
                </a:solidFill>
                <a:latin typeface="+mn-lt"/>
                <a:ea typeface="+mn-ea"/>
                <a:cs typeface="+mn-cs"/>
              </a:defRPr>
            </a:lvl4pPr>
            <a:lvl5pPr marL="1219140" indent="-135459" algn="l" defTabSz="822842" rtl="0" eaLnBrk="1" latinLnBrk="0" hangingPunct="1">
              <a:lnSpc>
                <a:spcPct val="100000"/>
              </a:lnSpc>
              <a:spcBef>
                <a:spcPts val="667"/>
              </a:spcBef>
              <a:spcAft>
                <a:spcPts val="0"/>
              </a:spcAft>
              <a:buFont typeface="Arial" panose="020B0604020202020204" pitchFamily="34" charset="0"/>
              <a:buChar char="•"/>
              <a:defRPr sz="1600" kern="1200">
                <a:solidFill>
                  <a:schemeClr val="tx2"/>
                </a:solidFill>
                <a:latin typeface="+mn-lt"/>
                <a:ea typeface="+mn-ea"/>
                <a:cs typeface="+mn-cs"/>
              </a:defRPr>
            </a:lvl5pPr>
            <a:lvl6pPr marL="2262810"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6pPr>
            <a:lvl7pPr marL="2674233"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7pPr>
            <a:lvl8pPr marL="3085654"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8pPr>
            <a:lvl9pPr marL="3497075"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9pPr>
          </a:lstStyle>
          <a:p>
            <a:pPr marL="285750" indent="-285750" defTabSz="822862">
              <a:spcBef>
                <a:spcPts val="0"/>
              </a:spcBef>
              <a:spcAft>
                <a:spcPts val="600"/>
              </a:spcAft>
              <a:defRPr/>
            </a:pPr>
            <a:r>
              <a:rPr lang="en-US" sz="2000" b="1" dirty="0">
                <a:solidFill>
                  <a:srgbClr val="000000"/>
                </a:solidFill>
              </a:rPr>
              <a:t>Two Use Cases</a:t>
            </a:r>
          </a:p>
          <a:p>
            <a:pPr marL="594768" lvl="1" indent="-285750" defTabSz="822862">
              <a:spcBef>
                <a:spcPts val="0"/>
              </a:spcBef>
              <a:spcAft>
                <a:spcPts val="600"/>
              </a:spcAft>
              <a:defRPr/>
            </a:pPr>
            <a:r>
              <a:rPr lang="en-US" sz="1800" dirty="0">
                <a:solidFill>
                  <a:srgbClr val="000000"/>
                </a:solidFill>
              </a:rPr>
              <a:t>Video Querying System</a:t>
            </a:r>
          </a:p>
          <a:p>
            <a:pPr marL="594768" lvl="1" indent="-285750" defTabSz="822862">
              <a:spcBef>
                <a:spcPts val="0"/>
              </a:spcBef>
              <a:spcAft>
                <a:spcPts val="600"/>
              </a:spcAft>
              <a:defRPr/>
            </a:pPr>
            <a:r>
              <a:rPr lang="en-US" sz="1800" dirty="0">
                <a:solidFill>
                  <a:srgbClr val="000000"/>
                </a:solidFill>
              </a:rPr>
              <a:t>Finding Missing Persons</a:t>
            </a:r>
          </a:p>
          <a:p>
            <a:pPr marL="285750" indent="-285750" defTabSz="822862">
              <a:spcBef>
                <a:spcPts val="0"/>
              </a:spcBef>
              <a:spcAft>
                <a:spcPts val="600"/>
              </a:spcAft>
              <a:defRPr/>
            </a:pPr>
            <a:r>
              <a:rPr lang="en-US" sz="2000" b="1" dirty="0">
                <a:solidFill>
                  <a:srgbClr val="000000"/>
                </a:solidFill>
              </a:rPr>
              <a:t>GCP</a:t>
            </a:r>
            <a:r>
              <a:rPr lang="en-US" sz="2000" dirty="0">
                <a:solidFill>
                  <a:srgbClr val="000000"/>
                </a:solidFill>
              </a:rPr>
              <a:t> for hosting</a:t>
            </a:r>
          </a:p>
          <a:p>
            <a:pPr marL="594768" lvl="1" indent="-285750" defTabSz="822862">
              <a:spcBef>
                <a:spcPts val="0"/>
              </a:spcBef>
              <a:spcAft>
                <a:spcPts val="600"/>
              </a:spcAft>
              <a:defRPr/>
            </a:pPr>
            <a:r>
              <a:rPr lang="en-US" sz="1800" dirty="0">
                <a:solidFill>
                  <a:srgbClr val="000000"/>
                </a:solidFill>
              </a:rPr>
              <a:t>Data Storage (Postgres)</a:t>
            </a:r>
          </a:p>
          <a:p>
            <a:pPr marL="594768" lvl="1" indent="-285750" defTabSz="822862">
              <a:spcBef>
                <a:spcPts val="0"/>
              </a:spcBef>
              <a:spcAft>
                <a:spcPts val="600"/>
              </a:spcAft>
              <a:defRPr/>
            </a:pPr>
            <a:r>
              <a:rPr lang="en-US" sz="1800" dirty="0">
                <a:solidFill>
                  <a:srgbClr val="000000"/>
                </a:solidFill>
              </a:rPr>
              <a:t>Property Identifiers</a:t>
            </a:r>
          </a:p>
          <a:p>
            <a:pPr marL="594768" lvl="1" indent="-285750" defTabSz="822862">
              <a:spcBef>
                <a:spcPts val="0"/>
              </a:spcBef>
              <a:spcAft>
                <a:spcPts val="600"/>
              </a:spcAft>
              <a:defRPr/>
            </a:pPr>
            <a:r>
              <a:rPr lang="en-US" sz="1800" dirty="0">
                <a:solidFill>
                  <a:srgbClr val="000000"/>
                </a:solidFill>
              </a:rPr>
              <a:t>9 Compute Engines</a:t>
            </a:r>
          </a:p>
          <a:p>
            <a:pPr marL="594768" lvl="1" indent="-285750" defTabSz="822862">
              <a:spcBef>
                <a:spcPts val="0"/>
              </a:spcBef>
              <a:spcAft>
                <a:spcPts val="600"/>
              </a:spcAft>
              <a:defRPr/>
            </a:pPr>
            <a:r>
              <a:rPr lang="en-US" sz="1800" dirty="0">
                <a:solidFill>
                  <a:srgbClr val="000000"/>
                </a:solidFill>
              </a:rPr>
              <a:t>1 SQL instance, 1 Storage Bucket</a:t>
            </a:r>
          </a:p>
          <a:p>
            <a:pPr marL="285750" indent="-285750" defTabSz="822862">
              <a:spcBef>
                <a:spcPts val="0"/>
              </a:spcBef>
              <a:spcAft>
                <a:spcPts val="600"/>
              </a:spcAft>
              <a:defRPr/>
            </a:pPr>
            <a:r>
              <a:rPr lang="en-US" sz="2000" dirty="0">
                <a:solidFill>
                  <a:srgbClr val="000000"/>
                </a:solidFill>
              </a:rPr>
              <a:t>Video Feature Extractor Benchmark</a:t>
            </a:r>
          </a:p>
          <a:p>
            <a:pPr marL="594768" lvl="1" indent="-285750" defTabSz="822862">
              <a:spcBef>
                <a:spcPts val="0"/>
              </a:spcBef>
              <a:spcAft>
                <a:spcPts val="600"/>
              </a:spcAft>
              <a:defRPr/>
            </a:pPr>
            <a:r>
              <a:rPr lang="en-US" sz="1800" dirty="0">
                <a:solidFill>
                  <a:srgbClr val="000000"/>
                </a:solidFill>
              </a:rPr>
              <a:t>OS: Linux Ubuntu 18.04</a:t>
            </a:r>
          </a:p>
          <a:p>
            <a:pPr marL="594768" lvl="1" indent="-285750" defTabSz="822862">
              <a:spcBef>
                <a:spcPts val="0"/>
              </a:spcBef>
              <a:spcAft>
                <a:spcPts val="600"/>
              </a:spcAft>
              <a:defRPr/>
            </a:pPr>
            <a:r>
              <a:rPr lang="en-US" sz="1800" dirty="0">
                <a:solidFill>
                  <a:srgbClr val="000000"/>
                </a:solidFill>
              </a:rPr>
              <a:t>GPU: Tesla K80 with 12GB Memory</a:t>
            </a:r>
            <a:endParaRPr lang="en-US" sz="2600" dirty="0">
              <a:solidFill>
                <a:srgbClr val="000000"/>
              </a:solidFill>
              <a:latin typeface="Arial" panose="020B0604020202020204"/>
            </a:endParaRPr>
          </a:p>
        </p:txBody>
      </p:sp>
      <p:pic>
        <p:nvPicPr>
          <p:cNvPr id="12" name="Picture 11" descr="A child's missing card&#10;&#10;Description automatically generated">
            <a:extLst>
              <a:ext uri="{FF2B5EF4-FFF2-40B4-BE49-F238E27FC236}">
                <a16:creationId xmlns:a16="http://schemas.microsoft.com/office/drawing/2014/main" id="{F90F2DE5-B7E2-0C6C-9803-9CA7BC235AC4}"/>
              </a:ext>
            </a:extLst>
          </p:cNvPr>
          <p:cNvPicPr>
            <a:picLocks noChangeAspect="1"/>
          </p:cNvPicPr>
          <p:nvPr/>
        </p:nvPicPr>
        <p:blipFill>
          <a:blip r:embed="rId3"/>
          <a:stretch>
            <a:fillRect/>
          </a:stretch>
        </p:blipFill>
        <p:spPr>
          <a:xfrm>
            <a:off x="5817448" y="1329976"/>
            <a:ext cx="6233382" cy="3520947"/>
          </a:xfrm>
          <a:prstGeom prst="rect">
            <a:avLst/>
          </a:prstGeom>
        </p:spPr>
      </p:pic>
    </p:spTree>
    <p:extLst>
      <p:ext uri="{BB962C8B-B14F-4D97-AF65-F5344CB8AC3E}">
        <p14:creationId xmlns:p14="http://schemas.microsoft.com/office/powerpoint/2010/main" val="146299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0108-DB1E-4B18-ADE1-72FA22751DD3}"/>
              </a:ext>
            </a:extLst>
          </p:cNvPr>
          <p:cNvSpPr>
            <a:spLocks noGrp="1"/>
          </p:cNvSpPr>
          <p:nvPr>
            <p:ph type="title"/>
          </p:nvPr>
        </p:nvSpPr>
        <p:spPr>
          <a:xfrm>
            <a:off x="453437" y="140683"/>
            <a:ext cx="11530058" cy="921715"/>
          </a:xfrm>
        </p:spPr>
        <p:txBody>
          <a:bodyPr>
            <a:noAutofit/>
          </a:bodyPr>
          <a:lstStyle/>
          <a:p>
            <a:r>
              <a:rPr lang="en-US" dirty="0"/>
              <a:t>Mission needs for Video Querying System &amp; Missing Person Search</a:t>
            </a:r>
          </a:p>
        </p:txBody>
      </p:sp>
      <p:sp>
        <p:nvSpPr>
          <p:cNvPr id="5" name="Slide Number Placeholder 4">
            <a:extLst>
              <a:ext uri="{FF2B5EF4-FFF2-40B4-BE49-F238E27FC236}">
                <a16:creationId xmlns:a16="http://schemas.microsoft.com/office/drawing/2014/main" id="{1F9B1783-3EE6-4FC0-998D-1D375A5D4F40}"/>
              </a:ext>
            </a:extLst>
          </p:cNvPr>
          <p:cNvSpPr>
            <a:spLocks noGrp="1"/>
          </p:cNvSpPr>
          <p:nvPr>
            <p:ph type="sldNum" sz="quarter" idx="15"/>
          </p:nvPr>
        </p:nvSpPr>
        <p:spPr>
          <a:xfrm>
            <a:off x="263015" y="6472550"/>
            <a:ext cx="535773" cy="365125"/>
          </a:xfrm>
        </p:spPr>
        <p:txBody>
          <a:bodyPr/>
          <a:lstStyle/>
          <a:p>
            <a:fld id="{32A2F39E-E4DB-494E-AB40-38356C65078C}" type="slidenum">
              <a:rPr lang="en-US" smtClean="0"/>
              <a:pPr/>
              <a:t>25</a:t>
            </a:fld>
            <a:endParaRPr lang="en-US"/>
          </a:p>
        </p:txBody>
      </p:sp>
      <p:pic>
        <p:nvPicPr>
          <p:cNvPr id="13" name="Picture 12" descr="A screenshot of a cell phone&#10;&#10;Description automatically generated">
            <a:extLst>
              <a:ext uri="{FF2B5EF4-FFF2-40B4-BE49-F238E27FC236}">
                <a16:creationId xmlns:a16="http://schemas.microsoft.com/office/drawing/2014/main" id="{C2DB047F-198E-4770-95B5-8990D98F0F76}"/>
              </a:ext>
            </a:extLst>
          </p:cNvPr>
          <p:cNvPicPr>
            <a:picLocks noChangeAspect="1"/>
          </p:cNvPicPr>
          <p:nvPr/>
        </p:nvPicPr>
        <p:blipFill rotWithShape="1">
          <a:blip r:embed="rId2">
            <a:extLst>
              <a:ext uri="{28A0092B-C50C-407E-A947-70E740481C1C}">
                <a14:useLocalDpi xmlns:a14="http://schemas.microsoft.com/office/drawing/2010/main" val="0"/>
              </a:ext>
            </a:extLst>
          </a:blip>
          <a:srcRect r="38261"/>
          <a:stretch/>
        </p:blipFill>
        <p:spPr>
          <a:xfrm>
            <a:off x="369683" y="1799974"/>
            <a:ext cx="5099191" cy="1967500"/>
          </a:xfrm>
          <a:prstGeom prst="rect">
            <a:avLst/>
          </a:prstGeom>
        </p:spPr>
      </p:pic>
      <p:pic>
        <p:nvPicPr>
          <p:cNvPr id="14" name="Content Placeholder 7" descr="A car parked on a city street&#10;&#10;Description automatically generated">
            <a:extLst>
              <a:ext uri="{FF2B5EF4-FFF2-40B4-BE49-F238E27FC236}">
                <a16:creationId xmlns:a16="http://schemas.microsoft.com/office/drawing/2014/main" id="{BD0A87BD-8548-4E6B-9D77-9D3A8DD71F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9522" y="2101135"/>
            <a:ext cx="6087918" cy="3424454"/>
          </a:xfrm>
          <a:prstGeom prst="rect">
            <a:avLst/>
          </a:prstGeom>
        </p:spPr>
      </p:pic>
      <p:pic>
        <p:nvPicPr>
          <p:cNvPr id="10" name="Picture 9" descr="Table&#10;&#10;Description automatically generated">
            <a:extLst>
              <a:ext uri="{FF2B5EF4-FFF2-40B4-BE49-F238E27FC236}">
                <a16:creationId xmlns:a16="http://schemas.microsoft.com/office/drawing/2014/main" id="{F64A75C7-3DFC-B947-AA30-D299E489EAB5}"/>
              </a:ext>
            </a:extLst>
          </p:cNvPr>
          <p:cNvPicPr>
            <a:picLocks noChangeAspect="1"/>
          </p:cNvPicPr>
          <p:nvPr/>
        </p:nvPicPr>
        <p:blipFill rotWithShape="1">
          <a:blip r:embed="rId4">
            <a:extLst>
              <a:ext uri="{28A0092B-C50C-407E-A947-70E740481C1C}">
                <a14:useLocalDpi xmlns:a14="http://schemas.microsoft.com/office/drawing/2010/main" val="0"/>
              </a:ext>
            </a:extLst>
          </a:blip>
          <a:srcRect l="295"/>
          <a:stretch/>
        </p:blipFill>
        <p:spPr>
          <a:xfrm>
            <a:off x="1199631" y="3985732"/>
            <a:ext cx="3114996" cy="1955800"/>
          </a:xfrm>
          <a:prstGeom prst="rect">
            <a:avLst/>
          </a:prstGeom>
        </p:spPr>
      </p:pic>
      <p:sp>
        <p:nvSpPr>
          <p:cNvPr id="6" name="Content Placeholder 2">
            <a:extLst>
              <a:ext uri="{FF2B5EF4-FFF2-40B4-BE49-F238E27FC236}">
                <a16:creationId xmlns:a16="http://schemas.microsoft.com/office/drawing/2014/main" id="{548FABB9-32F8-5E17-5945-CEC73172D0BE}"/>
              </a:ext>
            </a:extLst>
          </p:cNvPr>
          <p:cNvSpPr txBox="1">
            <a:spLocks/>
          </p:cNvSpPr>
          <p:nvPr/>
        </p:nvSpPr>
        <p:spPr>
          <a:xfrm>
            <a:off x="6096000" y="4050383"/>
            <a:ext cx="5458728" cy="2426163"/>
          </a:xfrm>
          <a:prstGeom prst="rect">
            <a:avLst/>
          </a:prstGeom>
        </p:spPr>
        <p:txBody>
          <a:bodyPr vert="horz" lIns="91440" tIns="45720" rIns="91440" bIns="45720" rtlCol="0">
            <a:normAutofit fontScale="70000" lnSpcReduction="20000"/>
          </a:bodyPr>
          <a:lstStyle>
            <a:lvl1pPr marL="230712" indent="-230712" algn="l" defTabSz="822862" rtl="0" eaLnBrk="1" latinLnBrk="0" hangingPunct="1">
              <a:lnSpc>
                <a:spcPct val="90000"/>
              </a:lnSpc>
              <a:spcBef>
                <a:spcPts val="1333"/>
              </a:spcBef>
              <a:spcAft>
                <a:spcPts val="0"/>
              </a:spcAft>
              <a:buFont typeface="Arial" panose="020B0604020202020204" pitchFamily="34" charset="0"/>
              <a:buChar char="•"/>
              <a:defRPr sz="2400" kern="1200">
                <a:solidFill>
                  <a:schemeClr val="tx2"/>
                </a:solidFill>
                <a:latin typeface="+mn-lt"/>
                <a:ea typeface="+mn-ea"/>
                <a:cs typeface="+mn-cs"/>
              </a:defRPr>
            </a:lvl1pPr>
            <a:lvl2pPr marL="539737" indent="-279393" algn="l" defTabSz="822862" rtl="0" eaLnBrk="1" latinLnBrk="0" hangingPunct="1">
              <a:lnSpc>
                <a:spcPct val="90000"/>
              </a:lnSpc>
              <a:spcBef>
                <a:spcPts val="667"/>
              </a:spcBef>
              <a:spcAft>
                <a:spcPts val="0"/>
              </a:spcAft>
              <a:buFont typeface="Arial" panose="020B0604020202020204" pitchFamily="34" charset="0"/>
              <a:buChar char="–"/>
              <a:defRPr sz="2133" kern="1200">
                <a:solidFill>
                  <a:schemeClr val="tx2"/>
                </a:solidFill>
                <a:latin typeface="+mn-lt"/>
                <a:ea typeface="+mn-ea"/>
                <a:cs typeface="+mn-cs"/>
              </a:defRPr>
            </a:lvl2pPr>
            <a:lvl3pPr marL="679434" indent="-158747" algn="l" defTabSz="822862" rtl="0" eaLnBrk="1" latinLnBrk="0" hangingPunct="1">
              <a:lnSpc>
                <a:spcPct val="90000"/>
              </a:lnSpc>
              <a:spcBef>
                <a:spcPts val="667"/>
              </a:spcBef>
              <a:spcAft>
                <a:spcPts val="0"/>
              </a:spcAft>
              <a:buFont typeface="Arial" panose="020B0604020202020204" pitchFamily="34" charset="0"/>
              <a:buChar char="•"/>
              <a:defRPr sz="1867" kern="1200">
                <a:solidFill>
                  <a:schemeClr val="tx2"/>
                </a:solidFill>
                <a:latin typeface="+mn-lt"/>
                <a:ea typeface="+mn-ea"/>
                <a:cs typeface="+mn-cs"/>
              </a:defRPr>
            </a:lvl3pPr>
            <a:lvl4pPr marL="988459" indent="-205312" algn="l" defTabSz="822862" rtl="0" eaLnBrk="1" latinLnBrk="0" hangingPunct="1">
              <a:lnSpc>
                <a:spcPct val="90000"/>
              </a:lnSpc>
              <a:spcBef>
                <a:spcPts val="667"/>
              </a:spcBef>
              <a:spcAft>
                <a:spcPts val="0"/>
              </a:spcAft>
              <a:buFont typeface="Arial" panose="020B0604020202020204" pitchFamily="34" charset="0"/>
              <a:buChar char="–"/>
              <a:tabLst/>
              <a:defRPr sz="1867" kern="1200">
                <a:solidFill>
                  <a:schemeClr val="tx2"/>
                </a:solidFill>
                <a:latin typeface="+mn-lt"/>
                <a:ea typeface="+mn-ea"/>
                <a:cs typeface="+mn-cs"/>
              </a:defRPr>
            </a:lvl4pPr>
            <a:lvl5pPr marL="1219170" indent="-135463" algn="l" defTabSz="822862" rtl="0" eaLnBrk="1" latinLnBrk="0" hangingPunct="1">
              <a:lnSpc>
                <a:spcPct val="90000"/>
              </a:lnSpc>
              <a:spcBef>
                <a:spcPts val="667"/>
              </a:spcBef>
              <a:spcAft>
                <a:spcPts val="0"/>
              </a:spcAft>
              <a:buFont typeface="Arial" panose="020B0604020202020204" pitchFamily="34" charset="0"/>
              <a:buChar char="•"/>
              <a:defRPr sz="1600" kern="1200">
                <a:solidFill>
                  <a:schemeClr val="tx2"/>
                </a:solidFill>
                <a:latin typeface="+mn-lt"/>
                <a:ea typeface="+mn-ea"/>
                <a:cs typeface="+mn-cs"/>
              </a:defRPr>
            </a:lvl5pPr>
            <a:lvl6pPr marL="2262866"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6pPr>
            <a:lvl7pPr marL="2674300"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7pPr>
            <a:lvl8pPr marL="3085730"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8pPr>
            <a:lvl9pPr marL="3497162"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9pPr>
          </a:lstStyle>
          <a:p>
            <a:pPr>
              <a:lnSpc>
                <a:spcPct val="120000"/>
              </a:lnSpc>
            </a:pPr>
            <a:r>
              <a:rPr lang="en-US" sz="3200" dirty="0"/>
              <a:t>Data Annotation</a:t>
            </a:r>
          </a:p>
          <a:p>
            <a:pPr lvl="1">
              <a:lnSpc>
                <a:spcPct val="120000"/>
              </a:lnSpc>
            </a:pPr>
            <a:r>
              <a:rPr lang="en-US" sz="2800" dirty="0"/>
              <a:t>Gender, Race, Age, Hair Color, </a:t>
            </a:r>
          </a:p>
          <a:p>
            <a:pPr lvl="1">
              <a:lnSpc>
                <a:spcPct val="120000"/>
              </a:lnSpc>
            </a:pPr>
            <a:r>
              <a:rPr lang="en-US" sz="2800" dirty="0"/>
              <a:t>Clothing (jacket/pants/jeans) and Cloth-details</a:t>
            </a:r>
          </a:p>
          <a:p>
            <a:pPr lvl="1">
              <a:lnSpc>
                <a:spcPct val="120000"/>
              </a:lnSpc>
            </a:pPr>
            <a:r>
              <a:rPr lang="en-US" sz="2800" dirty="0"/>
              <a:t>Multiple persons are described in same document and annotated separately</a:t>
            </a:r>
          </a:p>
        </p:txBody>
      </p:sp>
      <p:pic>
        <p:nvPicPr>
          <p:cNvPr id="8" name="Picture 7" descr="Chart, bar chart&#10;&#10;Description automatically generated">
            <a:extLst>
              <a:ext uri="{FF2B5EF4-FFF2-40B4-BE49-F238E27FC236}">
                <a16:creationId xmlns:a16="http://schemas.microsoft.com/office/drawing/2014/main" id="{5C48DD16-E01A-1F69-8F4E-3FFDD7E97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128" y="1150178"/>
            <a:ext cx="3811577" cy="2858683"/>
          </a:xfrm>
          <a:prstGeom prst="rect">
            <a:avLst/>
          </a:prstGeom>
        </p:spPr>
      </p:pic>
    </p:spTree>
    <p:extLst>
      <p:ext uri="{BB962C8B-B14F-4D97-AF65-F5344CB8AC3E}">
        <p14:creationId xmlns:p14="http://schemas.microsoft.com/office/powerpoint/2010/main" val="283225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7A0CB7-1048-CADF-2E59-484753CD2EA0}"/>
              </a:ext>
            </a:extLst>
          </p:cNvPr>
          <p:cNvSpPr>
            <a:spLocks noGrp="1"/>
          </p:cNvSpPr>
          <p:nvPr>
            <p:ph type="title"/>
          </p:nvPr>
        </p:nvSpPr>
        <p:spPr/>
        <p:txBody>
          <a:bodyPr>
            <a:normAutofit/>
          </a:bodyPr>
          <a:lstStyle/>
          <a:p>
            <a:r>
              <a:rPr lang="en-US" sz="3200" dirty="0"/>
              <a:t>Feature Extraction Models</a:t>
            </a:r>
            <a:endParaRPr lang="en-US" dirty="0"/>
          </a:p>
        </p:txBody>
      </p:sp>
      <p:sp>
        <p:nvSpPr>
          <p:cNvPr id="3" name="Slide Number Placeholder 2">
            <a:extLst>
              <a:ext uri="{FF2B5EF4-FFF2-40B4-BE49-F238E27FC236}">
                <a16:creationId xmlns:a16="http://schemas.microsoft.com/office/drawing/2014/main" id="{3C6F0F03-7868-3FBD-2F27-6D5ED9EEEABF}"/>
              </a:ext>
            </a:extLst>
          </p:cNvPr>
          <p:cNvSpPr>
            <a:spLocks noGrp="1"/>
          </p:cNvSpPr>
          <p:nvPr>
            <p:ph type="sldNum" sz="quarter" idx="17"/>
          </p:nvPr>
        </p:nvSpPr>
        <p:spPr/>
        <p:txBody>
          <a:bodyPr/>
          <a:lstStyle/>
          <a:p>
            <a:fld id="{32A2F39E-E4DB-494E-AB40-38356C65078C}" type="slidenum">
              <a:rPr lang="en-US" smtClean="0"/>
              <a:pPr/>
              <a:t>26</a:t>
            </a:fld>
            <a:endParaRPr lang="en-US"/>
          </a:p>
        </p:txBody>
      </p:sp>
      <p:sp>
        <p:nvSpPr>
          <p:cNvPr id="5" name="Text Placeholder 4">
            <a:extLst>
              <a:ext uri="{FF2B5EF4-FFF2-40B4-BE49-F238E27FC236}">
                <a16:creationId xmlns:a16="http://schemas.microsoft.com/office/drawing/2014/main" id="{82949AE4-FE93-0FEC-14E0-0E6ABC0BC664}"/>
              </a:ext>
            </a:extLst>
          </p:cNvPr>
          <p:cNvSpPr>
            <a:spLocks noGrp="1"/>
          </p:cNvSpPr>
          <p:nvPr>
            <p:ph sz="quarter" idx="12"/>
          </p:nvPr>
        </p:nvSpPr>
        <p:spPr/>
        <p:txBody>
          <a:bodyPr>
            <a:normAutofit/>
          </a:bodyPr>
          <a:lstStyle/>
          <a:p>
            <a:pPr marL="285750" marR="0" lvl="0" indent="-285750" algn="l" defTabSz="822862" rtl="0" eaLnBrk="1" fontAlgn="auto" latinLnBrk="0" hangingPunct="1">
              <a:lnSpc>
                <a:spcPct val="100000"/>
              </a:lnSpc>
              <a:spcBef>
                <a:spcPts val="1080"/>
              </a:spcBef>
              <a:spcAft>
                <a:spcPts val="667"/>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00000"/>
                </a:solidFill>
                <a:effectLst/>
                <a:uLnTx/>
                <a:uFillTx/>
                <a:latin typeface="Arial" panose="020B0604020202020204"/>
                <a:ea typeface="+mn-ea"/>
                <a:cs typeface="+mn-cs"/>
              </a:rPr>
              <a:t>Image/ Video Feature Extraction</a:t>
            </a:r>
          </a:p>
          <a:p>
            <a:pPr marL="401950" lvl="1" indent="-285750">
              <a:spcBef>
                <a:spcPts val="1080"/>
              </a:spcBef>
              <a:spcAft>
                <a:spcPts val="667"/>
              </a:spcAft>
              <a:buFont typeface="Wingdings" pitchFamily="2" charset="2"/>
              <a:buChar char="q"/>
              <a:defRPr/>
            </a:pPr>
            <a:r>
              <a:rPr kumimoji="0" lang="en-US" sz="2200" b="0" i="0" u="none" strike="noStrike" kern="1200" cap="none" spc="0" normalizeH="0" baseline="0" noProof="0" dirty="0">
                <a:ln>
                  <a:noFill/>
                </a:ln>
                <a:solidFill>
                  <a:srgbClr val="000000"/>
                </a:solidFill>
                <a:effectLst/>
                <a:uLnTx/>
                <a:uFillTx/>
                <a:latin typeface="Arial" panose="020B0604020202020204"/>
                <a:ea typeface="+mn-ea"/>
                <a:cs typeface="+mn-cs"/>
              </a:rPr>
              <a:t>Conventional Deep Learning </a:t>
            </a:r>
          </a:p>
          <a:p>
            <a:pPr marL="693402" lvl="2" indent="-342900">
              <a:spcBef>
                <a:spcPts val="1080"/>
              </a:spcBef>
              <a:spcAft>
                <a:spcPts val="667"/>
              </a:spcAft>
              <a:buFont typeface="Wingdings" pitchFamily="2" charset="2"/>
              <a:buChar char="Ø"/>
              <a:defRPr/>
            </a:pPr>
            <a:r>
              <a:rPr kumimoji="0" lang="en-US" sz="2067" b="0" i="0" u="none" strike="noStrike" kern="1200" cap="none" spc="0" normalizeH="0" baseline="0" noProof="0" dirty="0">
                <a:ln>
                  <a:noFill/>
                </a:ln>
                <a:solidFill>
                  <a:srgbClr val="000000"/>
                </a:solidFill>
                <a:effectLst/>
                <a:uLnTx/>
                <a:uFillTx/>
                <a:latin typeface="Arial" panose="020B0604020202020204"/>
                <a:ea typeface="+mn-ea"/>
                <a:cs typeface="+mn-cs"/>
              </a:rPr>
              <a:t>YOLO trained from scratch for the novel features</a:t>
            </a:r>
          </a:p>
          <a:p>
            <a:pPr marL="401950" lvl="1" indent="-285750">
              <a:spcBef>
                <a:spcPts val="1080"/>
              </a:spcBef>
              <a:spcAft>
                <a:spcPts val="667"/>
              </a:spcAft>
              <a:buFont typeface="Wingdings" pitchFamily="2" charset="2"/>
              <a:buChar char="q"/>
              <a:defRPr/>
            </a:pPr>
            <a:r>
              <a:rPr kumimoji="0" lang="en-US" sz="2200" b="0" i="0" u="none" strike="noStrike" kern="1200" cap="none" spc="0" normalizeH="0" baseline="0" noProof="0" dirty="0">
                <a:ln>
                  <a:noFill/>
                </a:ln>
                <a:solidFill>
                  <a:srgbClr val="000000"/>
                </a:solidFill>
                <a:effectLst/>
                <a:uLnTx/>
                <a:uFillTx/>
                <a:latin typeface="Arial" panose="020B0604020202020204"/>
                <a:ea typeface="+mn-ea"/>
                <a:cs typeface="+mn-cs"/>
              </a:rPr>
              <a:t>Pixel Analysis </a:t>
            </a:r>
          </a:p>
          <a:p>
            <a:pPr marL="693402" lvl="2" indent="-342900">
              <a:spcBef>
                <a:spcPts val="1080"/>
              </a:spcBef>
              <a:spcAft>
                <a:spcPts val="667"/>
              </a:spcAft>
              <a:buFont typeface="Wingdings" pitchFamily="2" charset="2"/>
              <a:buChar char="Ø"/>
              <a:defRPr/>
            </a:pPr>
            <a:r>
              <a:rPr kumimoji="0" lang="en-US" sz="2067" b="0" i="0" u="none" strike="noStrike" kern="1200" cap="none" spc="0" normalizeH="0" baseline="0" noProof="0" dirty="0">
                <a:ln>
                  <a:noFill/>
                </a:ln>
                <a:solidFill>
                  <a:srgbClr val="000000"/>
                </a:solidFill>
                <a:effectLst/>
                <a:uLnTx/>
                <a:uFillTx/>
                <a:latin typeface="Arial" panose="020B0604020202020204"/>
                <a:ea typeface="+mn-ea"/>
                <a:cs typeface="+mn-cs"/>
              </a:rPr>
              <a:t>Domain specific color-sampling and heuristic based method</a:t>
            </a:r>
          </a:p>
          <a:p>
            <a:pPr marL="401950" lvl="1" indent="-285750">
              <a:spcBef>
                <a:spcPts val="1080"/>
              </a:spcBef>
              <a:spcAft>
                <a:spcPts val="667"/>
              </a:spcAft>
              <a:buFont typeface="Wingdings" pitchFamily="2" charset="2"/>
              <a:buChar char="q"/>
              <a:defRPr/>
            </a:pPr>
            <a:r>
              <a:rPr lang="en-US" sz="2200" dirty="0">
                <a:solidFill>
                  <a:srgbClr val="000000"/>
                </a:solidFill>
                <a:latin typeface="Arial" panose="020B0604020202020204"/>
              </a:rPr>
              <a:t>Feature mapping </a:t>
            </a:r>
          </a:p>
          <a:p>
            <a:pPr marL="693402" lvl="2" indent="-342900">
              <a:spcBef>
                <a:spcPts val="1080"/>
              </a:spcBef>
              <a:spcAft>
                <a:spcPts val="667"/>
              </a:spcAft>
              <a:buFont typeface="Wingdings" pitchFamily="2" charset="2"/>
              <a:buChar char="Ø"/>
              <a:defRPr/>
            </a:pPr>
            <a:r>
              <a:rPr lang="en-US" sz="2067" dirty="0">
                <a:solidFill>
                  <a:srgbClr val="000000"/>
                </a:solidFill>
                <a:latin typeface="Arial" panose="020B0604020202020204"/>
              </a:rPr>
              <a:t>Using Attribute detection models for similar domain-specific features </a:t>
            </a:r>
          </a:p>
          <a:p>
            <a:pPr marL="285750" indent="-285750">
              <a:buFont typeface="Arial" panose="020B0604020202020204" pitchFamily="34" charset="0"/>
              <a:buChar char="•"/>
            </a:pPr>
            <a:endParaRPr lang="en-US" sz="1800" dirty="0"/>
          </a:p>
        </p:txBody>
      </p:sp>
      <p:sp>
        <p:nvSpPr>
          <p:cNvPr id="7" name="Content Placeholder 6">
            <a:extLst>
              <a:ext uri="{FF2B5EF4-FFF2-40B4-BE49-F238E27FC236}">
                <a16:creationId xmlns:a16="http://schemas.microsoft.com/office/drawing/2014/main" id="{6DA49040-1A24-95FE-DDD3-C07671B6A02E}"/>
              </a:ext>
            </a:extLst>
          </p:cNvPr>
          <p:cNvSpPr>
            <a:spLocks noGrp="1"/>
          </p:cNvSpPr>
          <p:nvPr>
            <p:ph sz="quarter" idx="19"/>
          </p:nvPr>
        </p:nvSpPr>
        <p:spPr/>
        <p:txBody>
          <a:bodyPr>
            <a:normAutofit/>
          </a:bodyPr>
          <a:lstStyle/>
          <a:p>
            <a:pPr marL="285750" marR="0" lvl="0" indent="-285750" algn="l" defTabSz="822862" rtl="0" eaLnBrk="1" fontAlgn="auto" latinLnBrk="0" hangingPunct="1">
              <a:lnSpc>
                <a:spcPct val="100000"/>
              </a:lnSpc>
              <a:spcBef>
                <a:spcPts val="1080"/>
              </a:spcBef>
              <a:spcAft>
                <a:spcPts val="667"/>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rPr>
              <a:t>Text Feature Extraction</a:t>
            </a:r>
          </a:p>
          <a:p>
            <a:pPr marL="459100" marR="0" lvl="1" indent="-342900" algn="l" defTabSz="822862" rtl="0" eaLnBrk="1" fontAlgn="auto" latinLnBrk="0" hangingPunct="1">
              <a:lnSpc>
                <a:spcPct val="100000"/>
              </a:lnSpc>
              <a:spcBef>
                <a:spcPts val="1080"/>
              </a:spcBef>
              <a:spcAft>
                <a:spcPts val="667"/>
              </a:spcAft>
              <a:buClrTx/>
              <a:buSzTx/>
              <a:buFont typeface="Wingdings" pitchFamily="2" charset="2"/>
              <a:buChar char="q"/>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HART</a:t>
            </a:r>
          </a:p>
          <a:p>
            <a:pPr marL="636252" marR="0" lvl="2" indent="-285750" algn="l" defTabSz="822862" rtl="0" eaLnBrk="1" fontAlgn="auto" latinLnBrk="0" hangingPunct="1">
              <a:lnSpc>
                <a:spcPct val="100000"/>
              </a:lnSpc>
              <a:spcBef>
                <a:spcPts val="1080"/>
              </a:spcBef>
              <a:spcAft>
                <a:spcPts val="667"/>
              </a:spcAft>
              <a:buClrTx/>
              <a:buSzTx/>
              <a:buFont typeface="Wingdings" pitchFamily="2" charset="2"/>
              <a:buChar char="Ø"/>
              <a:tabLst/>
              <a:defRPr/>
            </a:pPr>
            <a:r>
              <a:rPr kumimoji="0" lang="en-US" b="0" i="0" u="none" strike="noStrike" kern="1200" cap="none" spc="0" normalizeH="0" baseline="0" noProof="0" dirty="0">
                <a:ln>
                  <a:noFill/>
                </a:ln>
                <a:solidFill>
                  <a:srgbClr val="000000"/>
                </a:solidFill>
                <a:effectLst/>
                <a:uLnTx/>
                <a:uFillTx/>
                <a:latin typeface="Arial" panose="020B0604020202020204"/>
                <a:ea typeface="+mn-ea"/>
                <a:cs typeface="+mn-cs"/>
              </a:rPr>
              <a:t>Candidate Sentence Extraction</a:t>
            </a: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	</a:t>
            </a:r>
          </a:p>
          <a:p>
            <a:pPr marL="1097280" marR="0" lvl="3" indent="-457200" algn="l" defTabSz="822862" rtl="0" eaLnBrk="1" fontAlgn="auto" latinLnBrk="0" hangingPunct="1">
              <a:lnSpc>
                <a:spcPct val="120000"/>
              </a:lnSpc>
              <a:spcBef>
                <a:spcPts val="0"/>
              </a:spcBef>
              <a:spcAft>
                <a:spcPts val="30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Regular Expression	</a:t>
            </a:r>
          </a:p>
          <a:p>
            <a:pPr marL="1097280" marR="0" lvl="3" indent="-457200" algn="l" defTabSz="822862" rtl="0" eaLnBrk="1" fontAlgn="auto" latinLnBrk="0" hangingPunct="1">
              <a:lnSpc>
                <a:spcPct val="120000"/>
              </a:lnSpc>
              <a:spcBef>
                <a:spcPts val="0"/>
              </a:spcBef>
              <a:spcAft>
                <a:spcPts val="30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SBERT</a:t>
            </a: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	</a:t>
            </a:r>
          </a:p>
          <a:p>
            <a:pPr marL="636252" marR="0" lvl="2" indent="-285750" algn="l" defTabSz="822862" rtl="0" eaLnBrk="1" fontAlgn="auto" latinLnBrk="0" hangingPunct="1">
              <a:lnSpc>
                <a:spcPct val="100000"/>
              </a:lnSpc>
              <a:spcBef>
                <a:spcPts val="1080"/>
              </a:spcBef>
              <a:spcAft>
                <a:spcPts val="667"/>
              </a:spcAft>
              <a:buClrTx/>
              <a:buSzTx/>
              <a:buFont typeface="Wingdings" pitchFamily="2" charset="2"/>
              <a:buChar char="Ø"/>
              <a:tabLst/>
              <a:defRPr/>
            </a:pPr>
            <a:r>
              <a:rPr kumimoji="0" lang="en-US" b="0" i="0" u="none" strike="noStrike" kern="1200" cap="none" spc="0" normalizeH="0" baseline="0" noProof="0" dirty="0">
                <a:ln>
                  <a:noFill/>
                </a:ln>
                <a:solidFill>
                  <a:srgbClr val="000000"/>
                </a:solidFill>
                <a:effectLst/>
                <a:uLnTx/>
                <a:uFillTx/>
                <a:latin typeface="Arial" panose="020B0604020202020204"/>
                <a:ea typeface="+mn-ea"/>
                <a:cs typeface="+mn-cs"/>
              </a:rPr>
              <a:t>Attribute Value Extraction</a:t>
            </a:r>
          </a:p>
          <a:p>
            <a:pPr marL="1097280" marR="0" lvl="3" indent="-457200" algn="l" defTabSz="822862" rtl="0" eaLnBrk="1" fontAlgn="auto" latinLnBrk="0" hangingPunct="1">
              <a:lnSpc>
                <a:spcPct val="120000"/>
              </a:lnSpc>
              <a:spcBef>
                <a:spcPts val="0"/>
              </a:spcBef>
              <a:spcAft>
                <a:spcPts val="30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Syntactic Model</a:t>
            </a:r>
          </a:p>
          <a:p>
            <a:pPr marL="1371600" lvl="4" indent="-457200" defTabSz="822862">
              <a:lnSpc>
                <a:spcPct val="120000"/>
              </a:lnSpc>
              <a:spcAft>
                <a:spcPts val="300"/>
              </a:spcAft>
              <a:buFont typeface="Courier New" panose="02070309020205020404" pitchFamily="49" charset="0"/>
              <a:buChar char="o"/>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POSID</a:t>
            </a:r>
            <a:endParaRPr kumimoji="0" lang="en-US"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9CE2D720-6236-175E-2E21-F7CFC1C8859E}"/>
              </a:ext>
            </a:extLst>
          </p:cNvPr>
          <p:cNvSpPr txBox="1"/>
          <p:nvPr/>
        </p:nvSpPr>
        <p:spPr>
          <a:xfrm>
            <a:off x="1180139" y="3254357"/>
            <a:ext cx="3731225" cy="83099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2400" dirty="0">
                <a:solidFill>
                  <a:schemeClr val="tx2"/>
                </a:solidFill>
              </a:rPr>
              <a:t>Three Models based on YOLO/CNN</a:t>
            </a:r>
          </a:p>
        </p:txBody>
      </p:sp>
    </p:spTree>
    <p:extLst>
      <p:ext uri="{BB962C8B-B14F-4D97-AF65-F5344CB8AC3E}">
        <p14:creationId xmlns:p14="http://schemas.microsoft.com/office/powerpoint/2010/main" val="3510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5"/>
                                        </p:tgtEl>
                                        <p:attrNameLst>
                                          <p:attrName>style.opacity</p:attrName>
                                        </p:attrNameLst>
                                      </p:cBhvr>
                                      <p:to>
                                        <p:strVal val="0.25"/>
                                      </p:to>
                                    </p:set>
                                    <p:animEffect filter="image" prLst="opacity: 0.25">
                                      <p:cBhvr rctx="IE">
                                        <p:cTn id="9"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7EE8-1236-F44F-83CF-D46CC7D0D42A}"/>
              </a:ext>
            </a:extLst>
          </p:cNvPr>
          <p:cNvSpPr>
            <a:spLocks noGrp="1"/>
          </p:cNvSpPr>
          <p:nvPr>
            <p:ph type="title"/>
          </p:nvPr>
        </p:nvSpPr>
        <p:spPr/>
        <p:txBody>
          <a:bodyPr/>
          <a:lstStyle/>
          <a:p>
            <a:r>
              <a:rPr lang="en-US" dirty="0"/>
              <a:t>Datasets</a:t>
            </a:r>
          </a:p>
        </p:txBody>
      </p:sp>
      <p:sp>
        <p:nvSpPr>
          <p:cNvPr id="5" name="Slide Number Placeholder 4">
            <a:extLst>
              <a:ext uri="{FF2B5EF4-FFF2-40B4-BE49-F238E27FC236}">
                <a16:creationId xmlns:a16="http://schemas.microsoft.com/office/drawing/2014/main" id="{2552E135-50C1-554B-BCC0-C8581BDE1B73}"/>
              </a:ext>
            </a:extLst>
          </p:cNvPr>
          <p:cNvSpPr>
            <a:spLocks noGrp="1"/>
          </p:cNvSpPr>
          <p:nvPr>
            <p:ph type="sldNum" sz="quarter" idx="15"/>
          </p:nvPr>
        </p:nvSpPr>
        <p:spPr/>
        <p:txBody>
          <a:bodyPr/>
          <a:lstStyle/>
          <a:p>
            <a:fld id="{32A2F39E-E4DB-494E-AB40-38356C65078C}" type="slidenum">
              <a:rPr lang="en-US" smtClean="0">
                <a:solidFill>
                  <a:srgbClr val="000000">
                    <a:lumMod val="50000"/>
                    <a:lumOff val="50000"/>
                  </a:srgbClr>
                </a:solidFill>
              </a:rPr>
              <a:pPr/>
              <a:t>27</a:t>
            </a:fld>
            <a:endParaRPr lang="en-US">
              <a:solidFill>
                <a:srgbClr val="000000">
                  <a:lumMod val="50000"/>
                  <a:lumOff val="50000"/>
                </a:srgbClr>
              </a:solidFill>
            </a:endParaRPr>
          </a:p>
        </p:txBody>
      </p:sp>
      <p:sp>
        <p:nvSpPr>
          <p:cNvPr id="6" name="TextBox 5">
            <a:extLst>
              <a:ext uri="{FF2B5EF4-FFF2-40B4-BE49-F238E27FC236}">
                <a16:creationId xmlns:a16="http://schemas.microsoft.com/office/drawing/2014/main" id="{D5D2945A-E621-9496-8CE0-94F96B1162EF}"/>
              </a:ext>
            </a:extLst>
          </p:cNvPr>
          <p:cNvSpPr txBox="1"/>
          <p:nvPr/>
        </p:nvSpPr>
        <p:spPr>
          <a:xfrm>
            <a:off x="453423" y="1859340"/>
            <a:ext cx="3421449" cy="1938992"/>
          </a:xfrm>
          <a:prstGeom prst="rect">
            <a:avLst/>
          </a:prstGeom>
          <a:gradFill>
            <a:gsLst>
              <a:gs pos="0">
                <a:schemeClr val="dk1">
                  <a:satMod val="103000"/>
                  <a:tint val="94000"/>
                  <a:lumMod val="64000"/>
                </a:schemeClr>
              </a:gs>
              <a:gs pos="50000">
                <a:schemeClr val="dk1">
                  <a:satMod val="110000"/>
                  <a:lumMod val="100000"/>
                  <a:shade val="100000"/>
                </a:schemeClr>
              </a:gs>
              <a:gs pos="100000">
                <a:schemeClr val="dk1">
                  <a:lumMod val="99000"/>
                  <a:satMod val="120000"/>
                  <a:shade val="78000"/>
                </a:schemeClr>
              </a:gs>
            </a:gsLst>
          </a:gradFill>
        </p:spPr>
        <p:style>
          <a:lnRef idx="1">
            <a:schemeClr val="dk1"/>
          </a:lnRef>
          <a:fillRef idx="3">
            <a:schemeClr val="dk1"/>
          </a:fillRef>
          <a:effectRef idx="2">
            <a:schemeClr val="dk1"/>
          </a:effectRef>
          <a:fontRef idx="minor">
            <a:schemeClr val="lt1"/>
          </a:fontRef>
        </p:style>
        <p:txBody>
          <a:bodyPr wrap="square" rtlCol="0">
            <a:spAutoFit/>
          </a:bodyPr>
          <a:lstStyle/>
          <a:p>
            <a:r>
              <a:rPr lang="en-US" sz="2400" b="1" dirty="0">
                <a:solidFill>
                  <a:schemeClr val="bg1"/>
                </a:solidFill>
              </a:rPr>
              <a:t>Location</a:t>
            </a:r>
          </a:p>
          <a:p>
            <a:pPr marL="285750" indent="-285750">
              <a:buFont typeface="Arial" panose="020B0604020202020204" pitchFamily="34" charset="0"/>
              <a:buChar char="•"/>
            </a:pPr>
            <a:r>
              <a:rPr lang="en-US" sz="2400" b="1" dirty="0">
                <a:solidFill>
                  <a:schemeClr val="bg1"/>
                </a:solidFill>
              </a:rPr>
              <a:t>Real World Datasets</a:t>
            </a:r>
          </a:p>
          <a:p>
            <a:pPr marL="285750" indent="-285750">
              <a:buFont typeface="Arial" panose="020B0604020202020204" pitchFamily="34" charset="0"/>
              <a:buChar char="•"/>
            </a:pPr>
            <a:r>
              <a:rPr lang="en-US" sz="2400" b="1" dirty="0">
                <a:solidFill>
                  <a:schemeClr val="bg1"/>
                </a:solidFill>
              </a:rPr>
              <a:t>Cambridge, MA</a:t>
            </a:r>
          </a:p>
          <a:p>
            <a:pPr marL="285750" indent="-285750">
              <a:buFont typeface="Arial" panose="020B0604020202020204" pitchFamily="34" charset="0"/>
              <a:buChar char="•"/>
            </a:pPr>
            <a:r>
              <a:rPr lang="en-US" sz="2400" b="1" dirty="0">
                <a:solidFill>
                  <a:schemeClr val="bg1"/>
                </a:solidFill>
              </a:rPr>
              <a:t>West Lafayette, IN</a:t>
            </a:r>
          </a:p>
          <a:p>
            <a:pPr marL="285750" indent="-285750">
              <a:buFont typeface="Arial" panose="020B0604020202020204" pitchFamily="34" charset="0"/>
              <a:buChar char="•"/>
            </a:pPr>
            <a:r>
              <a:rPr lang="en-US" sz="2400" b="1" dirty="0">
                <a:solidFill>
                  <a:schemeClr val="bg1"/>
                </a:solidFill>
              </a:rPr>
              <a:t>WLPD</a:t>
            </a:r>
          </a:p>
        </p:txBody>
      </p:sp>
      <p:sp>
        <p:nvSpPr>
          <p:cNvPr id="10" name="TextBox 9">
            <a:extLst>
              <a:ext uri="{FF2B5EF4-FFF2-40B4-BE49-F238E27FC236}">
                <a16:creationId xmlns:a16="http://schemas.microsoft.com/office/drawing/2014/main" id="{D967449B-36B7-1179-B1CC-ADEC3D83F989}"/>
              </a:ext>
            </a:extLst>
          </p:cNvPr>
          <p:cNvSpPr txBox="1"/>
          <p:nvPr/>
        </p:nvSpPr>
        <p:spPr>
          <a:xfrm>
            <a:off x="4327143" y="1422411"/>
            <a:ext cx="3761055" cy="3785652"/>
          </a:xfrm>
          <a:prstGeom prst="rect">
            <a:avLst/>
          </a:prstGeom>
          <a:gradFill>
            <a:gsLst>
              <a:gs pos="0">
                <a:schemeClr val="dk1">
                  <a:satMod val="103000"/>
                  <a:tint val="94000"/>
                  <a:lumMod val="64000"/>
                </a:schemeClr>
              </a:gs>
              <a:gs pos="50000">
                <a:schemeClr val="dk1">
                  <a:satMod val="110000"/>
                  <a:lumMod val="100000"/>
                  <a:shade val="100000"/>
                </a:schemeClr>
              </a:gs>
              <a:gs pos="100000">
                <a:schemeClr val="dk1">
                  <a:lumMod val="99000"/>
                  <a:satMod val="120000"/>
                  <a:shade val="78000"/>
                </a:schemeClr>
              </a:gs>
            </a:gsLst>
          </a:gradFill>
        </p:spPr>
        <p:style>
          <a:lnRef idx="1">
            <a:schemeClr val="dk1"/>
          </a:lnRef>
          <a:fillRef idx="3">
            <a:schemeClr val="dk1"/>
          </a:fillRef>
          <a:effectRef idx="2">
            <a:schemeClr val="dk1"/>
          </a:effectRef>
          <a:fontRef idx="minor">
            <a:schemeClr val="lt1"/>
          </a:fontRef>
        </p:style>
        <p:txBody>
          <a:bodyPr wrap="square" rtlCol="0">
            <a:spAutoFit/>
          </a:bodyPr>
          <a:lstStyle/>
          <a:p>
            <a:r>
              <a:rPr lang="en-US" sz="2400" b="1">
                <a:solidFill>
                  <a:schemeClr val="bg1"/>
                </a:solidFill>
              </a:rPr>
              <a:t>Types of Data</a:t>
            </a:r>
          </a:p>
          <a:p>
            <a:pPr marL="285750" indent="-285750">
              <a:buFont typeface="Arial" panose="020B0604020202020204" pitchFamily="34" charset="0"/>
              <a:buChar char="•"/>
            </a:pPr>
            <a:r>
              <a:rPr lang="en-US" sz="2400" b="1">
                <a:solidFill>
                  <a:schemeClr val="bg1"/>
                </a:solidFill>
              </a:rPr>
              <a:t>Traffic Camera Video</a:t>
            </a:r>
          </a:p>
          <a:p>
            <a:pPr marL="285750" indent="-285750">
              <a:buFont typeface="Arial" panose="020B0604020202020204" pitchFamily="34" charset="0"/>
              <a:buChar char="•"/>
            </a:pPr>
            <a:r>
              <a:rPr lang="en-US" sz="2400" b="1">
                <a:solidFill>
                  <a:schemeClr val="bg1"/>
                </a:solidFill>
              </a:rPr>
              <a:t>Dashcam Video</a:t>
            </a:r>
          </a:p>
          <a:p>
            <a:pPr marL="285750" indent="-285750">
              <a:buFont typeface="Arial" panose="020B0604020202020204" pitchFamily="34" charset="0"/>
              <a:buChar char="•"/>
            </a:pPr>
            <a:r>
              <a:rPr lang="en-US" sz="2400" b="1">
                <a:solidFill>
                  <a:schemeClr val="bg1"/>
                </a:solidFill>
              </a:rPr>
              <a:t>Incident Reports </a:t>
            </a:r>
          </a:p>
          <a:p>
            <a:pPr marL="285750" indent="-285750">
              <a:buFont typeface="Arial" panose="020B0604020202020204" pitchFamily="34" charset="0"/>
              <a:buChar char="•"/>
            </a:pPr>
            <a:r>
              <a:rPr lang="en-US" sz="2400" b="1">
                <a:solidFill>
                  <a:schemeClr val="bg1"/>
                </a:solidFill>
              </a:rPr>
              <a:t>Officer narrative</a:t>
            </a:r>
          </a:p>
          <a:p>
            <a:pPr marL="285750" indent="-285750">
              <a:buFont typeface="Arial" panose="020B0604020202020204" pitchFamily="34" charset="0"/>
              <a:buChar char="•"/>
            </a:pPr>
            <a:r>
              <a:rPr lang="en-US" sz="2400" b="1">
                <a:solidFill>
                  <a:schemeClr val="bg1"/>
                </a:solidFill>
              </a:rPr>
              <a:t>Press Release </a:t>
            </a:r>
          </a:p>
          <a:p>
            <a:pPr marL="285750" indent="-285750">
              <a:buFont typeface="Arial" panose="020B0604020202020204" pitchFamily="34" charset="0"/>
              <a:buChar char="•"/>
            </a:pPr>
            <a:r>
              <a:rPr lang="en-US" sz="2400" b="1">
                <a:solidFill>
                  <a:schemeClr val="bg1"/>
                </a:solidFill>
              </a:rPr>
              <a:t>Newspaper Articles</a:t>
            </a:r>
          </a:p>
          <a:p>
            <a:pPr marL="285750" indent="-285750">
              <a:buFont typeface="Arial" panose="020B0604020202020204" pitchFamily="34" charset="0"/>
              <a:buChar char="•"/>
            </a:pPr>
            <a:r>
              <a:rPr lang="en-US" sz="2400" b="1">
                <a:solidFill>
                  <a:schemeClr val="bg1"/>
                </a:solidFill>
              </a:rPr>
              <a:t>Tweets</a:t>
            </a:r>
          </a:p>
          <a:p>
            <a:pPr marL="285750" indent="-285750">
              <a:buFont typeface="Arial" panose="020B0604020202020204" pitchFamily="34" charset="0"/>
              <a:buChar char="•"/>
            </a:pPr>
            <a:r>
              <a:rPr lang="en-US" sz="2400" b="1">
                <a:solidFill>
                  <a:schemeClr val="bg1"/>
                </a:solidFill>
              </a:rPr>
              <a:t>City Management Data (Structured Data)</a:t>
            </a:r>
            <a:endParaRPr lang="en-US" sz="2400" b="1" dirty="0">
              <a:solidFill>
                <a:schemeClr val="bg1"/>
              </a:solidFill>
            </a:endParaRPr>
          </a:p>
        </p:txBody>
      </p:sp>
      <p:sp>
        <p:nvSpPr>
          <p:cNvPr id="11" name="TextBox 10">
            <a:extLst>
              <a:ext uri="{FF2B5EF4-FFF2-40B4-BE49-F238E27FC236}">
                <a16:creationId xmlns:a16="http://schemas.microsoft.com/office/drawing/2014/main" id="{35A5768C-D920-6775-0645-600353C993D5}"/>
              </a:ext>
            </a:extLst>
          </p:cNvPr>
          <p:cNvSpPr txBox="1"/>
          <p:nvPr/>
        </p:nvSpPr>
        <p:spPr>
          <a:xfrm>
            <a:off x="8540469" y="1526105"/>
            <a:ext cx="3421449" cy="3416320"/>
          </a:xfrm>
          <a:prstGeom prst="rect">
            <a:avLst/>
          </a:prstGeom>
          <a:gradFill>
            <a:gsLst>
              <a:gs pos="0">
                <a:schemeClr val="dk1">
                  <a:satMod val="103000"/>
                  <a:tint val="94000"/>
                  <a:lumMod val="64000"/>
                </a:schemeClr>
              </a:gs>
              <a:gs pos="50000">
                <a:schemeClr val="dk1">
                  <a:satMod val="110000"/>
                  <a:lumMod val="100000"/>
                  <a:shade val="100000"/>
                </a:schemeClr>
              </a:gs>
              <a:gs pos="100000">
                <a:schemeClr val="dk1">
                  <a:lumMod val="99000"/>
                  <a:satMod val="120000"/>
                  <a:shade val="78000"/>
                </a:schemeClr>
              </a:gs>
            </a:gsLst>
          </a:gradFill>
        </p:spPr>
        <p:style>
          <a:lnRef idx="1">
            <a:schemeClr val="dk1"/>
          </a:lnRef>
          <a:fillRef idx="3">
            <a:schemeClr val="dk1"/>
          </a:fillRef>
          <a:effectRef idx="2">
            <a:schemeClr val="dk1"/>
          </a:effectRef>
          <a:fontRef idx="minor">
            <a:schemeClr val="lt1"/>
          </a:fontRef>
        </p:style>
        <p:txBody>
          <a:bodyPr wrap="square" rtlCol="0">
            <a:spAutoFit/>
          </a:bodyPr>
          <a:lstStyle/>
          <a:p>
            <a:r>
              <a:rPr lang="en-US" sz="2400" b="1" dirty="0">
                <a:solidFill>
                  <a:schemeClr val="bg1"/>
                </a:solidFill>
              </a:rPr>
              <a:t>Dataset Size</a:t>
            </a:r>
          </a:p>
          <a:p>
            <a:pPr marL="285750" indent="-285750">
              <a:buFont typeface="Arial" panose="020B0604020202020204" pitchFamily="34" charset="0"/>
              <a:buChar char="•"/>
            </a:pPr>
            <a:r>
              <a:rPr lang="en-US" sz="2400" b="1" dirty="0">
                <a:solidFill>
                  <a:schemeClr val="bg1"/>
                </a:solidFill>
              </a:rPr>
              <a:t>~600K tweets</a:t>
            </a:r>
          </a:p>
          <a:p>
            <a:pPr marL="285750" indent="-285750">
              <a:buFont typeface="Arial" panose="020B0604020202020204" pitchFamily="34" charset="0"/>
              <a:buChar char="•"/>
            </a:pPr>
            <a:r>
              <a:rPr lang="en-US" sz="2400" b="1" dirty="0">
                <a:solidFill>
                  <a:schemeClr val="bg1"/>
                </a:solidFill>
              </a:rPr>
              <a:t>100+ hours of dashcam video </a:t>
            </a:r>
          </a:p>
          <a:p>
            <a:pPr marL="285750" indent="-285750">
              <a:buFont typeface="Arial" panose="020B0604020202020204" pitchFamily="34" charset="0"/>
              <a:buChar char="•"/>
            </a:pPr>
            <a:r>
              <a:rPr lang="en-US" sz="2400" b="1" dirty="0">
                <a:solidFill>
                  <a:schemeClr val="bg1"/>
                </a:solidFill>
              </a:rPr>
              <a:t>10+ hours of Traffic Cam Video</a:t>
            </a:r>
          </a:p>
          <a:p>
            <a:pPr marL="285750" indent="-285750">
              <a:buFont typeface="Arial" panose="020B0604020202020204" pitchFamily="34" charset="0"/>
              <a:buChar char="•"/>
            </a:pPr>
            <a:r>
              <a:rPr lang="en-US" sz="2400" b="1" dirty="0">
                <a:solidFill>
                  <a:schemeClr val="bg1"/>
                </a:solidFill>
              </a:rPr>
              <a:t>2000+ pairs Multimodal Data</a:t>
            </a:r>
          </a:p>
          <a:p>
            <a:pPr marL="285750" indent="-285750">
              <a:buFont typeface="Arial" panose="020B0604020202020204" pitchFamily="34" charset="0"/>
              <a:buChar char="•"/>
            </a:pPr>
            <a:r>
              <a:rPr lang="en-US" sz="2400" b="1" dirty="0">
                <a:solidFill>
                  <a:schemeClr val="bg1"/>
                </a:solidFill>
              </a:rPr>
              <a:t>WLPD</a:t>
            </a:r>
          </a:p>
        </p:txBody>
      </p:sp>
    </p:spTree>
    <p:extLst>
      <p:ext uri="{BB962C8B-B14F-4D97-AF65-F5344CB8AC3E}">
        <p14:creationId xmlns:p14="http://schemas.microsoft.com/office/powerpoint/2010/main" val="209965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7EE8-1236-F44F-83CF-D46CC7D0D42A}"/>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4159086E-B8B4-1F4A-9DE0-39EF2C26BB5C}"/>
              </a:ext>
            </a:extLst>
          </p:cNvPr>
          <p:cNvSpPr>
            <a:spLocks noGrp="1"/>
          </p:cNvSpPr>
          <p:nvPr>
            <p:ph sz="quarter" idx="12"/>
          </p:nvPr>
        </p:nvSpPr>
        <p:spPr/>
        <p:txBody>
          <a:bodyPr>
            <a:normAutofit fontScale="92500" lnSpcReduction="20000"/>
          </a:bodyPr>
          <a:lstStyle/>
          <a:p>
            <a:r>
              <a:rPr lang="en-US" dirty="0"/>
              <a:t>Datasets</a:t>
            </a:r>
          </a:p>
          <a:p>
            <a:pPr lvl="1"/>
            <a:r>
              <a:rPr lang="en-US" dirty="0"/>
              <a:t>Real World Data Sets</a:t>
            </a:r>
          </a:p>
          <a:p>
            <a:pPr lvl="1"/>
            <a:r>
              <a:rPr lang="en-US" dirty="0"/>
              <a:t>Tweets about Cambridge City (~600K tweets), Cambridge City Management Data (Structured Data), 100+ hours of dashcam video collected at MIT</a:t>
            </a:r>
          </a:p>
          <a:p>
            <a:r>
              <a:rPr lang="en-US" dirty="0"/>
              <a:t>West Lafayette Police Department Surveillance Video</a:t>
            </a:r>
          </a:p>
          <a:p>
            <a:pPr lvl="1"/>
            <a:r>
              <a:rPr lang="en-US" dirty="0"/>
              <a:t>Training data: 30+ hours of labeled video </a:t>
            </a:r>
          </a:p>
          <a:p>
            <a:pPr lvl="1"/>
            <a:r>
              <a:rPr lang="en-US" dirty="0"/>
              <a:t>Test data: 15-minute videos, separated in 300 frames</a:t>
            </a:r>
          </a:p>
          <a:p>
            <a:pPr lvl="1"/>
            <a:r>
              <a:rPr lang="en-US" dirty="0"/>
              <a:t>20+ hours of unlabeled video</a:t>
            </a:r>
          </a:p>
          <a:p>
            <a:r>
              <a:rPr lang="en-US" dirty="0"/>
              <a:t>Incident Reports from West Lafayette Police Department</a:t>
            </a:r>
          </a:p>
          <a:p>
            <a:pPr lvl="1"/>
            <a:r>
              <a:rPr lang="en-US" dirty="0"/>
              <a:t>Incident Reports, Officer narrative, Press Release, Newspaper Articles</a:t>
            </a:r>
          </a:p>
          <a:p>
            <a:pPr lvl="1"/>
            <a:r>
              <a:rPr lang="en-US" dirty="0"/>
              <a:t>For multi-modal content extraction, incident reports contribute to 2000+ pairs</a:t>
            </a:r>
          </a:p>
          <a:p>
            <a:pPr lvl="1"/>
            <a:r>
              <a:rPr lang="en-US" dirty="0"/>
              <a:t>60% as training data, 20% as testing data</a:t>
            </a:r>
          </a:p>
          <a:p>
            <a:endParaRPr lang="en-US" dirty="0"/>
          </a:p>
        </p:txBody>
      </p:sp>
      <p:sp>
        <p:nvSpPr>
          <p:cNvPr id="5" name="Slide Number Placeholder 4">
            <a:extLst>
              <a:ext uri="{FF2B5EF4-FFF2-40B4-BE49-F238E27FC236}">
                <a16:creationId xmlns:a16="http://schemas.microsoft.com/office/drawing/2014/main" id="{2552E135-50C1-554B-BCC0-C8581BDE1B73}"/>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28</a:t>
            </a:fld>
            <a:endParaRPr lang="en-US">
              <a:solidFill>
                <a:srgbClr val="000000">
                  <a:lumMod val="50000"/>
                  <a:lumOff val="50000"/>
                </a:srgbClr>
              </a:solidFill>
            </a:endParaRPr>
          </a:p>
        </p:txBody>
      </p:sp>
    </p:spTree>
    <p:extLst>
      <p:ext uri="{BB962C8B-B14F-4D97-AF65-F5344CB8AC3E}">
        <p14:creationId xmlns:p14="http://schemas.microsoft.com/office/powerpoint/2010/main" val="3940660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BA79-51BF-0C45-9105-41EBCA4BC96C}"/>
              </a:ext>
            </a:extLst>
          </p:cNvPr>
          <p:cNvSpPr>
            <a:spLocks noGrp="1"/>
          </p:cNvSpPr>
          <p:nvPr>
            <p:ph type="title"/>
          </p:nvPr>
        </p:nvSpPr>
        <p:spPr>
          <a:xfrm>
            <a:off x="453437" y="140683"/>
            <a:ext cx="11000626" cy="921715"/>
          </a:xfrm>
        </p:spPr>
        <p:txBody>
          <a:bodyPr anchor="b">
            <a:noAutofit/>
          </a:bodyPr>
          <a:lstStyle/>
          <a:p>
            <a:r>
              <a:rPr lang="en-US" sz="2800" dirty="0"/>
              <a:t>Datasets For Text Attribute Extraction and Multi-modal Fusion</a:t>
            </a:r>
          </a:p>
        </p:txBody>
      </p:sp>
      <p:sp>
        <p:nvSpPr>
          <p:cNvPr id="5" name="Slide Number Placeholder 4">
            <a:extLst>
              <a:ext uri="{FF2B5EF4-FFF2-40B4-BE49-F238E27FC236}">
                <a16:creationId xmlns:a16="http://schemas.microsoft.com/office/drawing/2014/main" id="{8DEE3682-185C-BB4B-B2CF-D2381B5022D1}"/>
              </a:ext>
            </a:extLst>
          </p:cNvPr>
          <p:cNvSpPr>
            <a:spLocks noGrp="1"/>
          </p:cNvSpPr>
          <p:nvPr>
            <p:ph type="sldNum" sz="quarter" idx="15"/>
          </p:nvPr>
        </p:nvSpPr>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29</a:t>
            </a:fld>
            <a:endParaRPr lang="en-US">
              <a:solidFill>
                <a:srgbClr val="000000">
                  <a:lumMod val="50000"/>
                  <a:lumOff val="50000"/>
                </a:srgbClr>
              </a:solidFill>
            </a:endParaRPr>
          </a:p>
        </p:txBody>
      </p:sp>
      <p:pic>
        <p:nvPicPr>
          <p:cNvPr id="7" name="Picture 6">
            <a:extLst>
              <a:ext uri="{FF2B5EF4-FFF2-40B4-BE49-F238E27FC236}">
                <a16:creationId xmlns:a16="http://schemas.microsoft.com/office/drawing/2014/main" id="{DF96041A-B2AE-4E42-B1A7-2746584535E0}"/>
              </a:ext>
            </a:extLst>
          </p:cNvPr>
          <p:cNvPicPr>
            <a:picLocks noChangeAspect="1"/>
          </p:cNvPicPr>
          <p:nvPr/>
        </p:nvPicPr>
        <p:blipFill rotWithShape="1">
          <a:blip r:embed="rId2"/>
          <a:srcRect t="8824" r="7832"/>
          <a:stretch/>
        </p:blipFill>
        <p:spPr>
          <a:xfrm>
            <a:off x="347558" y="1118381"/>
            <a:ext cx="4968170" cy="3600031"/>
          </a:xfrm>
          <a:prstGeom prst="rect">
            <a:avLst/>
          </a:prstGeom>
          <a:noFill/>
        </p:spPr>
      </p:pic>
      <p:pic>
        <p:nvPicPr>
          <p:cNvPr id="8" name="Picture 7">
            <a:extLst>
              <a:ext uri="{FF2B5EF4-FFF2-40B4-BE49-F238E27FC236}">
                <a16:creationId xmlns:a16="http://schemas.microsoft.com/office/drawing/2014/main" id="{98853BE0-90FC-CD43-B5E4-D55B921445F5}"/>
              </a:ext>
            </a:extLst>
          </p:cNvPr>
          <p:cNvPicPr>
            <a:picLocks noChangeAspect="1"/>
          </p:cNvPicPr>
          <p:nvPr/>
        </p:nvPicPr>
        <p:blipFill rotWithShape="1">
          <a:blip r:embed="rId3"/>
          <a:srcRect t="3110"/>
          <a:stretch/>
        </p:blipFill>
        <p:spPr>
          <a:xfrm>
            <a:off x="5315728" y="1174365"/>
            <a:ext cx="6666730" cy="3488064"/>
          </a:xfrm>
          <a:prstGeom prst="rect">
            <a:avLst/>
          </a:prstGeom>
          <a:noFill/>
        </p:spPr>
      </p:pic>
      <p:sp>
        <p:nvSpPr>
          <p:cNvPr id="10" name="TextBox 9">
            <a:extLst>
              <a:ext uri="{FF2B5EF4-FFF2-40B4-BE49-F238E27FC236}">
                <a16:creationId xmlns:a16="http://schemas.microsoft.com/office/drawing/2014/main" id="{7E146D44-5019-B9CD-3CA9-6BE827027659}"/>
              </a:ext>
            </a:extLst>
          </p:cNvPr>
          <p:cNvSpPr txBox="1"/>
          <p:nvPr/>
        </p:nvSpPr>
        <p:spPr>
          <a:xfrm>
            <a:off x="5799416" y="4662429"/>
            <a:ext cx="5654647" cy="1354217"/>
          </a:xfrm>
          <a:prstGeom prst="rect">
            <a:avLst/>
          </a:prstGeom>
          <a:noFill/>
        </p:spPr>
        <p:txBody>
          <a:bodyPr wrap="square">
            <a:spAutoFit/>
          </a:bodyPr>
          <a:lstStyle/>
          <a:p>
            <a:pPr marL="285750" indent="-285750" algn="just">
              <a:buFont typeface="Arial" panose="020B0604020202020204" pitchFamily="34" charset="0"/>
              <a:buChar char="•"/>
            </a:pPr>
            <a:r>
              <a:rPr lang="en-US" b="1" i="1" dirty="0">
                <a:solidFill>
                  <a:schemeClr val="tx2"/>
                </a:solidFill>
              </a:rPr>
              <a:t>Clothes</a:t>
            </a:r>
            <a:r>
              <a:rPr lang="en-US" dirty="0">
                <a:solidFill>
                  <a:schemeClr val="tx2"/>
                </a:solidFill>
              </a:rPr>
              <a:t> are evaluated on </a:t>
            </a:r>
          </a:p>
          <a:p>
            <a:pPr marL="800100" lvl="1" indent="-342900" algn="just">
              <a:buFont typeface="+mj-lt"/>
              <a:buAutoNum type="arabicPeriod"/>
            </a:pPr>
            <a:r>
              <a:rPr lang="en-US" sz="1600" dirty="0">
                <a:solidFill>
                  <a:schemeClr val="tx2"/>
                </a:solidFill>
              </a:rPr>
              <a:t>Attribute Name (How many correct clothes were identified in the reports)</a:t>
            </a:r>
          </a:p>
          <a:p>
            <a:pPr marL="800100" lvl="1" indent="-342900" algn="just">
              <a:buFont typeface="+mj-lt"/>
              <a:buAutoNum type="arabicPeriod"/>
            </a:pPr>
            <a:r>
              <a:rPr lang="en-US" sz="1600" dirty="0">
                <a:solidFill>
                  <a:schemeClr val="tx2"/>
                </a:solidFill>
              </a:rPr>
              <a:t>Attribute Value (How many details of those correctly identified clothes were detected)</a:t>
            </a:r>
          </a:p>
        </p:txBody>
      </p:sp>
      <p:pic>
        <p:nvPicPr>
          <p:cNvPr id="12" name="Picture 11">
            <a:extLst>
              <a:ext uri="{FF2B5EF4-FFF2-40B4-BE49-F238E27FC236}">
                <a16:creationId xmlns:a16="http://schemas.microsoft.com/office/drawing/2014/main" id="{912730A8-8428-4DD0-049F-458B9C2239D9}"/>
              </a:ext>
            </a:extLst>
          </p:cNvPr>
          <p:cNvPicPr>
            <a:picLocks noChangeAspect="1"/>
          </p:cNvPicPr>
          <p:nvPr/>
        </p:nvPicPr>
        <p:blipFill rotWithShape="1">
          <a:blip r:embed="rId4"/>
          <a:srcRect r="204" b="56514"/>
          <a:stretch/>
        </p:blipFill>
        <p:spPr>
          <a:xfrm>
            <a:off x="831247" y="4591241"/>
            <a:ext cx="4220480" cy="911248"/>
          </a:xfrm>
          <a:prstGeom prst="rect">
            <a:avLst/>
          </a:prstGeom>
        </p:spPr>
      </p:pic>
      <p:pic>
        <p:nvPicPr>
          <p:cNvPr id="14" name="Picture 13">
            <a:extLst>
              <a:ext uri="{FF2B5EF4-FFF2-40B4-BE49-F238E27FC236}">
                <a16:creationId xmlns:a16="http://schemas.microsoft.com/office/drawing/2014/main" id="{31EB7199-0392-2785-1ACE-FDC8AF16417B}"/>
              </a:ext>
            </a:extLst>
          </p:cNvPr>
          <p:cNvPicPr>
            <a:picLocks noChangeAspect="1"/>
          </p:cNvPicPr>
          <p:nvPr/>
        </p:nvPicPr>
        <p:blipFill rotWithShape="1">
          <a:blip r:embed="rId4"/>
          <a:srcRect t="57783" r="1901"/>
          <a:stretch/>
        </p:blipFill>
        <p:spPr>
          <a:xfrm>
            <a:off x="831246" y="5281344"/>
            <a:ext cx="4484481" cy="884644"/>
          </a:xfrm>
          <a:prstGeom prst="rect">
            <a:avLst/>
          </a:prstGeom>
        </p:spPr>
      </p:pic>
    </p:spTree>
    <p:extLst>
      <p:ext uri="{BB962C8B-B14F-4D97-AF65-F5344CB8AC3E}">
        <p14:creationId xmlns:p14="http://schemas.microsoft.com/office/powerpoint/2010/main" val="1419720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7849-D253-64A3-0023-63A58BD1292F}"/>
              </a:ext>
            </a:extLst>
          </p:cNvPr>
          <p:cNvSpPr>
            <a:spLocks noGrp="1"/>
          </p:cNvSpPr>
          <p:nvPr>
            <p:ph type="title"/>
          </p:nvPr>
        </p:nvSpPr>
        <p:spPr/>
        <p:txBody>
          <a:bodyPr/>
          <a:lstStyle/>
          <a:p>
            <a:r>
              <a:rPr lang="en-US" dirty="0"/>
              <a:t>Publications and Artifacts</a:t>
            </a:r>
          </a:p>
        </p:txBody>
      </p:sp>
      <p:sp>
        <p:nvSpPr>
          <p:cNvPr id="3" name="Text Placeholder 2">
            <a:extLst>
              <a:ext uri="{FF2B5EF4-FFF2-40B4-BE49-F238E27FC236}">
                <a16:creationId xmlns:a16="http://schemas.microsoft.com/office/drawing/2014/main" id="{47CF2BFF-B523-786C-51D2-E0592952DCE4}"/>
              </a:ext>
            </a:extLst>
          </p:cNvPr>
          <p:cNvSpPr>
            <a:spLocks noGrp="1"/>
          </p:cNvSpPr>
          <p:nvPr>
            <p:ph type="body" sz="quarter" idx="4294967295"/>
          </p:nvPr>
        </p:nvSpPr>
        <p:spPr>
          <a:xfrm>
            <a:off x="453421" y="1225038"/>
            <a:ext cx="7586993" cy="5112700"/>
          </a:xfrm>
        </p:spPr>
        <p:txBody>
          <a:bodyPr anchor="t" anchorCtr="0">
            <a:normAutofit lnSpcReduction="10000"/>
          </a:bodyPr>
          <a:lstStyle/>
          <a:p>
            <a:pPr marL="457200" indent="-457200" algn="just">
              <a:lnSpc>
                <a:spcPct val="120000"/>
              </a:lnSpc>
              <a:buFont typeface="+mj-lt"/>
              <a:buAutoNum type="arabicPeriod"/>
            </a:pPr>
            <a:r>
              <a:rPr lang="en-US" sz="1200" dirty="0">
                <a:latin typeface="Arial" panose="020B0604020202020204" pitchFamily="34" charset="0"/>
                <a:cs typeface="Arial" panose="020B0604020202020204" pitchFamily="34" charset="0"/>
              </a:rPr>
              <a:t>K. Solaiman et al. </a:t>
            </a:r>
            <a:r>
              <a:rPr lang="en-US" sz="1200" b="1" i="1" dirty="0">
                <a:latin typeface="Arial" panose="020B0604020202020204" pitchFamily="34" charset="0"/>
                <a:cs typeface="Arial" panose="020B0604020202020204" pitchFamily="34" charset="0"/>
                <a:hlinkClick r:id="rId3"/>
              </a:rPr>
              <a:t>Feature Centric Multi-modal Information Retrieval in Open World Environment (FemmIR), </a:t>
            </a:r>
            <a:r>
              <a:rPr lang="en-US" sz="1200" dirty="0">
                <a:latin typeface="Arial" panose="020B0604020202020204" pitchFamily="34" charset="0"/>
                <a:cs typeface="Arial" panose="020B0604020202020204" pitchFamily="34" charset="0"/>
              </a:rPr>
              <a:t>SIGMOD 2023 (positive reviews)</a:t>
            </a:r>
            <a:r>
              <a:rPr lang="en-US" sz="1200" b="1"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 be submitted in VLDB 2024).</a:t>
            </a:r>
          </a:p>
          <a:p>
            <a:pPr marL="457200" indent="-457200" algn="just">
              <a:lnSpc>
                <a:spcPct val="120000"/>
              </a:lnSpc>
              <a:buFont typeface="+mj-lt"/>
              <a:buAutoNum type="arabicPeriod"/>
            </a:pPr>
            <a:r>
              <a:rPr lang="en-US" sz="1200" dirty="0">
                <a:latin typeface="Arial" panose="020B0604020202020204" pitchFamily="34" charset="0"/>
                <a:cs typeface="Arial" panose="020B0604020202020204" pitchFamily="34" charset="0"/>
              </a:rPr>
              <a:t>S. Islam and K. Solaiman**, R. Oliveira, B. Bhargava, </a:t>
            </a:r>
            <a:r>
              <a:rPr lang="en-US" sz="1200" b="1" i="1" u="sng" dirty="0">
                <a:solidFill>
                  <a:schemeClr val="accent1"/>
                </a:solidFill>
                <a:latin typeface="Arial" panose="020B0604020202020204" pitchFamily="34" charset="0"/>
                <a:cs typeface="Arial" panose="020B0604020202020204" pitchFamily="34" charset="0"/>
              </a:rPr>
              <a:t>Domain Complexity Estimation for Distributed AI Systems in Open-World Perception Domain</a:t>
            </a:r>
            <a:r>
              <a:rPr lang="en-US" sz="1200" dirty="0">
                <a:latin typeface="Arial" panose="020B0604020202020204" pitchFamily="34" charset="0"/>
                <a:cs typeface="Arial" panose="020B0604020202020204" pitchFamily="34" charset="0"/>
              </a:rPr>
              <a:t>, Artificial Intelligence (Open-World AI), July 2023. ** Co-first authors.</a:t>
            </a:r>
          </a:p>
          <a:p>
            <a:pPr marL="457200" indent="-457200" algn="just">
              <a:lnSpc>
                <a:spcPct val="120000"/>
              </a:lnSpc>
              <a:buFont typeface="+mj-lt"/>
              <a:buAutoNum type="arabicPeriod"/>
            </a:pPr>
            <a:r>
              <a:rPr lang="en-US" sz="1200" dirty="0">
                <a:solidFill>
                  <a:srgbClr val="000000"/>
                </a:solidFill>
                <a:latin typeface="Arial" panose="020B0604020202020204" pitchFamily="34" charset="0"/>
                <a:ea typeface="+mn-lt"/>
                <a:cs typeface="Arial" panose="020B0604020202020204" pitchFamily="34" charset="0"/>
              </a:rPr>
              <a:t>K. Solaiman, T. Sun, A. </a:t>
            </a:r>
            <a:r>
              <a:rPr lang="en-US" sz="1200" dirty="0" err="1">
                <a:solidFill>
                  <a:srgbClr val="000000"/>
                </a:solidFill>
                <a:latin typeface="Arial" panose="020B0604020202020204" pitchFamily="34" charset="0"/>
                <a:ea typeface="+mn-lt"/>
                <a:cs typeface="Arial" panose="020B0604020202020204" pitchFamily="34" charset="0"/>
              </a:rPr>
              <a:t>Nesen</a:t>
            </a:r>
            <a:r>
              <a:rPr lang="en-US" sz="1200" dirty="0">
                <a:solidFill>
                  <a:srgbClr val="000000"/>
                </a:solidFill>
                <a:latin typeface="Arial" panose="020B0604020202020204" pitchFamily="34" charset="0"/>
                <a:ea typeface="+mn-lt"/>
                <a:cs typeface="Arial" panose="020B0604020202020204" pitchFamily="34" charset="0"/>
              </a:rPr>
              <a:t>, B. Bhargava and M. Stonebraker, </a:t>
            </a:r>
            <a:r>
              <a:rPr lang="en-US" sz="1200" b="1" i="1" dirty="0">
                <a:solidFill>
                  <a:srgbClr val="000000"/>
                </a:solidFill>
                <a:latin typeface="Arial" panose="020B0604020202020204" pitchFamily="34" charset="0"/>
                <a:ea typeface="+mn-lt"/>
                <a:cs typeface="Arial" panose="020B0604020202020204" pitchFamily="34" charset="0"/>
              </a:rPr>
              <a:t>"</a:t>
            </a:r>
            <a:r>
              <a:rPr lang="en-US" sz="1200" b="1" i="1" dirty="0">
                <a:solidFill>
                  <a:srgbClr val="000000"/>
                </a:solidFill>
                <a:latin typeface="Arial" panose="020B0604020202020204" pitchFamily="34" charset="0"/>
                <a:ea typeface="+mn-lt"/>
                <a:cs typeface="Arial" panose="020B0604020202020204" pitchFamily="34" charset="0"/>
                <a:hlinkClick r:id="rId4"/>
              </a:rPr>
              <a:t>Applying Machine Learning and Data Fusion to the Missing Person Problem</a:t>
            </a:r>
            <a:r>
              <a:rPr lang="en-US" sz="1200" b="1" i="1" dirty="0">
                <a:solidFill>
                  <a:srgbClr val="000000"/>
                </a:solidFill>
                <a:latin typeface="Arial" panose="020B0604020202020204" pitchFamily="34" charset="0"/>
                <a:ea typeface="+mn-lt"/>
                <a:cs typeface="Arial" panose="020B0604020202020204" pitchFamily="34" charset="0"/>
              </a:rPr>
              <a:t>"</a:t>
            </a:r>
            <a:r>
              <a:rPr lang="en-US" sz="1200" dirty="0">
                <a:solidFill>
                  <a:srgbClr val="000000"/>
                </a:solidFill>
                <a:latin typeface="Arial" panose="020B0604020202020204" pitchFamily="34" charset="0"/>
                <a:ea typeface="+mn-lt"/>
                <a:cs typeface="Arial" panose="020B0604020202020204" pitchFamily="34" charset="0"/>
              </a:rPr>
              <a:t> in IEEE Computer, vol. 55, no. 06, pp. 40-55, 2022.</a:t>
            </a:r>
          </a:p>
          <a:p>
            <a:pPr marL="457200" indent="-457200" algn="just">
              <a:lnSpc>
                <a:spcPct val="120000"/>
              </a:lnSpc>
              <a:buFont typeface="+mj-lt"/>
              <a:buAutoNum type="arabicPeriod"/>
            </a:pPr>
            <a:r>
              <a:rPr lang="en-US" sz="1200" dirty="0">
                <a:latin typeface="Arial" panose="020B0604020202020204" pitchFamily="34" charset="0"/>
                <a:cs typeface="Arial" panose="020B0604020202020204" pitchFamily="34" charset="0"/>
              </a:rPr>
              <a:t>K. Solaiman and B. Bhargava, </a:t>
            </a:r>
            <a:r>
              <a:rPr lang="en-US" sz="1200" b="1" i="1" dirty="0">
                <a:latin typeface="Arial" panose="020B0604020202020204" pitchFamily="34" charset="0"/>
                <a:cs typeface="Arial" panose="020B0604020202020204" pitchFamily="34" charset="0"/>
                <a:hlinkClick r:id="rId5"/>
              </a:rPr>
              <a:t>Open-Learning Framework for Multi-modal Information Retrieval with Weakly Supervised Joint Embedding</a:t>
            </a:r>
            <a:r>
              <a:rPr lang="en-US" sz="1200" dirty="0">
                <a:latin typeface="Arial" panose="020B0604020202020204" pitchFamily="34" charset="0"/>
                <a:cs typeface="Arial" panose="020B0604020202020204" pitchFamily="34" charset="0"/>
              </a:rPr>
              <a:t>, AAAI Spring Symposium on Designing Artificial Intelligence for Open Worlds, March 2022.</a:t>
            </a:r>
          </a:p>
          <a:p>
            <a:pPr marL="457200" indent="-457200" algn="just">
              <a:lnSpc>
                <a:spcPct val="120000"/>
              </a:lnSpc>
              <a:buFont typeface="+mj-lt"/>
              <a:buAutoNum type="arabicPeriod"/>
            </a:pPr>
            <a:r>
              <a:rPr lang="en-US" sz="1200" dirty="0">
                <a:latin typeface="Arial" panose="020B0604020202020204" pitchFamily="34" charset="0"/>
                <a:cs typeface="Arial" panose="020B0604020202020204" pitchFamily="34" charset="0"/>
              </a:rPr>
              <a:t>K. Solaiman and B. Bhargava, </a:t>
            </a:r>
            <a:r>
              <a:rPr lang="en-US" sz="1200" b="1" i="1" u="sng" dirty="0">
                <a:solidFill>
                  <a:schemeClr val="accent1"/>
                </a:solidFill>
                <a:latin typeface="Arial" panose="020B0604020202020204" pitchFamily="34" charset="0"/>
                <a:cs typeface="Arial" panose="020B0604020202020204" pitchFamily="34" charset="0"/>
              </a:rPr>
              <a:t>Measurement of Novelty Difficulty in Monopoly</a:t>
            </a:r>
            <a:r>
              <a:rPr lang="en-US" sz="1200" dirty="0">
                <a:latin typeface="Arial" panose="020B0604020202020204" pitchFamily="34" charset="0"/>
                <a:cs typeface="Arial" panose="020B0604020202020204" pitchFamily="34" charset="0"/>
              </a:rPr>
              <a:t>, AAAI Spring Symposium on Designing Artificial Intelligence for Open Worlds, March 2022.</a:t>
            </a:r>
          </a:p>
          <a:p>
            <a:pPr marL="457200" indent="-457200" algn="just">
              <a:lnSpc>
                <a:spcPct val="120000"/>
              </a:lnSpc>
              <a:buFont typeface="+mj-lt"/>
              <a:buAutoNum type="arabicPeriod"/>
            </a:pPr>
            <a:r>
              <a:rPr lang="en-US" sz="1200" dirty="0">
                <a:latin typeface="Arial" panose="020B0604020202020204" pitchFamily="34" charset="0"/>
                <a:cs typeface="Arial" panose="020B0604020202020204" pitchFamily="34" charset="0"/>
              </a:rPr>
              <a:t>A. </a:t>
            </a:r>
            <a:r>
              <a:rPr lang="en-US" sz="1200" dirty="0" err="1">
                <a:latin typeface="Arial" panose="020B0604020202020204" pitchFamily="34" charset="0"/>
                <a:cs typeface="Arial" panose="020B0604020202020204" pitchFamily="34" charset="0"/>
              </a:rPr>
              <a:t>Nesen</a:t>
            </a:r>
            <a:r>
              <a:rPr lang="en-US" sz="1200" dirty="0">
                <a:latin typeface="Arial" panose="020B0604020202020204" pitchFamily="34" charset="0"/>
                <a:cs typeface="Arial" panose="020B0604020202020204" pitchFamily="34" charset="0"/>
              </a:rPr>
              <a:t>, K. Solaiman and B. Bhargava, </a:t>
            </a:r>
            <a:r>
              <a:rPr lang="en-US" sz="1200" b="1" i="1" u="sng" dirty="0">
                <a:solidFill>
                  <a:schemeClr val="accent1"/>
                </a:solidFill>
                <a:latin typeface="Arial" panose="020B0604020202020204" pitchFamily="34" charset="0"/>
                <a:cs typeface="Arial" panose="020B0604020202020204" pitchFamily="34" charset="0"/>
              </a:rPr>
              <a:t>Dataset Augmentation with Generated Novelties</a:t>
            </a:r>
            <a:r>
              <a:rPr lang="en-US" sz="1200" dirty="0">
                <a:latin typeface="Arial" panose="020B0604020202020204" pitchFamily="34" charset="0"/>
                <a:cs typeface="Arial" panose="020B0604020202020204" pitchFamily="34" charset="0"/>
              </a:rPr>
              <a:t>, IEEE </a:t>
            </a:r>
            <a:r>
              <a:rPr lang="en-US" sz="1200" dirty="0" err="1">
                <a:latin typeface="Arial" panose="020B0604020202020204" pitchFamily="34" charset="0"/>
                <a:cs typeface="Arial" panose="020B0604020202020204" pitchFamily="34" charset="0"/>
              </a:rPr>
              <a:t>TransAI</a:t>
            </a:r>
            <a:r>
              <a:rPr lang="en-US" sz="1200" dirty="0">
                <a:latin typeface="Arial" panose="020B0604020202020204" pitchFamily="34" charset="0"/>
                <a:cs typeface="Arial" panose="020B0604020202020204" pitchFamily="34" charset="0"/>
              </a:rPr>
              <a:t>, 2021.</a:t>
            </a:r>
          </a:p>
          <a:p>
            <a:pPr marL="457200" indent="-457200" algn="just">
              <a:lnSpc>
                <a:spcPct val="120000"/>
              </a:lnSpc>
              <a:buFont typeface="+mj-lt"/>
              <a:buAutoNum type="arabicPeriod"/>
            </a:pPr>
            <a:r>
              <a:rPr lang="en-US" sz="1200" dirty="0">
                <a:latin typeface="Arial" panose="020B0604020202020204" pitchFamily="34" charset="0"/>
                <a:cs typeface="Arial" panose="020B0604020202020204" pitchFamily="34" charset="0"/>
              </a:rPr>
              <a:t>M. Stonebraker, B. Bhargava, M. </a:t>
            </a:r>
            <a:r>
              <a:rPr lang="en-US" sz="1200" dirty="0" err="1">
                <a:latin typeface="Arial" panose="020B0604020202020204" pitchFamily="34" charset="0"/>
                <a:cs typeface="Arial" panose="020B0604020202020204" pitchFamily="34" charset="0"/>
              </a:rPr>
              <a:t>Cafarella</a:t>
            </a:r>
            <a:r>
              <a:rPr lang="en-US" sz="1200" dirty="0">
                <a:latin typeface="Arial" panose="020B0604020202020204" pitchFamily="34" charset="0"/>
                <a:cs typeface="Arial" panose="020B0604020202020204" pitchFamily="34" charset="0"/>
              </a:rPr>
              <a:t> ,Z. Collins, A. </a:t>
            </a:r>
            <a:r>
              <a:rPr lang="en-US" sz="1200" dirty="0" err="1">
                <a:latin typeface="Arial" panose="020B0604020202020204" pitchFamily="34" charset="0"/>
                <a:cs typeface="Arial" panose="020B0604020202020204" pitchFamily="34" charset="0"/>
              </a:rPr>
              <a:t>Sipser</a:t>
            </a:r>
            <a:r>
              <a:rPr lang="en-US" sz="1200" dirty="0">
                <a:latin typeface="Arial" panose="020B0604020202020204" pitchFamily="34" charset="0"/>
                <a:cs typeface="Arial" panose="020B0604020202020204" pitchFamily="34" charset="0"/>
              </a:rPr>
              <a:t>, T. Sun, J. McClellan, A. </a:t>
            </a:r>
            <a:r>
              <a:rPr lang="en-US" sz="1200" dirty="0" err="1">
                <a:latin typeface="Arial" panose="020B0604020202020204" pitchFamily="34" charset="0"/>
                <a:cs typeface="Arial" panose="020B0604020202020204" pitchFamily="34" charset="0"/>
              </a:rPr>
              <a:t>Nesen</a:t>
            </a:r>
            <a:r>
              <a:rPr lang="en-US" sz="1200" dirty="0">
                <a:latin typeface="Arial" panose="020B0604020202020204" pitchFamily="34" charset="0"/>
                <a:cs typeface="Arial" panose="020B0604020202020204" pitchFamily="34" charset="0"/>
              </a:rPr>
              <a:t>, K. Solaiman, G. Mani, K. </a:t>
            </a:r>
            <a:r>
              <a:rPr lang="en-US" sz="1200" dirty="0" err="1">
                <a:latin typeface="Arial" panose="020B0604020202020204" pitchFamily="34" charset="0"/>
                <a:cs typeface="Arial" panose="020B0604020202020204" pitchFamily="34" charset="0"/>
              </a:rPr>
              <a:t>Kochpatcharin</a:t>
            </a:r>
            <a:r>
              <a:rPr lang="en-US" sz="1200" dirty="0">
                <a:latin typeface="Arial" panose="020B0604020202020204" pitchFamily="34" charset="0"/>
                <a:cs typeface="Arial" panose="020B0604020202020204" pitchFamily="34" charset="0"/>
              </a:rPr>
              <a:t> and P. </a:t>
            </a:r>
            <a:r>
              <a:rPr lang="en-US" sz="1200" dirty="0" err="1">
                <a:latin typeface="Arial" panose="020B0604020202020204" pitchFamily="34" charset="0"/>
                <a:cs typeface="Arial" panose="020B0604020202020204" pitchFamily="34" charset="0"/>
              </a:rPr>
              <a:t>Angin</a:t>
            </a:r>
            <a:r>
              <a:rPr lang="en-US" sz="1200" dirty="0">
                <a:latin typeface="Arial" panose="020B0604020202020204" pitchFamily="34" charset="0"/>
                <a:cs typeface="Arial" panose="020B0604020202020204" pitchFamily="34" charset="0"/>
              </a:rPr>
              <a:t>, J. MacDonald, </a:t>
            </a:r>
            <a:r>
              <a:rPr lang="en-US" sz="1200" b="1" dirty="0">
                <a:latin typeface="Arial" panose="020B0604020202020204" pitchFamily="34" charset="0"/>
                <a:cs typeface="Arial" panose="020B0604020202020204" pitchFamily="34" charset="0"/>
                <a:hlinkClick r:id="rId6"/>
              </a:rPr>
              <a:t>Surveillance Video Querying With A Human-in-the-Loop</a:t>
            </a:r>
            <a:r>
              <a:rPr lang="en-US" sz="1200" dirty="0">
                <a:latin typeface="Arial" panose="020B0604020202020204" pitchFamily="34" charset="0"/>
                <a:cs typeface="Arial" panose="020B0604020202020204" pitchFamily="34" charset="0"/>
              </a:rPr>
              <a:t>, In Human-In-the-Loop Data Analytics (HILDA 2020) with SIGMOD conference, 2020.</a:t>
            </a:r>
          </a:p>
          <a:p>
            <a:pPr marL="457200" indent="-457200" algn="just">
              <a:lnSpc>
                <a:spcPct val="120000"/>
              </a:lnSpc>
              <a:buFont typeface="+mj-lt"/>
              <a:buAutoNum type="arabicPeriod"/>
            </a:pPr>
            <a:r>
              <a:rPr lang="en-US" sz="1200" dirty="0">
                <a:latin typeface="Arial" panose="020B0604020202020204" pitchFamily="34" charset="0"/>
                <a:cs typeface="Arial" panose="020B0604020202020204" pitchFamily="34" charset="0"/>
              </a:rPr>
              <a:t>S. Palacios and K. Solaiman** et al. </a:t>
            </a:r>
            <a:r>
              <a:rPr lang="en-US" sz="1200" b="1" i="1" dirty="0">
                <a:latin typeface="Arial" panose="020B0604020202020204" pitchFamily="34" charset="0"/>
                <a:cs typeface="Arial" panose="020B0604020202020204" pitchFamily="34" charset="0"/>
                <a:hlinkClick r:id="rId7"/>
              </a:rPr>
              <a:t>SKOD: A Framework for Situational Knowledge on Demand</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In </a:t>
            </a:r>
            <a:r>
              <a:rPr lang="en-US" sz="1200" dirty="0" err="1">
                <a:latin typeface="Arial" panose="020B0604020202020204" pitchFamily="34" charset="0"/>
                <a:cs typeface="Arial" panose="020B0604020202020204" pitchFamily="34" charset="0"/>
              </a:rPr>
              <a:t>Polystores</a:t>
            </a:r>
            <a:r>
              <a:rPr lang="en-US" sz="1200" dirty="0">
                <a:latin typeface="Arial" panose="020B0604020202020204" pitchFamily="34" charset="0"/>
                <a:cs typeface="Arial" panose="020B0604020202020204" pitchFamily="34" charset="0"/>
              </a:rPr>
              <a:t> and other Systems for Heterogeneous Data (Poly 2019), at VLDB 2019, LA, California, August 2019. ** Co-first authors.</a:t>
            </a:r>
          </a:p>
        </p:txBody>
      </p:sp>
      <p:sp>
        <p:nvSpPr>
          <p:cNvPr id="4" name="Slide Number Placeholder 3">
            <a:extLst>
              <a:ext uri="{FF2B5EF4-FFF2-40B4-BE49-F238E27FC236}">
                <a16:creationId xmlns:a16="http://schemas.microsoft.com/office/drawing/2014/main" id="{5CDD4FD0-30F0-62BC-5472-340543B41359}"/>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3</a:t>
            </a:fld>
            <a:endParaRPr lang="en-US">
              <a:solidFill>
                <a:srgbClr val="000000">
                  <a:lumMod val="50000"/>
                  <a:lumOff val="50000"/>
                </a:srgbClr>
              </a:solidFill>
            </a:endParaRPr>
          </a:p>
        </p:txBody>
      </p:sp>
      <p:sp>
        <p:nvSpPr>
          <p:cNvPr id="6" name="Text Placeholder 2">
            <a:extLst>
              <a:ext uri="{FF2B5EF4-FFF2-40B4-BE49-F238E27FC236}">
                <a16:creationId xmlns:a16="http://schemas.microsoft.com/office/drawing/2014/main" id="{F70B9E6D-0A82-C9E6-9578-91838E42A5B1}"/>
              </a:ext>
            </a:extLst>
          </p:cNvPr>
          <p:cNvSpPr txBox="1">
            <a:spLocks/>
          </p:cNvSpPr>
          <p:nvPr/>
        </p:nvSpPr>
        <p:spPr>
          <a:xfrm>
            <a:off x="8418786" y="1225038"/>
            <a:ext cx="3673367" cy="4928616"/>
          </a:xfrm>
          <a:prstGeom prst="rect">
            <a:avLst/>
          </a:prstGeom>
        </p:spPr>
        <p:txBody>
          <a:bodyPr vert="horz" lIns="91440" tIns="45720" rIns="91440" bIns="45720" rtlCol="0" anchor="t" anchorCtr="0">
            <a:noAutofit/>
          </a:bodyPr>
          <a:lstStyle>
            <a:lvl1pPr marL="205710" indent="-205710" algn="l" defTabSz="822842" rtl="0" eaLnBrk="1" latinLnBrk="0" hangingPunct="1">
              <a:lnSpc>
                <a:spcPct val="95000"/>
              </a:lnSpc>
              <a:spcBef>
                <a:spcPts val="0"/>
              </a:spcBef>
              <a:spcAft>
                <a:spcPts val="667"/>
              </a:spcAft>
              <a:buFont typeface="Arial" panose="020B0604020202020204" pitchFamily="34" charset="0"/>
              <a:buChar char="•"/>
              <a:defRPr sz="2400" kern="1200">
                <a:solidFill>
                  <a:schemeClr val="tx2"/>
                </a:solidFill>
                <a:latin typeface="+mn-lt"/>
                <a:ea typeface="+mn-ea"/>
                <a:cs typeface="+mn-cs"/>
              </a:defRPr>
            </a:lvl1pPr>
            <a:lvl2pPr marL="617131" indent="-205710" algn="l" defTabSz="822842" rtl="0" eaLnBrk="1" latinLnBrk="0" hangingPunct="1">
              <a:lnSpc>
                <a:spcPct val="95000"/>
              </a:lnSpc>
              <a:spcBef>
                <a:spcPts val="0"/>
              </a:spcBef>
              <a:spcAft>
                <a:spcPts val="667"/>
              </a:spcAft>
              <a:buFont typeface="Arial" panose="020B0604020202020204" pitchFamily="34" charset="0"/>
              <a:buChar char="–"/>
              <a:defRPr sz="2133" kern="1200">
                <a:solidFill>
                  <a:schemeClr val="tx2"/>
                </a:solidFill>
                <a:latin typeface="+mn-lt"/>
                <a:ea typeface="+mn-ea"/>
                <a:cs typeface="+mn-cs"/>
              </a:defRPr>
            </a:lvl2pPr>
            <a:lvl3pPr marL="1028550" indent="-205710" algn="l" defTabSz="822842" rtl="0" eaLnBrk="1" latinLnBrk="0" hangingPunct="1">
              <a:lnSpc>
                <a:spcPct val="95000"/>
              </a:lnSpc>
              <a:spcBef>
                <a:spcPts val="0"/>
              </a:spcBef>
              <a:spcAft>
                <a:spcPts val="667"/>
              </a:spcAft>
              <a:buFont typeface="Arial" panose="020B0604020202020204" pitchFamily="34" charset="0"/>
              <a:buChar char="•"/>
              <a:defRPr sz="1867" kern="1200">
                <a:solidFill>
                  <a:schemeClr val="tx2"/>
                </a:solidFill>
                <a:latin typeface="+mn-lt"/>
                <a:ea typeface="+mn-ea"/>
                <a:cs typeface="+mn-cs"/>
              </a:defRPr>
            </a:lvl3pPr>
            <a:lvl4pPr marL="1439971" indent="-205710" algn="l" defTabSz="822842" rtl="0" eaLnBrk="1" latinLnBrk="0" hangingPunct="1">
              <a:lnSpc>
                <a:spcPct val="95000"/>
              </a:lnSpc>
              <a:spcBef>
                <a:spcPts val="0"/>
              </a:spcBef>
              <a:spcAft>
                <a:spcPts val="667"/>
              </a:spcAft>
              <a:buFont typeface="Arial" panose="020B0604020202020204" pitchFamily="34" charset="0"/>
              <a:buChar char="–"/>
              <a:defRPr sz="1867" kern="1200">
                <a:solidFill>
                  <a:schemeClr val="tx2"/>
                </a:solidFill>
                <a:latin typeface="+mn-lt"/>
                <a:ea typeface="+mn-ea"/>
                <a:cs typeface="+mn-cs"/>
              </a:defRPr>
            </a:lvl4pPr>
            <a:lvl5pPr marL="1851394" indent="-205710" algn="l" defTabSz="822842" rtl="0" eaLnBrk="1" latinLnBrk="0" hangingPunct="1">
              <a:lnSpc>
                <a:spcPct val="95000"/>
              </a:lnSpc>
              <a:spcBef>
                <a:spcPts val="0"/>
              </a:spcBef>
              <a:spcAft>
                <a:spcPts val="667"/>
              </a:spcAft>
              <a:buFont typeface="Arial" panose="020B0604020202020204" pitchFamily="34" charset="0"/>
              <a:buChar char="•"/>
              <a:defRPr sz="1867" kern="1200">
                <a:solidFill>
                  <a:schemeClr val="tx2"/>
                </a:solidFill>
                <a:latin typeface="+mn-lt"/>
                <a:ea typeface="+mn-ea"/>
                <a:cs typeface="+mn-cs"/>
              </a:defRPr>
            </a:lvl5pPr>
            <a:lvl6pPr marL="2262810"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6pPr>
            <a:lvl7pPr marL="2674233"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7pPr>
            <a:lvl8pPr marL="3085654"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8pPr>
            <a:lvl9pPr marL="3497075"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9pPr>
          </a:lstStyle>
          <a:p>
            <a:pPr marL="0" indent="0">
              <a:lnSpc>
                <a:spcPct val="100000"/>
              </a:lnSpc>
              <a:buNone/>
            </a:pPr>
            <a:r>
              <a:rPr lang="en-US" sz="1600" dirty="0">
                <a:highlight>
                  <a:srgbClr val="00FFFF"/>
                </a:highlight>
              </a:rPr>
              <a:t>Artifacts </a:t>
            </a:r>
          </a:p>
          <a:p>
            <a:pPr marL="228600" indent="-228600">
              <a:lnSpc>
                <a:spcPct val="100000"/>
              </a:lnSpc>
              <a:buFont typeface="+mj-lt"/>
              <a:buAutoNum type="arabicPeriod"/>
            </a:pPr>
            <a:r>
              <a:rPr lang="en-US" sz="1200" dirty="0"/>
              <a:t>Find-Them, (</a:t>
            </a:r>
            <a:r>
              <a:rPr lang="en-US" sz="1200" dirty="0">
                <a:hlinkClick r:id="rId8"/>
              </a:rPr>
              <a:t>https://youtu.be/hJ_jtLQUIXo</a:t>
            </a:r>
            <a:r>
              <a:rPr lang="en-US" sz="1200" dirty="0"/>
              <a:t>), IEEE Computer 2022.</a:t>
            </a:r>
          </a:p>
          <a:p>
            <a:pPr marL="228600" indent="-228600">
              <a:lnSpc>
                <a:spcPct val="100000"/>
              </a:lnSpc>
              <a:buFont typeface="+mj-lt"/>
              <a:buAutoNum type="arabicPeriod"/>
            </a:pPr>
            <a:r>
              <a:rPr lang="en-US" sz="1200" dirty="0" err="1"/>
              <a:t>SurvQ</a:t>
            </a:r>
            <a:r>
              <a:rPr lang="en-US" sz="1200" dirty="0"/>
              <a:t> Extension, </a:t>
            </a:r>
            <a:r>
              <a:rPr lang="en-US" sz="1200" dirty="0">
                <a:hlinkClick r:id="rId9"/>
              </a:rPr>
              <a:t>https://youtu.be/z9iJyGrFBtg</a:t>
            </a:r>
            <a:r>
              <a:rPr lang="en-US" sz="1200" dirty="0"/>
              <a:t>,  2023.</a:t>
            </a:r>
          </a:p>
          <a:p>
            <a:pPr marL="228600" indent="-228600">
              <a:lnSpc>
                <a:spcPct val="100000"/>
              </a:lnSpc>
              <a:buFont typeface="+mj-lt"/>
              <a:buAutoNum type="arabicPeriod"/>
            </a:pPr>
            <a:r>
              <a:rPr lang="en-US" sz="1200" dirty="0" err="1"/>
              <a:t>SurvQ</a:t>
            </a:r>
            <a:r>
              <a:rPr lang="en-US" sz="1200" dirty="0"/>
              <a:t>, </a:t>
            </a:r>
            <a:r>
              <a:rPr lang="en-US" sz="1200" dirty="0">
                <a:hlinkClick r:id="rId10"/>
              </a:rPr>
              <a:t>https://github.com/skod-ng/</a:t>
            </a:r>
            <a:r>
              <a:rPr lang="en-US" sz="1200" dirty="0"/>
              <a:t>, SIGMOD 2020.</a:t>
            </a:r>
          </a:p>
          <a:p>
            <a:pPr marL="228600" indent="-228600">
              <a:lnSpc>
                <a:spcPct val="100000"/>
              </a:lnSpc>
              <a:buFont typeface="+mj-lt"/>
              <a:buAutoNum type="arabicPeriod"/>
            </a:pPr>
            <a:r>
              <a:rPr lang="en-US" sz="1200" dirty="0" err="1"/>
              <a:t>SurvQ</a:t>
            </a:r>
            <a:r>
              <a:rPr lang="en-US" sz="1200" dirty="0"/>
              <a:t> Demo (</a:t>
            </a:r>
            <a:r>
              <a:rPr lang="en-US" sz="1200" dirty="0">
                <a:hlinkClick r:id="rId11"/>
              </a:rPr>
              <a:t>https://youtu.be/qPO73mGXqds</a:t>
            </a:r>
            <a:r>
              <a:rPr lang="en-US" sz="1200" dirty="0"/>
              <a:t>), SIGMOD 2020.</a:t>
            </a:r>
          </a:p>
          <a:p>
            <a:pPr marL="228600" indent="-228600">
              <a:lnSpc>
                <a:spcPct val="100000"/>
              </a:lnSpc>
              <a:buFont typeface="+mj-lt"/>
              <a:buAutoNum type="arabicPeriod"/>
            </a:pPr>
            <a:r>
              <a:rPr lang="en-US" sz="1200" dirty="0"/>
              <a:t>SKOD, </a:t>
            </a:r>
            <a:r>
              <a:rPr lang="en-US" sz="1200" dirty="0">
                <a:hlinkClick r:id="rId12"/>
              </a:rPr>
              <a:t>https://github.com/purdue-gask</a:t>
            </a:r>
            <a:r>
              <a:rPr lang="en-US" sz="1200" dirty="0"/>
              <a:t>, VLDB 2019.</a:t>
            </a:r>
          </a:p>
          <a:p>
            <a:pPr marL="228600" indent="-228600">
              <a:lnSpc>
                <a:spcPct val="100000"/>
              </a:lnSpc>
              <a:buFont typeface="+mj-lt"/>
              <a:buAutoNum type="arabicPeriod"/>
            </a:pPr>
            <a:r>
              <a:rPr lang="en-US" sz="1200" dirty="0"/>
              <a:t>SKOD Demo (</a:t>
            </a:r>
            <a:r>
              <a:rPr lang="en-US" sz="1200" dirty="0">
                <a:hlinkClick r:id="rId13"/>
              </a:rPr>
              <a:t>https://youtu.be/5TqWKzy5SqI</a:t>
            </a:r>
            <a:r>
              <a:rPr lang="en-US" sz="1200" dirty="0"/>
              <a:t>), VLDB 2019.</a:t>
            </a:r>
          </a:p>
          <a:p>
            <a:pPr marL="457200" indent="-457200">
              <a:lnSpc>
                <a:spcPct val="120000"/>
              </a:lnSpc>
              <a:buFont typeface="+mj-lt"/>
              <a:buAutoNum type="arabicPeriod"/>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6567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ECEE3-5058-6241-BE6D-13A680136921}"/>
              </a:ext>
            </a:extLst>
          </p:cNvPr>
          <p:cNvPicPr>
            <a:picLocks noChangeAspect="1"/>
          </p:cNvPicPr>
          <p:nvPr/>
        </p:nvPicPr>
        <p:blipFill rotWithShape="1">
          <a:blip r:embed="rId3"/>
          <a:srcRect l="2866" t="9829" r="3054"/>
          <a:stretch/>
        </p:blipFill>
        <p:spPr>
          <a:xfrm>
            <a:off x="345927" y="2186058"/>
            <a:ext cx="11045939" cy="3430765"/>
          </a:xfrm>
          <a:prstGeom prst="rect">
            <a:avLst/>
          </a:prstGeom>
        </p:spPr>
      </p:pic>
      <p:sp>
        <p:nvSpPr>
          <p:cNvPr id="5" name="Slide Number Placeholder 4">
            <a:extLst>
              <a:ext uri="{FF2B5EF4-FFF2-40B4-BE49-F238E27FC236}">
                <a16:creationId xmlns:a16="http://schemas.microsoft.com/office/drawing/2014/main" id="{34D8C918-4D6B-3342-A9C0-D188274BEA18}"/>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30</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E32773E5-8ED4-3D4C-AABE-92FA9DC7DEEB}"/>
              </a:ext>
            </a:extLst>
          </p:cNvPr>
          <p:cNvSpPr>
            <a:spLocks noGrp="1"/>
          </p:cNvSpPr>
          <p:nvPr>
            <p:ph type="title"/>
          </p:nvPr>
        </p:nvSpPr>
        <p:spPr/>
        <p:txBody>
          <a:bodyPr>
            <a:normAutofit/>
          </a:bodyPr>
          <a:lstStyle/>
          <a:p>
            <a:r>
              <a:rPr lang="en-US" dirty="0"/>
              <a:t>Experimental Results and Findings</a:t>
            </a:r>
          </a:p>
        </p:txBody>
      </p:sp>
      <p:sp>
        <p:nvSpPr>
          <p:cNvPr id="10" name="Content Placeholder 9">
            <a:extLst>
              <a:ext uri="{FF2B5EF4-FFF2-40B4-BE49-F238E27FC236}">
                <a16:creationId xmlns:a16="http://schemas.microsoft.com/office/drawing/2014/main" id="{AB1B0C3F-A2D7-0951-9DBF-1CF43D71B0F9}"/>
              </a:ext>
            </a:extLst>
          </p:cNvPr>
          <p:cNvSpPr>
            <a:spLocks noGrp="1"/>
          </p:cNvSpPr>
          <p:nvPr>
            <p:ph type="body" sz="quarter" idx="11"/>
          </p:nvPr>
        </p:nvSpPr>
        <p:spPr/>
        <p:txBody>
          <a:bodyPr/>
          <a:lstStyle/>
          <a:p>
            <a:r>
              <a:rPr lang="en-US" b="1" dirty="0"/>
              <a:t>RQ1: </a:t>
            </a:r>
            <a:r>
              <a:rPr lang="en-US" dirty="0"/>
              <a:t>Which is a better representation of tokens for finding key phrases – lexical or contextual model?</a:t>
            </a:r>
          </a:p>
        </p:txBody>
      </p:sp>
      <p:sp>
        <p:nvSpPr>
          <p:cNvPr id="7" name="Rectangle 6">
            <a:extLst>
              <a:ext uri="{FF2B5EF4-FFF2-40B4-BE49-F238E27FC236}">
                <a16:creationId xmlns:a16="http://schemas.microsoft.com/office/drawing/2014/main" id="{CE7E0997-F3B5-7230-1BF0-6E16FDDC0237}"/>
              </a:ext>
            </a:extLst>
          </p:cNvPr>
          <p:cNvSpPr/>
          <p:nvPr/>
        </p:nvSpPr>
        <p:spPr>
          <a:xfrm>
            <a:off x="518815" y="3584322"/>
            <a:ext cx="10700161" cy="2983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73CEF2-5EFB-4474-235A-F44BB51BF555}"/>
              </a:ext>
            </a:extLst>
          </p:cNvPr>
          <p:cNvSpPr/>
          <p:nvPr/>
        </p:nvSpPr>
        <p:spPr>
          <a:xfrm>
            <a:off x="504507" y="4148852"/>
            <a:ext cx="10714470" cy="2983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1D30848-1596-4D44-1723-38DD0155886C}"/>
              </a:ext>
            </a:extLst>
          </p:cNvPr>
          <p:cNvSpPr/>
          <p:nvPr/>
        </p:nvSpPr>
        <p:spPr>
          <a:xfrm>
            <a:off x="8778240" y="3584322"/>
            <a:ext cx="536448" cy="298384"/>
          </a:xfrm>
          <a:prstGeom prst="ellipse">
            <a:avLst/>
          </a:prstGeom>
          <a:noFill/>
          <a:ln w="3810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F161FB0-7893-3540-CBB6-6BCEF1674022}"/>
              </a:ext>
            </a:extLst>
          </p:cNvPr>
          <p:cNvSpPr/>
          <p:nvPr/>
        </p:nvSpPr>
        <p:spPr>
          <a:xfrm>
            <a:off x="8778240" y="4148852"/>
            <a:ext cx="536448" cy="298384"/>
          </a:xfrm>
          <a:prstGeom prst="ellipse">
            <a:avLst/>
          </a:prstGeom>
          <a:noFill/>
          <a:ln w="3810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FFD1C7D-1B9B-F17B-37C6-13693CFDA947}"/>
              </a:ext>
            </a:extLst>
          </p:cNvPr>
          <p:cNvSpPr txBox="1"/>
          <p:nvPr/>
        </p:nvSpPr>
        <p:spPr>
          <a:xfrm>
            <a:off x="453421" y="5515289"/>
            <a:ext cx="11273742" cy="646331"/>
          </a:xfrm>
          <a:prstGeom prst="rect">
            <a:avLst/>
          </a:prstGeom>
          <a:noFill/>
          <a:ln w="12700">
            <a:solidFill>
              <a:schemeClr val="tx2"/>
            </a:solidFill>
          </a:ln>
        </p:spPr>
        <p:txBody>
          <a:bodyPr wrap="square" rtlCol="0">
            <a:spAutoFit/>
          </a:bodyPr>
          <a:lstStyle/>
          <a:p>
            <a:r>
              <a:rPr lang="en-US" b="1" dirty="0">
                <a:solidFill>
                  <a:schemeClr val="tx2"/>
                </a:solidFill>
              </a:rPr>
              <a:t>Findings: </a:t>
            </a:r>
            <a:r>
              <a:rPr lang="en-US" dirty="0">
                <a:solidFill>
                  <a:schemeClr val="tx2"/>
                </a:solidFill>
              </a:rPr>
              <a:t>Wordnet understands </a:t>
            </a:r>
            <a:r>
              <a:rPr lang="en-US">
                <a:solidFill>
                  <a:schemeClr val="tx2"/>
                </a:solidFill>
              </a:rPr>
              <a:t>similarity in meaning better </a:t>
            </a:r>
            <a:r>
              <a:rPr lang="en-US" dirty="0">
                <a:solidFill>
                  <a:schemeClr val="tx2"/>
                </a:solidFill>
              </a:rPr>
              <a:t>than word2vec, as we can see we lowered threshold for word2vec quite a lot, but still Wordnet + POS worked better.</a:t>
            </a:r>
          </a:p>
        </p:txBody>
      </p:sp>
      <p:sp>
        <p:nvSpPr>
          <p:cNvPr id="17" name="TextBox 16">
            <a:extLst>
              <a:ext uri="{FF2B5EF4-FFF2-40B4-BE49-F238E27FC236}">
                <a16:creationId xmlns:a16="http://schemas.microsoft.com/office/drawing/2014/main" id="{B6832B33-5710-D29B-17FC-4D51C91085AA}"/>
              </a:ext>
            </a:extLst>
          </p:cNvPr>
          <p:cNvSpPr txBox="1"/>
          <p:nvPr/>
        </p:nvSpPr>
        <p:spPr>
          <a:xfrm>
            <a:off x="1634613" y="6410030"/>
            <a:ext cx="8537510" cy="307777"/>
          </a:xfrm>
          <a:prstGeom prst="rect">
            <a:avLst/>
          </a:prstGeom>
          <a:noFill/>
        </p:spPr>
        <p:txBody>
          <a:bodyPr wrap="square" rtlCol="0">
            <a:spAutoFit/>
          </a:bodyPr>
          <a:lstStyle/>
          <a:p>
            <a:r>
              <a:rPr lang="en-US" sz="1400" dirty="0">
                <a:solidFill>
                  <a:schemeClr val="tx2">
                    <a:lumMod val="50000"/>
                    <a:lumOff val="50000"/>
                  </a:schemeClr>
                </a:solidFill>
              </a:rPr>
              <a:t>* Solaiman et al., </a:t>
            </a:r>
            <a:r>
              <a:rPr lang="en-US" sz="1400" i="1" dirty="0">
                <a:solidFill>
                  <a:schemeClr val="tx2">
                    <a:lumMod val="50000"/>
                    <a:lumOff val="50000"/>
                  </a:schemeClr>
                </a:solidFill>
              </a:rPr>
              <a:t>Feature-centric Multimodal Information Retrieval (</a:t>
            </a:r>
            <a:r>
              <a:rPr lang="en-US" sz="1400" i="1" dirty="0" err="1">
                <a:solidFill>
                  <a:schemeClr val="tx2">
                    <a:lumMod val="50000"/>
                    <a:lumOff val="50000"/>
                  </a:schemeClr>
                </a:solidFill>
              </a:rPr>
              <a:t>FemmIR</a:t>
            </a:r>
            <a:r>
              <a:rPr lang="en-US" sz="1400" i="1" dirty="0">
                <a:solidFill>
                  <a:schemeClr val="tx2">
                    <a:lumMod val="50000"/>
                    <a:lumOff val="50000"/>
                  </a:schemeClr>
                </a:solidFill>
              </a:rPr>
              <a:t>), </a:t>
            </a:r>
            <a:r>
              <a:rPr lang="en-US" sz="1400" dirty="0">
                <a:solidFill>
                  <a:schemeClr val="tx2">
                    <a:lumMod val="50000"/>
                    <a:lumOff val="50000"/>
                  </a:schemeClr>
                </a:solidFill>
              </a:rPr>
              <a:t>submitted in SIGMOD 2023</a:t>
            </a:r>
          </a:p>
        </p:txBody>
      </p:sp>
      <p:sp>
        <p:nvSpPr>
          <p:cNvPr id="4" name="TextBox 3">
            <a:extLst>
              <a:ext uri="{FF2B5EF4-FFF2-40B4-BE49-F238E27FC236}">
                <a16:creationId xmlns:a16="http://schemas.microsoft.com/office/drawing/2014/main" id="{58EC0D6C-AAE3-F722-A901-0D36821EFACC}"/>
              </a:ext>
            </a:extLst>
          </p:cNvPr>
          <p:cNvSpPr txBox="1"/>
          <p:nvPr/>
        </p:nvSpPr>
        <p:spPr>
          <a:xfrm>
            <a:off x="7922677" y="1699407"/>
            <a:ext cx="4038917" cy="523220"/>
          </a:xfrm>
          <a:prstGeom prst="rect">
            <a:avLst/>
          </a:prstGeom>
          <a:solidFill>
            <a:schemeClr val="bg1"/>
          </a:solidFill>
        </p:spPr>
        <p:txBody>
          <a:bodyPr wrap="square">
            <a:spAutoFit/>
          </a:bodyPr>
          <a:lstStyle/>
          <a:p>
            <a:pPr marL="342900" indent="-342900" algn="just">
              <a:buFont typeface="+mj-lt"/>
              <a:buAutoNum type="arabicPeriod"/>
            </a:pPr>
            <a:r>
              <a:rPr lang="en-US" sz="1400" dirty="0">
                <a:solidFill>
                  <a:schemeClr val="tx2">
                    <a:alpha val="24741"/>
                  </a:schemeClr>
                </a:solidFill>
              </a:rPr>
              <a:t>Attribute-Only: #identified clothes</a:t>
            </a:r>
          </a:p>
          <a:p>
            <a:pPr marL="342900" indent="-342900" algn="just">
              <a:buFont typeface="+mj-lt"/>
              <a:buAutoNum type="arabicPeriod"/>
            </a:pPr>
            <a:r>
              <a:rPr lang="en-US" sz="1400" dirty="0">
                <a:solidFill>
                  <a:schemeClr val="tx2">
                    <a:alpha val="24741"/>
                  </a:schemeClr>
                </a:solidFill>
              </a:rPr>
              <a:t>Attribute-Value: #details of identified clothes</a:t>
            </a:r>
          </a:p>
        </p:txBody>
      </p:sp>
    </p:spTree>
    <p:extLst>
      <p:ext uri="{BB962C8B-B14F-4D97-AF65-F5344CB8AC3E}">
        <p14:creationId xmlns:p14="http://schemas.microsoft.com/office/powerpoint/2010/main" val="14961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3"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D8C918-4D6B-3342-A9C0-D188274BEA18}"/>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31</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E32773E5-8ED4-3D4C-AABE-92FA9DC7DEEB}"/>
              </a:ext>
            </a:extLst>
          </p:cNvPr>
          <p:cNvSpPr>
            <a:spLocks noGrp="1"/>
          </p:cNvSpPr>
          <p:nvPr>
            <p:ph type="title"/>
          </p:nvPr>
        </p:nvSpPr>
        <p:spPr/>
        <p:txBody>
          <a:bodyPr>
            <a:normAutofit/>
          </a:bodyPr>
          <a:lstStyle/>
          <a:p>
            <a:r>
              <a:rPr lang="en-US" dirty="0"/>
              <a:t>Experimental Results and Findings</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AB1B0C3F-A2D7-0951-9DBF-1CF43D71B0F9}"/>
                  </a:ext>
                </a:extLst>
              </p:cNvPr>
              <p:cNvSpPr>
                <a:spLocks noGrp="1"/>
              </p:cNvSpPr>
              <p:nvPr>
                <p:ph type="body" sz="quarter" idx="11"/>
              </p:nvPr>
            </p:nvSpPr>
            <p:spPr/>
            <p:txBody>
              <a:bodyPr/>
              <a:lstStyle/>
              <a:p>
                <a:r>
                  <a:rPr lang="en-US" b="1" dirty="0"/>
                  <a:t>RQ2: </a:t>
                </a:r>
                <a:r>
                  <a:rPr lang="en-US" dirty="0"/>
                  <a:t>Similarity Search or Classification – </a:t>
                </a:r>
                <a:r>
                  <a:rPr lang="en-US"/>
                  <a:t>which model </a:t>
                </a:r>
                <a:r>
                  <a:rPr lang="en-US" dirty="0"/>
                  <a:t>identifies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𝐶</m:t>
                        </m:r>
                      </m:e>
                      <m:sub>
                        <m:r>
                          <a:rPr lang="en-US" i="1" dirty="0" smtClean="0">
                            <a:latin typeface="Cambria Math" panose="02040503050406030204" pitchFamily="18" charset="0"/>
                          </a:rPr>
                          <m:t>𝑠</m:t>
                        </m:r>
                      </m:sub>
                    </m:sSub>
                    <m:r>
                      <a:rPr lang="en-US" i="1" dirty="0" smtClean="0">
                        <a:latin typeface="Cambria Math" panose="02040503050406030204" pitchFamily="18" charset="0"/>
                      </a:rPr>
                      <m:t> </m:t>
                    </m:r>
                  </m:oMath>
                </a14:m>
                <a:r>
                  <a:rPr lang="en-US" dirty="0"/>
                  <a:t>better?</a:t>
                </a:r>
              </a:p>
            </p:txBody>
          </p:sp>
        </mc:Choice>
        <mc:Fallback xmlns="">
          <p:sp>
            <p:nvSpPr>
              <p:cNvPr id="10" name="Content Placeholder 9">
                <a:extLst>
                  <a:ext uri="{FF2B5EF4-FFF2-40B4-BE49-F238E27FC236}">
                    <a16:creationId xmlns:a16="http://schemas.microsoft.com/office/drawing/2014/main" id="{AB1B0C3F-A2D7-0951-9DBF-1CF43D71B0F9}"/>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468" t="-8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59ECEE3-5058-6241-BE6D-13A680136921}"/>
              </a:ext>
            </a:extLst>
          </p:cNvPr>
          <p:cNvPicPr>
            <a:picLocks noChangeAspect="1"/>
          </p:cNvPicPr>
          <p:nvPr/>
        </p:nvPicPr>
        <p:blipFill rotWithShape="1">
          <a:blip r:embed="rId4"/>
          <a:srcRect l="2866" t="9829" r="3054"/>
          <a:stretch/>
        </p:blipFill>
        <p:spPr>
          <a:xfrm>
            <a:off x="345927" y="2186058"/>
            <a:ext cx="11045939" cy="3430765"/>
          </a:xfrm>
          <a:prstGeom prst="rect">
            <a:avLst/>
          </a:prstGeom>
        </p:spPr>
      </p:pic>
      <p:sp>
        <p:nvSpPr>
          <p:cNvPr id="7" name="Rectangle 6">
            <a:extLst>
              <a:ext uri="{FF2B5EF4-FFF2-40B4-BE49-F238E27FC236}">
                <a16:creationId xmlns:a16="http://schemas.microsoft.com/office/drawing/2014/main" id="{CE7E0997-F3B5-7230-1BF0-6E16FDDC0237}"/>
              </a:ext>
            </a:extLst>
          </p:cNvPr>
          <p:cNvSpPr/>
          <p:nvPr/>
        </p:nvSpPr>
        <p:spPr>
          <a:xfrm>
            <a:off x="504507" y="4465398"/>
            <a:ext cx="10714470" cy="29838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73CEF2-5EFB-4474-235A-F44BB51BF555}"/>
              </a:ext>
            </a:extLst>
          </p:cNvPr>
          <p:cNvSpPr/>
          <p:nvPr/>
        </p:nvSpPr>
        <p:spPr>
          <a:xfrm>
            <a:off x="504507" y="4148852"/>
            <a:ext cx="10714470" cy="29838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74DB98-05D3-1F0E-0FEA-B4EEFD1746C1}"/>
              </a:ext>
            </a:extLst>
          </p:cNvPr>
          <p:cNvSpPr txBox="1"/>
          <p:nvPr/>
        </p:nvSpPr>
        <p:spPr>
          <a:xfrm>
            <a:off x="453421" y="5515289"/>
            <a:ext cx="11273742" cy="646331"/>
          </a:xfrm>
          <a:prstGeom prst="rect">
            <a:avLst/>
          </a:prstGeom>
          <a:noFill/>
          <a:ln w="12700">
            <a:solidFill>
              <a:schemeClr val="tx2"/>
            </a:solidFill>
          </a:ln>
        </p:spPr>
        <p:txBody>
          <a:bodyPr wrap="square" rtlCol="0">
            <a:spAutoFit/>
          </a:bodyPr>
          <a:lstStyle/>
          <a:p>
            <a:r>
              <a:rPr lang="en-US" b="1" dirty="0">
                <a:solidFill>
                  <a:schemeClr val="tx2"/>
                </a:solidFill>
              </a:rPr>
              <a:t>Findings: </a:t>
            </a:r>
            <a:r>
              <a:rPr lang="en-US" dirty="0">
                <a:solidFill>
                  <a:schemeClr val="tx2"/>
                </a:solidFill>
              </a:rPr>
              <a:t>Although SBERT identifies lesser number of relevant items than similarity search with WordNet, higher recall indicates SBERT identified lesser number of irrelevant data than WordNet. </a:t>
            </a:r>
            <a:endParaRPr lang="en-US" dirty="0"/>
          </a:p>
        </p:txBody>
      </p:sp>
      <p:sp>
        <p:nvSpPr>
          <p:cNvPr id="17" name="Rounded Rectangle 16">
            <a:extLst>
              <a:ext uri="{FF2B5EF4-FFF2-40B4-BE49-F238E27FC236}">
                <a16:creationId xmlns:a16="http://schemas.microsoft.com/office/drawing/2014/main" id="{799EF8B8-8746-6C59-C474-6B12CFA3A947}"/>
              </a:ext>
            </a:extLst>
          </p:cNvPr>
          <p:cNvSpPr/>
          <p:nvPr/>
        </p:nvSpPr>
        <p:spPr>
          <a:xfrm>
            <a:off x="3816220" y="4148852"/>
            <a:ext cx="1520890" cy="614930"/>
          </a:xfrm>
          <a:prstGeom prst="roundRect">
            <a:avLst/>
          </a:prstGeom>
          <a:noFill/>
          <a:ln w="3810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0000"/>
                  <a:lumOff val="40000"/>
                </a:schemeClr>
              </a:solidFill>
            </a:endParaRPr>
          </a:p>
        </p:txBody>
      </p:sp>
      <p:sp>
        <p:nvSpPr>
          <p:cNvPr id="18" name="Rounded Rectangle 17">
            <a:extLst>
              <a:ext uri="{FF2B5EF4-FFF2-40B4-BE49-F238E27FC236}">
                <a16:creationId xmlns:a16="http://schemas.microsoft.com/office/drawing/2014/main" id="{FC2031F7-A4E4-0663-8DB2-7B6C59E89766}"/>
              </a:ext>
            </a:extLst>
          </p:cNvPr>
          <p:cNvSpPr/>
          <p:nvPr/>
        </p:nvSpPr>
        <p:spPr>
          <a:xfrm>
            <a:off x="6854892" y="4139771"/>
            <a:ext cx="1520890" cy="614930"/>
          </a:xfrm>
          <a:prstGeom prst="roundRect">
            <a:avLst/>
          </a:prstGeom>
          <a:noFill/>
          <a:ln w="3810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0000"/>
                  <a:lumOff val="40000"/>
                </a:schemeClr>
              </a:solidFill>
            </a:endParaRPr>
          </a:p>
        </p:txBody>
      </p:sp>
      <p:sp>
        <p:nvSpPr>
          <p:cNvPr id="19" name="TextBox 18">
            <a:extLst>
              <a:ext uri="{FF2B5EF4-FFF2-40B4-BE49-F238E27FC236}">
                <a16:creationId xmlns:a16="http://schemas.microsoft.com/office/drawing/2014/main" id="{E3C59F1D-19E3-8F1E-858E-15CEC888B325}"/>
              </a:ext>
            </a:extLst>
          </p:cNvPr>
          <p:cNvSpPr txBox="1"/>
          <p:nvPr/>
        </p:nvSpPr>
        <p:spPr>
          <a:xfrm>
            <a:off x="1634613" y="6410030"/>
            <a:ext cx="8537510" cy="307777"/>
          </a:xfrm>
          <a:prstGeom prst="rect">
            <a:avLst/>
          </a:prstGeom>
          <a:noFill/>
        </p:spPr>
        <p:txBody>
          <a:bodyPr wrap="square" rtlCol="0">
            <a:spAutoFit/>
          </a:bodyPr>
          <a:lstStyle/>
          <a:p>
            <a:r>
              <a:rPr lang="en-US" sz="1400" dirty="0">
                <a:solidFill>
                  <a:schemeClr val="tx2">
                    <a:lumMod val="50000"/>
                    <a:lumOff val="50000"/>
                  </a:schemeClr>
                </a:solidFill>
              </a:rPr>
              <a:t>* Solaiman et al., </a:t>
            </a:r>
            <a:r>
              <a:rPr lang="en-US" sz="1400" i="1" dirty="0">
                <a:solidFill>
                  <a:schemeClr val="tx2">
                    <a:lumMod val="50000"/>
                    <a:lumOff val="50000"/>
                  </a:schemeClr>
                </a:solidFill>
              </a:rPr>
              <a:t>Feature-centric Multimodal Information Retrieval (</a:t>
            </a:r>
            <a:r>
              <a:rPr lang="en-US" sz="1400" i="1" dirty="0" err="1">
                <a:solidFill>
                  <a:schemeClr val="tx2">
                    <a:lumMod val="50000"/>
                    <a:lumOff val="50000"/>
                  </a:schemeClr>
                </a:solidFill>
              </a:rPr>
              <a:t>FemmIR</a:t>
            </a:r>
            <a:r>
              <a:rPr lang="en-US" sz="1400" i="1" dirty="0">
                <a:solidFill>
                  <a:schemeClr val="tx2">
                    <a:lumMod val="50000"/>
                    <a:lumOff val="50000"/>
                  </a:schemeClr>
                </a:solidFill>
              </a:rPr>
              <a:t>), </a:t>
            </a:r>
            <a:r>
              <a:rPr lang="en-US" sz="1400" dirty="0">
                <a:solidFill>
                  <a:schemeClr val="tx2">
                    <a:lumMod val="50000"/>
                    <a:lumOff val="50000"/>
                  </a:schemeClr>
                </a:solidFill>
              </a:rPr>
              <a:t>submitted in SIGMOD 2023</a:t>
            </a:r>
          </a:p>
        </p:txBody>
      </p:sp>
    </p:spTree>
    <p:extLst>
      <p:ext uri="{BB962C8B-B14F-4D97-AF65-F5344CB8AC3E}">
        <p14:creationId xmlns:p14="http://schemas.microsoft.com/office/powerpoint/2010/main" val="241768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D8C918-4D6B-3342-A9C0-D188274BEA18}"/>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32</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E32773E5-8ED4-3D4C-AABE-92FA9DC7DEEB}"/>
              </a:ext>
            </a:extLst>
          </p:cNvPr>
          <p:cNvSpPr>
            <a:spLocks noGrp="1"/>
          </p:cNvSpPr>
          <p:nvPr>
            <p:ph type="title"/>
          </p:nvPr>
        </p:nvSpPr>
        <p:spPr/>
        <p:txBody>
          <a:bodyPr>
            <a:normAutofit/>
          </a:bodyPr>
          <a:lstStyle/>
          <a:p>
            <a:r>
              <a:rPr lang="en-US" dirty="0"/>
              <a:t>Experimental Results and Findings</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AB1B0C3F-A2D7-0951-9DBF-1CF43D71B0F9}"/>
                  </a:ext>
                </a:extLst>
              </p:cNvPr>
              <p:cNvSpPr>
                <a:spLocks noGrp="1"/>
              </p:cNvSpPr>
              <p:nvPr>
                <p:ph type="body" sz="quarter" idx="11"/>
              </p:nvPr>
            </p:nvSpPr>
            <p:spPr/>
            <p:txBody>
              <a:bodyPr/>
              <a:lstStyle/>
              <a:p>
                <a:r>
                  <a:rPr lang="en-US" b="1" dirty="0"/>
                  <a:t>RQ3: </a:t>
                </a:r>
                <a:r>
                  <a:rPr lang="en-US" dirty="0"/>
                  <a:t>Does the stacked model increase the possibility of finding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𝐶</m:t>
                        </m:r>
                      </m:e>
                      <m:sub>
                        <m:r>
                          <a:rPr lang="en-US" i="1" dirty="0" smtClean="0">
                            <a:latin typeface="Cambria Math" panose="02040503050406030204" pitchFamily="18" charset="0"/>
                          </a:rPr>
                          <m:t>𝑠</m:t>
                        </m:r>
                      </m:sub>
                    </m:sSub>
                    <m:r>
                      <a:rPr lang="en-US" i="1" dirty="0" smtClean="0">
                        <a:latin typeface="Cambria Math" panose="02040503050406030204" pitchFamily="18" charset="0"/>
                      </a:rPr>
                      <m:t> </m:t>
                    </m:r>
                  </m:oMath>
                </a14:m>
                <a:r>
                  <a:rPr lang="en-US" dirty="0"/>
                  <a:t>(Regex Effect)?</a:t>
                </a:r>
              </a:p>
              <a:p>
                <a:endParaRPr lang="en-US" dirty="0"/>
              </a:p>
            </p:txBody>
          </p:sp>
        </mc:Choice>
        <mc:Fallback xmlns="">
          <p:sp>
            <p:nvSpPr>
              <p:cNvPr id="10" name="Content Placeholder 9">
                <a:extLst>
                  <a:ext uri="{FF2B5EF4-FFF2-40B4-BE49-F238E27FC236}">
                    <a16:creationId xmlns:a16="http://schemas.microsoft.com/office/drawing/2014/main" id="{AB1B0C3F-A2D7-0951-9DBF-1CF43D71B0F9}"/>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468" t="-8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59ECEE3-5058-6241-BE6D-13A680136921}"/>
              </a:ext>
            </a:extLst>
          </p:cNvPr>
          <p:cNvPicPr>
            <a:picLocks noChangeAspect="1"/>
          </p:cNvPicPr>
          <p:nvPr/>
        </p:nvPicPr>
        <p:blipFill rotWithShape="1">
          <a:blip r:embed="rId4"/>
          <a:srcRect l="2866" t="9829" r="3054"/>
          <a:stretch/>
        </p:blipFill>
        <p:spPr>
          <a:xfrm>
            <a:off x="345927" y="2186058"/>
            <a:ext cx="11045939" cy="3430765"/>
          </a:xfrm>
          <a:prstGeom prst="rect">
            <a:avLst/>
          </a:prstGeom>
        </p:spPr>
      </p:pic>
      <p:sp>
        <p:nvSpPr>
          <p:cNvPr id="7" name="Rectangle 6">
            <a:extLst>
              <a:ext uri="{FF2B5EF4-FFF2-40B4-BE49-F238E27FC236}">
                <a16:creationId xmlns:a16="http://schemas.microsoft.com/office/drawing/2014/main" id="{CE7E0997-F3B5-7230-1BF0-6E16FDDC0237}"/>
              </a:ext>
            </a:extLst>
          </p:cNvPr>
          <p:cNvSpPr/>
          <p:nvPr/>
        </p:nvSpPr>
        <p:spPr>
          <a:xfrm>
            <a:off x="511659" y="4129119"/>
            <a:ext cx="10772712" cy="5264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73CEF2-5EFB-4474-235A-F44BB51BF555}"/>
              </a:ext>
            </a:extLst>
          </p:cNvPr>
          <p:cNvSpPr/>
          <p:nvPr/>
        </p:nvSpPr>
        <p:spPr>
          <a:xfrm>
            <a:off x="511659" y="4734956"/>
            <a:ext cx="10772713" cy="5339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F94BA6-223F-BE9A-EBA3-474AE1953A5E}"/>
              </a:ext>
            </a:extLst>
          </p:cNvPr>
          <p:cNvSpPr txBox="1"/>
          <p:nvPr/>
        </p:nvSpPr>
        <p:spPr>
          <a:xfrm>
            <a:off x="1634613" y="6410030"/>
            <a:ext cx="8537510" cy="307777"/>
          </a:xfrm>
          <a:prstGeom prst="rect">
            <a:avLst/>
          </a:prstGeom>
          <a:noFill/>
        </p:spPr>
        <p:txBody>
          <a:bodyPr wrap="square" rtlCol="0">
            <a:spAutoFit/>
          </a:bodyPr>
          <a:lstStyle/>
          <a:p>
            <a:r>
              <a:rPr lang="en-US" sz="1400" dirty="0">
                <a:solidFill>
                  <a:schemeClr val="tx2">
                    <a:lumMod val="50000"/>
                    <a:lumOff val="50000"/>
                  </a:schemeClr>
                </a:solidFill>
              </a:rPr>
              <a:t>* Solaiman et al., </a:t>
            </a:r>
            <a:r>
              <a:rPr lang="en-US" sz="1400" i="1" dirty="0">
                <a:solidFill>
                  <a:schemeClr val="tx2">
                    <a:lumMod val="50000"/>
                    <a:lumOff val="50000"/>
                  </a:schemeClr>
                </a:solidFill>
              </a:rPr>
              <a:t>Feature-centric Multimodal Information Retrieval (</a:t>
            </a:r>
            <a:r>
              <a:rPr lang="en-US" sz="1400" i="1" dirty="0" err="1">
                <a:solidFill>
                  <a:schemeClr val="tx2">
                    <a:lumMod val="50000"/>
                    <a:lumOff val="50000"/>
                  </a:schemeClr>
                </a:solidFill>
              </a:rPr>
              <a:t>FemmIR</a:t>
            </a:r>
            <a:r>
              <a:rPr lang="en-US" sz="1400" i="1" dirty="0">
                <a:solidFill>
                  <a:schemeClr val="tx2">
                    <a:lumMod val="50000"/>
                    <a:lumOff val="50000"/>
                  </a:schemeClr>
                </a:solidFill>
              </a:rPr>
              <a:t>), </a:t>
            </a:r>
            <a:r>
              <a:rPr lang="en-US" sz="1400" dirty="0">
                <a:solidFill>
                  <a:schemeClr val="tx2">
                    <a:lumMod val="50000"/>
                    <a:lumOff val="50000"/>
                  </a:schemeClr>
                </a:solidFill>
              </a:rPr>
              <a:t>submitted in SIGMOD 2023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227B29-EA42-7AB5-9D64-26D843CA54C8}"/>
                  </a:ext>
                </a:extLst>
              </p:cNvPr>
              <p:cNvSpPr txBox="1"/>
              <p:nvPr/>
            </p:nvSpPr>
            <p:spPr>
              <a:xfrm>
                <a:off x="453421" y="5515289"/>
                <a:ext cx="11273742" cy="646331"/>
              </a:xfrm>
              <a:prstGeom prst="rect">
                <a:avLst/>
              </a:prstGeom>
              <a:noFill/>
              <a:ln w="12700">
                <a:solidFill>
                  <a:schemeClr val="tx2"/>
                </a:solidFill>
              </a:ln>
            </p:spPr>
            <p:txBody>
              <a:bodyPr wrap="square" rtlCol="0">
                <a:spAutoFit/>
              </a:bodyPr>
              <a:lstStyle/>
              <a:p>
                <a:r>
                  <a:rPr lang="en-US" b="1" dirty="0">
                    <a:solidFill>
                      <a:schemeClr val="tx2"/>
                    </a:solidFill>
                  </a:rPr>
                  <a:t>Findings: </a:t>
                </a:r>
                <a:r>
                  <a:rPr lang="en-US" dirty="0">
                    <a:solidFill>
                      <a:schemeClr val="tx2"/>
                    </a:solidFill>
                  </a:rPr>
                  <a:t>Most definitely Regex search combined with another layer of WordNet/SBERT increases the possibility of finding the correct </a:t>
                </a:r>
                <a14:m>
                  <m:oMath xmlns:m="http://schemas.openxmlformats.org/officeDocument/2006/math">
                    <m:sSub>
                      <m:sSubPr>
                        <m:ctrlPr>
                          <a:rPr lang="en-US" i="1" dirty="0" smtClean="0">
                            <a:solidFill>
                              <a:schemeClr val="tx2"/>
                            </a:solidFill>
                            <a:latin typeface="Cambria Math" panose="02040503050406030204" pitchFamily="18" charset="0"/>
                          </a:rPr>
                        </m:ctrlPr>
                      </m:sSubPr>
                      <m:e>
                        <m:r>
                          <a:rPr lang="en-US" i="1" dirty="0">
                            <a:solidFill>
                              <a:schemeClr val="tx2"/>
                            </a:solidFill>
                            <a:latin typeface="Cambria Math" panose="02040503050406030204" pitchFamily="18" charset="0"/>
                          </a:rPr>
                          <m:t>𝐶</m:t>
                        </m:r>
                      </m:e>
                      <m:sub>
                        <m:r>
                          <a:rPr lang="en-US" i="1" dirty="0">
                            <a:solidFill>
                              <a:schemeClr val="tx2"/>
                            </a:solidFill>
                            <a:latin typeface="Cambria Math" panose="02040503050406030204" pitchFamily="18" charset="0"/>
                          </a:rPr>
                          <m:t>𝑠</m:t>
                        </m:r>
                      </m:sub>
                    </m:sSub>
                    <m:r>
                      <a:rPr lang="en-US" i="1" dirty="0">
                        <a:solidFill>
                          <a:schemeClr val="tx2"/>
                        </a:solidFill>
                        <a:latin typeface="Cambria Math" panose="02040503050406030204" pitchFamily="18" charset="0"/>
                      </a:rPr>
                      <m:t> </m:t>
                    </m:r>
                  </m:oMath>
                </a14:m>
                <a:r>
                  <a:rPr lang="en-US" dirty="0">
                    <a:solidFill>
                      <a:schemeClr val="tx2"/>
                    </a:solidFill>
                  </a:rPr>
                  <a:t>as unstructured text will most definitely would have noisy texture and style.</a:t>
                </a:r>
                <a:endParaRPr lang="en-US" dirty="0"/>
              </a:p>
            </p:txBody>
          </p:sp>
        </mc:Choice>
        <mc:Fallback xmlns="">
          <p:sp>
            <p:nvSpPr>
              <p:cNvPr id="4" name="TextBox 3">
                <a:extLst>
                  <a:ext uri="{FF2B5EF4-FFF2-40B4-BE49-F238E27FC236}">
                    <a16:creationId xmlns:a16="http://schemas.microsoft.com/office/drawing/2014/main" id="{AE227B29-EA42-7AB5-9D64-26D843CA54C8}"/>
                  </a:ext>
                </a:extLst>
              </p:cNvPr>
              <p:cNvSpPr txBox="1">
                <a:spLocks noRot="1" noChangeAspect="1" noMove="1" noResize="1" noEditPoints="1" noAdjustHandles="1" noChangeArrowheads="1" noChangeShapeType="1" noTextEdit="1"/>
              </p:cNvSpPr>
              <p:nvPr/>
            </p:nvSpPr>
            <p:spPr>
              <a:xfrm>
                <a:off x="453421" y="5515289"/>
                <a:ext cx="11273742" cy="646331"/>
              </a:xfrm>
              <a:prstGeom prst="rect">
                <a:avLst/>
              </a:prstGeom>
              <a:blipFill>
                <a:blip r:embed="rId5"/>
                <a:stretch>
                  <a:fillRect l="-449" t="-1887" b="-13208"/>
                </a:stretch>
              </a:blipFill>
              <a:ln w="1270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75210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D8C918-4D6B-3342-A9C0-D188274BEA18}"/>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33</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E32773E5-8ED4-3D4C-AABE-92FA9DC7DEEB}"/>
              </a:ext>
            </a:extLst>
          </p:cNvPr>
          <p:cNvSpPr>
            <a:spLocks noGrp="1"/>
          </p:cNvSpPr>
          <p:nvPr>
            <p:ph type="title"/>
          </p:nvPr>
        </p:nvSpPr>
        <p:spPr/>
        <p:txBody>
          <a:bodyPr>
            <a:normAutofit/>
          </a:bodyPr>
          <a:lstStyle/>
          <a:p>
            <a:r>
              <a:rPr lang="en-US" dirty="0"/>
              <a:t>Experimental Results and Findings</a:t>
            </a:r>
          </a:p>
        </p:txBody>
      </p:sp>
      <p:sp>
        <p:nvSpPr>
          <p:cNvPr id="10" name="Content Placeholder 9">
            <a:extLst>
              <a:ext uri="{FF2B5EF4-FFF2-40B4-BE49-F238E27FC236}">
                <a16:creationId xmlns:a16="http://schemas.microsoft.com/office/drawing/2014/main" id="{AB1B0C3F-A2D7-0951-9DBF-1CF43D71B0F9}"/>
              </a:ext>
            </a:extLst>
          </p:cNvPr>
          <p:cNvSpPr>
            <a:spLocks noGrp="1"/>
          </p:cNvSpPr>
          <p:nvPr>
            <p:ph type="body" sz="quarter" idx="11"/>
          </p:nvPr>
        </p:nvSpPr>
        <p:spPr/>
        <p:txBody>
          <a:bodyPr/>
          <a:lstStyle/>
          <a:p>
            <a:r>
              <a:rPr lang="en-US" b="1" dirty="0"/>
              <a:t>RQ4: </a:t>
            </a:r>
            <a:r>
              <a:rPr lang="en-US" dirty="0"/>
              <a:t>Is there any consecutive presence of features in the unstructured text in the writing style of different persons?</a:t>
            </a:r>
          </a:p>
          <a:p>
            <a:endParaRPr lang="en-US" dirty="0"/>
          </a:p>
        </p:txBody>
      </p:sp>
      <p:sp>
        <p:nvSpPr>
          <p:cNvPr id="3" name="TextBox 2">
            <a:extLst>
              <a:ext uri="{FF2B5EF4-FFF2-40B4-BE49-F238E27FC236}">
                <a16:creationId xmlns:a16="http://schemas.microsoft.com/office/drawing/2014/main" id="{DDF94BA6-223F-BE9A-EBA3-474AE1953A5E}"/>
              </a:ext>
            </a:extLst>
          </p:cNvPr>
          <p:cNvSpPr txBox="1"/>
          <p:nvPr/>
        </p:nvSpPr>
        <p:spPr>
          <a:xfrm>
            <a:off x="1191823" y="6410030"/>
            <a:ext cx="10092550" cy="646331"/>
          </a:xfrm>
          <a:prstGeom prst="rect">
            <a:avLst/>
          </a:prstGeom>
          <a:noFill/>
        </p:spPr>
        <p:txBody>
          <a:bodyPr wrap="square" rtlCol="0">
            <a:spAutoFit/>
          </a:bodyPr>
          <a:lstStyle/>
          <a:p>
            <a:r>
              <a:rPr lang="en-US" sz="1200" dirty="0">
                <a:solidFill>
                  <a:schemeClr val="tx2">
                    <a:lumMod val="50000"/>
                    <a:lumOff val="50000"/>
                  </a:schemeClr>
                </a:solidFill>
              </a:rPr>
              <a:t>* K. Solaiman, T. Sun, A. </a:t>
            </a:r>
            <a:r>
              <a:rPr lang="en-US" sz="1200" dirty="0" err="1">
                <a:solidFill>
                  <a:schemeClr val="tx2">
                    <a:lumMod val="50000"/>
                    <a:lumOff val="50000"/>
                  </a:schemeClr>
                </a:solidFill>
              </a:rPr>
              <a:t>Nesen</a:t>
            </a:r>
            <a:r>
              <a:rPr lang="en-US" sz="1200" dirty="0">
                <a:solidFill>
                  <a:schemeClr val="tx2">
                    <a:lumMod val="50000"/>
                    <a:lumOff val="50000"/>
                  </a:schemeClr>
                </a:solidFill>
              </a:rPr>
              <a:t>, B. Bhargava and M. Stonebraker, "Applying Machine Learning and Data Fusion to the Missing Person Problem" in IEEE Computer, vol. 55, no. 06, pp. 40-55, 2022.</a:t>
            </a:r>
          </a:p>
          <a:p>
            <a:endParaRPr lang="en-US" sz="1200" dirty="0">
              <a:solidFill>
                <a:schemeClr val="tx2">
                  <a:lumMod val="50000"/>
                  <a:lumOff val="50000"/>
                </a:schemeClr>
              </a:solidFill>
            </a:endParaRPr>
          </a:p>
        </p:txBody>
      </p:sp>
      <p:sp>
        <p:nvSpPr>
          <p:cNvPr id="4" name="TextBox 3">
            <a:extLst>
              <a:ext uri="{FF2B5EF4-FFF2-40B4-BE49-F238E27FC236}">
                <a16:creationId xmlns:a16="http://schemas.microsoft.com/office/drawing/2014/main" id="{AE227B29-EA42-7AB5-9D64-26D843CA54C8}"/>
              </a:ext>
            </a:extLst>
          </p:cNvPr>
          <p:cNvSpPr txBox="1"/>
          <p:nvPr/>
        </p:nvSpPr>
        <p:spPr>
          <a:xfrm>
            <a:off x="453421" y="5056072"/>
            <a:ext cx="11273742" cy="923330"/>
          </a:xfrm>
          <a:prstGeom prst="rect">
            <a:avLst/>
          </a:prstGeom>
          <a:noFill/>
          <a:ln w="12700">
            <a:solidFill>
              <a:schemeClr val="tx2"/>
            </a:solidFill>
          </a:ln>
        </p:spPr>
        <p:txBody>
          <a:bodyPr wrap="square" rtlCol="0">
            <a:spAutoFit/>
          </a:bodyPr>
          <a:lstStyle/>
          <a:p>
            <a:r>
              <a:rPr lang="en-US" b="1" dirty="0">
                <a:solidFill>
                  <a:schemeClr val="tx2"/>
                </a:solidFill>
              </a:rPr>
              <a:t>Findings: </a:t>
            </a:r>
            <a:r>
              <a:rPr lang="en-US" dirty="0">
                <a:solidFill>
                  <a:schemeClr val="tx2"/>
                </a:solidFill>
              </a:rPr>
              <a:t>Gender and Race appears together in most of the cases, as is apparent from the 82% F1-score as we designed the regex search for  gender and race codependent on one another, i.e., </a:t>
            </a:r>
            <a:r>
              <a:rPr lang="en-US" dirty="0"/>
              <a:t>a </a:t>
            </a:r>
            <a:r>
              <a:rPr lang="en-US" b="1" dirty="0"/>
              <a:t>white male </a:t>
            </a:r>
            <a:r>
              <a:rPr lang="en-US" dirty="0"/>
              <a:t>with medium build was seen in Vernon St., </a:t>
            </a:r>
            <a:r>
              <a:rPr lang="en-US" i="1" dirty="0"/>
              <a:t>wearing </a:t>
            </a:r>
            <a:r>
              <a:rPr lang="en-US" dirty="0"/>
              <a:t>white jeans and blue shirt.</a:t>
            </a:r>
          </a:p>
        </p:txBody>
      </p:sp>
      <p:pic>
        <p:nvPicPr>
          <p:cNvPr id="6" name="Content Placeholder 6">
            <a:extLst>
              <a:ext uri="{FF2B5EF4-FFF2-40B4-BE49-F238E27FC236}">
                <a16:creationId xmlns:a16="http://schemas.microsoft.com/office/drawing/2014/main" id="{C32C3E6A-5D29-07B3-B983-DC647F2FFD26}"/>
              </a:ext>
            </a:extLst>
          </p:cNvPr>
          <p:cNvPicPr>
            <a:picLocks noChangeAspect="1"/>
          </p:cNvPicPr>
          <p:nvPr/>
        </p:nvPicPr>
        <p:blipFill rotWithShape="1">
          <a:blip r:embed="rId3"/>
          <a:srcRect l="-1" t="30427" r="-95"/>
          <a:stretch/>
        </p:blipFill>
        <p:spPr>
          <a:xfrm>
            <a:off x="2432257" y="2381048"/>
            <a:ext cx="7716395" cy="2095903"/>
          </a:xfrm>
          <a:prstGeom prst="rect">
            <a:avLst/>
          </a:prstGeom>
          <a:ln>
            <a:solidFill>
              <a:schemeClr val="accent1"/>
            </a:solidFill>
            <a:prstDash val="dash"/>
          </a:ln>
        </p:spPr>
      </p:pic>
      <p:sp>
        <p:nvSpPr>
          <p:cNvPr id="7" name="Rectangle 6">
            <a:extLst>
              <a:ext uri="{FF2B5EF4-FFF2-40B4-BE49-F238E27FC236}">
                <a16:creationId xmlns:a16="http://schemas.microsoft.com/office/drawing/2014/main" id="{CE7E0997-F3B5-7230-1BF0-6E16FDDC0237}"/>
              </a:ext>
            </a:extLst>
          </p:cNvPr>
          <p:cNvSpPr/>
          <p:nvPr/>
        </p:nvSpPr>
        <p:spPr>
          <a:xfrm>
            <a:off x="4096139" y="2799184"/>
            <a:ext cx="1999861" cy="158620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972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B1B0C3F-A2D7-0951-9DBF-1CF43D71B0F9}"/>
              </a:ext>
            </a:extLst>
          </p:cNvPr>
          <p:cNvSpPr>
            <a:spLocks noGrp="1"/>
          </p:cNvSpPr>
          <p:nvPr>
            <p:ph type="body" sz="quarter" idx="11"/>
          </p:nvPr>
        </p:nvSpPr>
        <p:spPr/>
        <p:txBody>
          <a:bodyPr/>
          <a:lstStyle/>
          <a:p>
            <a:r>
              <a:rPr lang="en-US" b="1" dirty="0"/>
              <a:t>RQ4: </a:t>
            </a:r>
            <a:r>
              <a:rPr lang="en-US" dirty="0"/>
              <a:t>Which one is the best method for video attribute detection in Person Querying System?</a:t>
            </a:r>
          </a:p>
          <a:p>
            <a:endParaRPr lang="en-US" dirty="0"/>
          </a:p>
          <a:p>
            <a:endParaRPr lang="en-US" dirty="0"/>
          </a:p>
        </p:txBody>
      </p:sp>
      <p:pic>
        <p:nvPicPr>
          <p:cNvPr id="12" name="Picture Placeholder 7" descr="Table&#10;&#10;Description automatically generated">
            <a:extLst>
              <a:ext uri="{FF2B5EF4-FFF2-40B4-BE49-F238E27FC236}">
                <a16:creationId xmlns:a16="http://schemas.microsoft.com/office/drawing/2014/main" id="{608E54A4-D8FC-FBBD-38B4-66E821FF14DB}"/>
              </a:ext>
            </a:extLst>
          </p:cNvPr>
          <p:cNvPicPr>
            <a:picLocks noChangeAspect="1"/>
          </p:cNvPicPr>
          <p:nvPr/>
        </p:nvPicPr>
        <p:blipFill>
          <a:blip r:embed="rId3"/>
          <a:stretch>
            <a:fillRect/>
          </a:stretch>
        </p:blipFill>
        <p:spPr>
          <a:xfrm>
            <a:off x="263013" y="2135609"/>
            <a:ext cx="11808335" cy="2774959"/>
          </a:xfrm>
          <a:prstGeom prst="rect">
            <a:avLst/>
          </a:prstGeom>
          <a:noFill/>
        </p:spPr>
      </p:pic>
      <p:sp>
        <p:nvSpPr>
          <p:cNvPr id="22" name="TextBox 21">
            <a:extLst>
              <a:ext uri="{FF2B5EF4-FFF2-40B4-BE49-F238E27FC236}">
                <a16:creationId xmlns:a16="http://schemas.microsoft.com/office/drawing/2014/main" id="{6229C114-BB9E-4CB1-440B-46ADBF9B8F15}"/>
              </a:ext>
            </a:extLst>
          </p:cNvPr>
          <p:cNvSpPr txBox="1"/>
          <p:nvPr/>
        </p:nvSpPr>
        <p:spPr>
          <a:xfrm>
            <a:off x="530309" y="4984417"/>
            <a:ext cx="11273742" cy="923330"/>
          </a:xfrm>
          <a:prstGeom prst="rect">
            <a:avLst/>
          </a:prstGeom>
          <a:noFill/>
          <a:ln w="12700">
            <a:solidFill>
              <a:schemeClr val="tx2"/>
            </a:solidFill>
          </a:ln>
        </p:spPr>
        <p:txBody>
          <a:bodyPr wrap="square" rtlCol="0">
            <a:spAutoFit/>
          </a:bodyPr>
          <a:lstStyle/>
          <a:p>
            <a:r>
              <a:rPr lang="en-US" b="1" dirty="0">
                <a:solidFill>
                  <a:schemeClr val="tx2"/>
                </a:solidFill>
              </a:rPr>
              <a:t>Findings: </a:t>
            </a:r>
          </a:p>
          <a:p>
            <a:pPr marL="285750" indent="-285750">
              <a:buFont typeface="Arial" panose="020B0604020202020204" pitchFamily="34" charset="0"/>
              <a:buChar char="•"/>
            </a:pPr>
            <a:r>
              <a:rPr lang="en-US" dirty="0">
                <a:solidFill>
                  <a:schemeClr val="tx2"/>
                </a:solidFill>
              </a:rPr>
              <a:t>On average, CNN with temporal attention is a better method for human attribute detection from videos.</a:t>
            </a:r>
            <a:endParaRPr lang="en-US" dirty="0"/>
          </a:p>
          <a:p>
            <a:endParaRPr lang="en-US" b="1" dirty="0">
              <a:solidFill>
                <a:schemeClr val="tx2"/>
              </a:solidFill>
            </a:endParaRPr>
          </a:p>
        </p:txBody>
      </p:sp>
      <p:pic>
        <p:nvPicPr>
          <p:cNvPr id="18" name="Picture 17" descr="A group of people walking&#10;&#10;Description automatically generated">
            <a:extLst>
              <a:ext uri="{FF2B5EF4-FFF2-40B4-BE49-F238E27FC236}">
                <a16:creationId xmlns:a16="http://schemas.microsoft.com/office/drawing/2014/main" id="{12E688C1-367B-A387-F11E-453FDE9B88BD}"/>
              </a:ext>
            </a:extLst>
          </p:cNvPr>
          <p:cNvPicPr>
            <a:picLocks noChangeAspect="1"/>
          </p:cNvPicPr>
          <p:nvPr/>
        </p:nvPicPr>
        <p:blipFill>
          <a:blip r:embed="rId4"/>
          <a:stretch>
            <a:fillRect/>
          </a:stretch>
        </p:blipFill>
        <p:spPr>
          <a:xfrm>
            <a:off x="530309" y="1852600"/>
            <a:ext cx="4051300" cy="2768600"/>
          </a:xfrm>
          <a:prstGeom prst="rect">
            <a:avLst/>
          </a:prstGeom>
        </p:spPr>
      </p:pic>
      <p:sp>
        <p:nvSpPr>
          <p:cNvPr id="5" name="Slide Number Placeholder 4">
            <a:extLst>
              <a:ext uri="{FF2B5EF4-FFF2-40B4-BE49-F238E27FC236}">
                <a16:creationId xmlns:a16="http://schemas.microsoft.com/office/drawing/2014/main" id="{34D8C918-4D6B-3342-A9C0-D188274BEA18}"/>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34</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E32773E5-8ED4-3D4C-AABE-92FA9DC7DEEB}"/>
              </a:ext>
            </a:extLst>
          </p:cNvPr>
          <p:cNvSpPr>
            <a:spLocks noGrp="1"/>
          </p:cNvSpPr>
          <p:nvPr>
            <p:ph type="title"/>
          </p:nvPr>
        </p:nvSpPr>
        <p:spPr/>
        <p:txBody>
          <a:bodyPr>
            <a:normAutofit/>
          </a:bodyPr>
          <a:lstStyle/>
          <a:p>
            <a:r>
              <a:rPr lang="en-US" dirty="0"/>
              <a:t>Experimental Results and Findings</a:t>
            </a:r>
          </a:p>
        </p:txBody>
      </p:sp>
      <p:sp>
        <p:nvSpPr>
          <p:cNvPr id="3" name="TextBox 2">
            <a:extLst>
              <a:ext uri="{FF2B5EF4-FFF2-40B4-BE49-F238E27FC236}">
                <a16:creationId xmlns:a16="http://schemas.microsoft.com/office/drawing/2014/main" id="{DDF94BA6-223F-BE9A-EBA3-474AE1953A5E}"/>
              </a:ext>
            </a:extLst>
          </p:cNvPr>
          <p:cNvSpPr txBox="1"/>
          <p:nvPr/>
        </p:nvSpPr>
        <p:spPr>
          <a:xfrm>
            <a:off x="1191823" y="6413145"/>
            <a:ext cx="10092550" cy="646331"/>
          </a:xfrm>
          <a:prstGeom prst="rect">
            <a:avLst/>
          </a:prstGeom>
          <a:noFill/>
        </p:spPr>
        <p:txBody>
          <a:bodyPr wrap="square" rtlCol="0">
            <a:spAutoFit/>
          </a:bodyPr>
          <a:lstStyle/>
          <a:p>
            <a:r>
              <a:rPr lang="en-US" sz="1200" dirty="0">
                <a:solidFill>
                  <a:schemeClr val="tx2">
                    <a:lumMod val="50000"/>
                    <a:lumOff val="50000"/>
                  </a:schemeClr>
                </a:solidFill>
              </a:rPr>
              <a:t>* K. Solaiman, T. Sun, A. </a:t>
            </a:r>
            <a:r>
              <a:rPr lang="en-US" sz="1200" dirty="0" err="1">
                <a:solidFill>
                  <a:schemeClr val="tx2">
                    <a:lumMod val="50000"/>
                    <a:lumOff val="50000"/>
                  </a:schemeClr>
                </a:solidFill>
              </a:rPr>
              <a:t>Nesen</a:t>
            </a:r>
            <a:r>
              <a:rPr lang="en-US" sz="1200" dirty="0">
                <a:solidFill>
                  <a:schemeClr val="tx2">
                    <a:lumMod val="50000"/>
                    <a:lumOff val="50000"/>
                  </a:schemeClr>
                </a:solidFill>
              </a:rPr>
              <a:t>, B. Bhargava and M. Stonebraker, "Applying Machine Learning and Data Fusion to the Missing Person Problem" in IEEE Computer, vol. 55, no. 06, pp. 40-55, 2022.</a:t>
            </a:r>
          </a:p>
          <a:p>
            <a:endParaRPr lang="en-US" sz="1200" dirty="0">
              <a:solidFill>
                <a:schemeClr val="tx2">
                  <a:lumMod val="50000"/>
                  <a:lumOff val="50000"/>
                </a:schemeClr>
              </a:solidFill>
            </a:endParaRPr>
          </a:p>
        </p:txBody>
      </p:sp>
      <p:sp>
        <p:nvSpPr>
          <p:cNvPr id="4" name="TextBox 3">
            <a:extLst>
              <a:ext uri="{FF2B5EF4-FFF2-40B4-BE49-F238E27FC236}">
                <a16:creationId xmlns:a16="http://schemas.microsoft.com/office/drawing/2014/main" id="{AE227B29-EA42-7AB5-9D64-26D843CA54C8}"/>
              </a:ext>
            </a:extLst>
          </p:cNvPr>
          <p:cNvSpPr txBox="1"/>
          <p:nvPr/>
        </p:nvSpPr>
        <p:spPr>
          <a:xfrm>
            <a:off x="530309" y="4984416"/>
            <a:ext cx="11273742" cy="1200329"/>
          </a:xfrm>
          <a:prstGeom prst="rect">
            <a:avLst/>
          </a:prstGeom>
          <a:noFill/>
          <a:ln w="12700">
            <a:solidFill>
              <a:schemeClr val="tx2"/>
            </a:solidFill>
          </a:ln>
        </p:spPr>
        <p:txBody>
          <a:bodyPr wrap="square" rtlCol="0">
            <a:spAutoFit/>
          </a:bodyPr>
          <a:lstStyle/>
          <a:p>
            <a:r>
              <a:rPr lang="en-US" b="1" dirty="0">
                <a:solidFill>
                  <a:schemeClr val="tx2"/>
                </a:solidFill>
              </a:rPr>
              <a:t>Findings: </a:t>
            </a:r>
          </a:p>
          <a:p>
            <a:pPr marL="285750" indent="-285750">
              <a:buFont typeface="Arial" panose="020B0604020202020204" pitchFamily="34" charset="0"/>
              <a:buChar char="•"/>
            </a:pPr>
            <a:r>
              <a:rPr lang="en-US" dirty="0">
                <a:solidFill>
                  <a:schemeClr val="tx2"/>
                </a:solidFill>
              </a:rPr>
              <a:t>If only static features are of interest i.e., gender, CNN-based object detectors are enough.</a:t>
            </a:r>
          </a:p>
          <a:p>
            <a:pPr marL="285750" indent="-285750">
              <a:buFont typeface="Arial" panose="020B0604020202020204" pitchFamily="34" charset="0"/>
              <a:buChar char="•"/>
            </a:pPr>
            <a:r>
              <a:rPr lang="en-US" dirty="0">
                <a:solidFill>
                  <a:schemeClr val="tx2"/>
                </a:solidFill>
              </a:rPr>
              <a:t>If static and dynamic features (have effects from time and space) are of interest, CNN with temporal attention works better.  </a:t>
            </a:r>
          </a:p>
        </p:txBody>
      </p:sp>
      <p:sp>
        <p:nvSpPr>
          <p:cNvPr id="13" name="TextBox 12">
            <a:extLst>
              <a:ext uri="{FF2B5EF4-FFF2-40B4-BE49-F238E27FC236}">
                <a16:creationId xmlns:a16="http://schemas.microsoft.com/office/drawing/2014/main" id="{1C1D9634-E726-B862-83EF-FC44677CEF2B}"/>
              </a:ext>
            </a:extLst>
          </p:cNvPr>
          <p:cNvSpPr txBox="1"/>
          <p:nvPr/>
        </p:nvSpPr>
        <p:spPr>
          <a:xfrm>
            <a:off x="6504265" y="2037016"/>
            <a:ext cx="5299786" cy="338554"/>
          </a:xfrm>
          <a:prstGeom prst="rect">
            <a:avLst/>
          </a:prstGeom>
          <a:noFill/>
        </p:spPr>
        <p:txBody>
          <a:bodyPr wrap="square" rtlCol="0">
            <a:spAutoFit/>
          </a:bodyPr>
          <a:lstStyle/>
          <a:p>
            <a:r>
              <a:rPr lang="en-US" sz="1600" dirty="0">
                <a:solidFill>
                  <a:schemeClr val="tx2"/>
                </a:solidFill>
              </a:rPr>
              <a:t>* MARS</a:t>
            </a:r>
            <a:r>
              <a:rPr lang="en-US" sz="1600" b="0" i="0" dirty="0">
                <a:solidFill>
                  <a:srgbClr val="4D5156"/>
                </a:solidFill>
                <a:effectLst/>
                <a:latin typeface="arial" panose="020B0604020202020204" pitchFamily="34" charset="0"/>
              </a:rPr>
              <a:t> (Motion Analysis and Re-identification Set)</a:t>
            </a:r>
            <a:endParaRPr lang="en-US" sz="1600" dirty="0">
              <a:solidFill>
                <a:schemeClr val="tx2"/>
              </a:solidFill>
            </a:endParaRPr>
          </a:p>
        </p:txBody>
      </p:sp>
      <p:sp>
        <p:nvSpPr>
          <p:cNvPr id="23" name="Rectangle 22">
            <a:extLst>
              <a:ext uri="{FF2B5EF4-FFF2-40B4-BE49-F238E27FC236}">
                <a16:creationId xmlns:a16="http://schemas.microsoft.com/office/drawing/2014/main" id="{D96C3667-F6FB-9FB4-1DCE-1F8D53E65293}"/>
              </a:ext>
            </a:extLst>
          </p:cNvPr>
          <p:cNvSpPr/>
          <p:nvPr/>
        </p:nvSpPr>
        <p:spPr>
          <a:xfrm>
            <a:off x="8102080" y="3032588"/>
            <a:ext cx="1915471" cy="16159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24" name="Rectangle 23">
            <a:extLst>
              <a:ext uri="{FF2B5EF4-FFF2-40B4-BE49-F238E27FC236}">
                <a16:creationId xmlns:a16="http://schemas.microsoft.com/office/drawing/2014/main" id="{DB6C3209-EDE7-62B5-AE43-5B62981007D5}"/>
              </a:ext>
            </a:extLst>
          </p:cNvPr>
          <p:cNvSpPr/>
          <p:nvPr/>
        </p:nvSpPr>
        <p:spPr>
          <a:xfrm>
            <a:off x="10155878" y="3032588"/>
            <a:ext cx="1495724" cy="16159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21" name="TextBox 20">
            <a:extLst>
              <a:ext uri="{FF2B5EF4-FFF2-40B4-BE49-F238E27FC236}">
                <a16:creationId xmlns:a16="http://schemas.microsoft.com/office/drawing/2014/main" id="{7371DF6F-B28C-E42F-AE04-82FAB1F57F4E}"/>
              </a:ext>
            </a:extLst>
          </p:cNvPr>
          <p:cNvSpPr txBox="1"/>
          <p:nvPr/>
        </p:nvSpPr>
        <p:spPr>
          <a:xfrm>
            <a:off x="530309" y="4984417"/>
            <a:ext cx="11273742" cy="1200329"/>
          </a:xfrm>
          <a:prstGeom prst="rect">
            <a:avLst/>
          </a:prstGeom>
          <a:noFill/>
          <a:ln w="12700">
            <a:solidFill>
              <a:schemeClr val="tx2"/>
            </a:solidFill>
          </a:ln>
        </p:spPr>
        <p:txBody>
          <a:bodyPr wrap="square" rtlCol="0">
            <a:spAutoFit/>
          </a:bodyPr>
          <a:lstStyle/>
          <a:p>
            <a:r>
              <a:rPr lang="en-US" b="1" dirty="0">
                <a:solidFill>
                  <a:schemeClr val="tx2"/>
                </a:solidFill>
              </a:rPr>
              <a:t>Findings: </a:t>
            </a:r>
          </a:p>
          <a:p>
            <a:pPr marL="285750" indent="-285750">
              <a:buFont typeface="Arial" panose="020B0604020202020204" pitchFamily="34" charset="0"/>
              <a:buChar char="•"/>
            </a:pPr>
            <a:r>
              <a:rPr lang="en-US" dirty="0">
                <a:solidFill>
                  <a:schemeClr val="tx2"/>
                </a:solidFill>
              </a:rPr>
              <a:t>Color Sampling can be a good solution for cold start problem, but compared to neural network models the performance is weak.</a:t>
            </a:r>
          </a:p>
          <a:p>
            <a:endParaRPr lang="en-US" b="1" dirty="0">
              <a:solidFill>
                <a:schemeClr val="tx2"/>
              </a:solidFill>
            </a:endParaRPr>
          </a:p>
        </p:txBody>
      </p:sp>
      <p:sp>
        <p:nvSpPr>
          <p:cNvPr id="19" name="Rectangle 18">
            <a:extLst>
              <a:ext uri="{FF2B5EF4-FFF2-40B4-BE49-F238E27FC236}">
                <a16:creationId xmlns:a16="http://schemas.microsoft.com/office/drawing/2014/main" id="{5DCC1D39-D9D2-078B-9D40-C25C8C1CE0F4}"/>
              </a:ext>
            </a:extLst>
          </p:cNvPr>
          <p:cNvSpPr/>
          <p:nvPr/>
        </p:nvSpPr>
        <p:spPr>
          <a:xfrm>
            <a:off x="2006080" y="3051898"/>
            <a:ext cx="1660851" cy="15966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26" name="TextBox 25">
            <a:extLst>
              <a:ext uri="{FF2B5EF4-FFF2-40B4-BE49-F238E27FC236}">
                <a16:creationId xmlns:a16="http://schemas.microsoft.com/office/drawing/2014/main" id="{527460CE-23AD-ECD2-7E74-ED5897BFE9E5}"/>
              </a:ext>
            </a:extLst>
          </p:cNvPr>
          <p:cNvSpPr txBox="1"/>
          <p:nvPr/>
        </p:nvSpPr>
        <p:spPr>
          <a:xfrm>
            <a:off x="5554048" y="1812442"/>
            <a:ext cx="6097554" cy="646331"/>
          </a:xfrm>
          <a:prstGeom prst="rect">
            <a:avLst/>
          </a:prstGeom>
          <a:noFill/>
        </p:spPr>
        <p:txBody>
          <a:bodyPr wrap="square">
            <a:spAutoFit/>
          </a:bodyPr>
          <a:lstStyle/>
          <a:p>
            <a:r>
              <a:rPr lang="en-US" sz="1800" dirty="0">
                <a:effectLst/>
                <a:latin typeface="LMRoman12"/>
              </a:rPr>
              <a:t>Resnet50 needed 513 minutes and temporal attention model needed 1073 minutes for training</a:t>
            </a:r>
            <a:endParaRPr lang="en-US" dirty="0">
              <a:effectLst/>
            </a:endParaRPr>
          </a:p>
        </p:txBody>
      </p:sp>
    </p:spTree>
    <p:extLst>
      <p:ext uri="{BB962C8B-B14F-4D97-AF65-F5344CB8AC3E}">
        <p14:creationId xmlns:p14="http://schemas.microsoft.com/office/powerpoint/2010/main" val="241489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13" grpId="0"/>
      <p:bldP spid="23" grpId="0" animBg="1"/>
      <p:bldP spid="24" grpId="0" animBg="1"/>
      <p:bldP spid="24" grpId="1" animBg="1"/>
      <p:bldP spid="21" grpId="0" animBg="1"/>
      <p:bldP spid="21" grpId="1" animBg="1"/>
      <p:bldP spid="19" grpId="0" animBg="1"/>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B1B0C3F-A2D7-0951-9DBF-1CF43D71B0F9}"/>
              </a:ext>
            </a:extLst>
          </p:cNvPr>
          <p:cNvSpPr>
            <a:spLocks noGrp="1"/>
          </p:cNvSpPr>
          <p:nvPr>
            <p:ph type="body" sz="quarter" idx="11"/>
          </p:nvPr>
        </p:nvSpPr>
        <p:spPr/>
        <p:txBody>
          <a:bodyPr/>
          <a:lstStyle/>
          <a:p>
            <a:r>
              <a:rPr lang="en-US" b="1" dirty="0"/>
              <a:t>RQ5: </a:t>
            </a:r>
            <a:r>
              <a:rPr lang="en-US" dirty="0"/>
              <a:t>Will SKOD / </a:t>
            </a:r>
            <a:r>
              <a:rPr lang="en-US" dirty="0" err="1"/>
              <a:t>SurvQ</a:t>
            </a:r>
            <a:r>
              <a:rPr lang="en-US" dirty="0"/>
              <a:t> be performant enough to handle an urban camera deployment, including the West Lafayette use case? </a:t>
            </a:r>
          </a:p>
          <a:p>
            <a:endParaRPr lang="en-US" dirty="0"/>
          </a:p>
        </p:txBody>
      </p:sp>
      <p:pic>
        <p:nvPicPr>
          <p:cNvPr id="11" name="Content Placeholder 5" descr="A graph with a line&#10;&#10;Description automatically generated">
            <a:extLst>
              <a:ext uri="{FF2B5EF4-FFF2-40B4-BE49-F238E27FC236}">
                <a16:creationId xmlns:a16="http://schemas.microsoft.com/office/drawing/2014/main" id="{F094D9B7-50CC-6AAE-D8BF-9148D7947300}"/>
              </a:ext>
            </a:extLst>
          </p:cNvPr>
          <p:cNvPicPr>
            <a:picLocks noChangeAspect="1"/>
          </p:cNvPicPr>
          <p:nvPr/>
        </p:nvPicPr>
        <p:blipFill>
          <a:blip r:embed="rId3"/>
          <a:stretch>
            <a:fillRect/>
          </a:stretch>
        </p:blipFill>
        <p:spPr>
          <a:xfrm>
            <a:off x="6141605" y="2040135"/>
            <a:ext cx="5364163" cy="4023122"/>
          </a:xfrm>
          <a:prstGeom prst="rect">
            <a:avLst/>
          </a:prstGeom>
          <a:ln>
            <a:solidFill>
              <a:schemeClr val="tx2"/>
            </a:solidFill>
          </a:ln>
        </p:spPr>
      </p:pic>
      <p:sp>
        <p:nvSpPr>
          <p:cNvPr id="5" name="Slide Number Placeholder 4">
            <a:extLst>
              <a:ext uri="{FF2B5EF4-FFF2-40B4-BE49-F238E27FC236}">
                <a16:creationId xmlns:a16="http://schemas.microsoft.com/office/drawing/2014/main" id="{34D8C918-4D6B-3342-A9C0-D188274BEA18}"/>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35</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E32773E5-8ED4-3D4C-AABE-92FA9DC7DEEB}"/>
              </a:ext>
            </a:extLst>
          </p:cNvPr>
          <p:cNvSpPr>
            <a:spLocks noGrp="1"/>
          </p:cNvSpPr>
          <p:nvPr>
            <p:ph type="title"/>
          </p:nvPr>
        </p:nvSpPr>
        <p:spPr/>
        <p:txBody>
          <a:bodyPr>
            <a:normAutofit/>
          </a:bodyPr>
          <a:lstStyle/>
          <a:p>
            <a:r>
              <a:rPr lang="en-US" dirty="0"/>
              <a:t>Experimental Results and Findings</a:t>
            </a:r>
          </a:p>
        </p:txBody>
      </p:sp>
      <p:sp>
        <p:nvSpPr>
          <p:cNvPr id="3" name="TextBox 2">
            <a:extLst>
              <a:ext uri="{FF2B5EF4-FFF2-40B4-BE49-F238E27FC236}">
                <a16:creationId xmlns:a16="http://schemas.microsoft.com/office/drawing/2014/main" id="{DDF94BA6-223F-BE9A-EBA3-474AE1953A5E}"/>
              </a:ext>
            </a:extLst>
          </p:cNvPr>
          <p:cNvSpPr txBox="1"/>
          <p:nvPr/>
        </p:nvSpPr>
        <p:spPr>
          <a:xfrm>
            <a:off x="2228710" y="6396335"/>
            <a:ext cx="7280373" cy="461665"/>
          </a:xfrm>
          <a:prstGeom prst="rect">
            <a:avLst/>
          </a:prstGeom>
          <a:noFill/>
        </p:spPr>
        <p:txBody>
          <a:bodyPr wrap="square" rtlCol="0">
            <a:spAutoFit/>
          </a:bodyPr>
          <a:lstStyle/>
          <a:p>
            <a:r>
              <a:rPr lang="en-US" sz="1200" dirty="0">
                <a:solidFill>
                  <a:schemeClr val="tx2">
                    <a:lumMod val="50000"/>
                    <a:lumOff val="50000"/>
                  </a:schemeClr>
                </a:solidFill>
              </a:rPr>
              <a:t>* M. Stonebraker et al, </a:t>
            </a:r>
            <a:r>
              <a:rPr lang="en-US" sz="1200" i="1" dirty="0">
                <a:solidFill>
                  <a:schemeClr val="tx2">
                    <a:lumMod val="50000"/>
                    <a:lumOff val="50000"/>
                  </a:schemeClr>
                </a:solidFill>
              </a:rPr>
              <a:t>Surveillance Video Querying with a Human-in-the-loop, </a:t>
            </a:r>
            <a:r>
              <a:rPr lang="en-US" sz="1200" dirty="0">
                <a:solidFill>
                  <a:schemeClr val="tx2">
                    <a:lumMod val="50000"/>
                    <a:lumOff val="50000"/>
                  </a:schemeClr>
                </a:solidFill>
              </a:rPr>
              <a:t>in HILDA, SIGMOD 2020 </a:t>
            </a:r>
          </a:p>
          <a:p>
            <a:endParaRPr lang="en-US" sz="1200" dirty="0">
              <a:solidFill>
                <a:schemeClr val="tx2">
                  <a:lumMod val="50000"/>
                  <a:lumOff val="50000"/>
                </a:schemeClr>
              </a:solidFill>
            </a:endParaRPr>
          </a:p>
        </p:txBody>
      </p:sp>
      <p:sp>
        <p:nvSpPr>
          <p:cNvPr id="4" name="TextBox 3">
            <a:extLst>
              <a:ext uri="{FF2B5EF4-FFF2-40B4-BE49-F238E27FC236}">
                <a16:creationId xmlns:a16="http://schemas.microsoft.com/office/drawing/2014/main" id="{AE227B29-EA42-7AB5-9D64-26D843CA54C8}"/>
              </a:ext>
            </a:extLst>
          </p:cNvPr>
          <p:cNvSpPr txBox="1"/>
          <p:nvPr/>
        </p:nvSpPr>
        <p:spPr>
          <a:xfrm>
            <a:off x="453421" y="5124322"/>
            <a:ext cx="11273742" cy="646331"/>
          </a:xfrm>
          <a:prstGeom prst="rect">
            <a:avLst/>
          </a:prstGeom>
          <a:noFill/>
          <a:ln w="12700">
            <a:solidFill>
              <a:schemeClr val="tx2"/>
            </a:solidFill>
          </a:ln>
        </p:spPr>
        <p:txBody>
          <a:bodyPr wrap="square" rtlCol="0">
            <a:spAutoFit/>
          </a:bodyPr>
          <a:lstStyle/>
          <a:p>
            <a:r>
              <a:rPr lang="en-US" b="1" dirty="0">
                <a:solidFill>
                  <a:schemeClr val="tx2"/>
                </a:solidFill>
              </a:rPr>
              <a:t>Findings: </a:t>
            </a:r>
            <a:r>
              <a:rPr lang="en-US" dirty="0">
                <a:solidFill>
                  <a:schemeClr val="tx2"/>
                </a:solidFill>
              </a:rPr>
              <a:t>Since avg time/60K inserts is well under 60 seconds, we can most definitely say the trigger invocation can easily keep up, and so would SKOD.</a:t>
            </a:r>
            <a:endParaRPr lang="en-US" dirty="0"/>
          </a:p>
        </p:txBody>
      </p:sp>
      <p:sp>
        <p:nvSpPr>
          <p:cNvPr id="13" name="TextBox 12">
            <a:extLst>
              <a:ext uri="{FF2B5EF4-FFF2-40B4-BE49-F238E27FC236}">
                <a16:creationId xmlns:a16="http://schemas.microsoft.com/office/drawing/2014/main" id="{14F479EB-FB3D-186D-69AC-378D6927443C}"/>
              </a:ext>
            </a:extLst>
          </p:cNvPr>
          <p:cNvSpPr txBox="1"/>
          <p:nvPr/>
        </p:nvSpPr>
        <p:spPr>
          <a:xfrm>
            <a:off x="453421" y="2762901"/>
            <a:ext cx="5364163"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effectLst/>
                <a:latin typeface="Arial" panose="020B0604020202020204" pitchFamily="34" charset="0"/>
                <a:cs typeface="Arial" panose="020B0604020202020204" pitchFamily="34" charset="0"/>
              </a:rPr>
              <a:t>In </a:t>
            </a:r>
            <a:r>
              <a:rPr lang="en-US" dirty="0" err="1">
                <a:solidFill>
                  <a:schemeClr val="tx2"/>
                </a:solidFill>
                <a:effectLst/>
                <a:latin typeface="Arial" panose="020B0604020202020204" pitchFamily="34" charset="0"/>
                <a:cs typeface="Arial" panose="020B0604020202020204" pitchFamily="34" charset="0"/>
              </a:rPr>
              <a:t>SurvQ</a:t>
            </a:r>
            <a:r>
              <a:rPr lang="en-US" dirty="0">
                <a:solidFill>
                  <a:schemeClr val="tx2"/>
                </a:solidFill>
                <a:effectLst/>
                <a:latin typeface="Arial" panose="020B0604020202020204" pitchFamily="34" charset="0"/>
                <a:cs typeface="Arial" panose="020B0604020202020204" pitchFamily="34" charset="0"/>
              </a:rPr>
              <a:t>, a trigger function for each incident is invoked every time YOLO results are inserted. </a:t>
            </a:r>
          </a:p>
          <a:p>
            <a:pPr marL="285750" indent="-285750">
              <a:buFont typeface="Arial" panose="020B0604020202020204" pitchFamily="34" charset="0"/>
              <a:buChar char="•"/>
            </a:pPr>
            <a:r>
              <a:rPr lang="en-US" dirty="0">
                <a:solidFill>
                  <a:schemeClr val="tx2"/>
                </a:solidFill>
                <a:effectLst/>
                <a:latin typeface="Arial" panose="020B0604020202020204" pitchFamily="34" charset="0"/>
                <a:cs typeface="Arial" panose="020B0604020202020204" pitchFamily="34" charset="0"/>
              </a:rPr>
              <a:t>YOLO </a:t>
            </a:r>
            <a:r>
              <a:rPr lang="en-US" dirty="0">
                <a:solidFill>
                  <a:schemeClr val="tx2"/>
                </a:solidFill>
                <a:latin typeface="Arial" panose="020B0604020202020204" pitchFamily="34" charset="0"/>
                <a:cs typeface="Arial" panose="020B0604020202020204" pitchFamily="34" charset="0"/>
              </a:rPr>
              <a:t>runs on</a:t>
            </a:r>
            <a:r>
              <a:rPr lang="en-US" dirty="0">
                <a:solidFill>
                  <a:schemeClr val="tx2"/>
                </a:solidFill>
                <a:effectLst/>
                <a:latin typeface="Arial" panose="020B0604020202020204" pitchFamily="34" charset="0"/>
                <a:cs typeface="Arial" panose="020B0604020202020204" pitchFamily="34" charset="0"/>
              </a:rPr>
              <a:t> 60 frames per minute</a:t>
            </a:r>
            <a:endParaRPr lang="en-US" dirty="0">
              <a:solidFill>
                <a:schemeClr val="tx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2"/>
                </a:solidFill>
                <a:effectLst/>
                <a:latin typeface="Arial" panose="020B0604020202020204" pitchFamily="34" charset="0"/>
                <a:cs typeface="Arial" panose="020B0604020202020204" pitchFamily="34" charset="0"/>
              </a:rPr>
              <a:t>Avg. 5 persons per frame</a:t>
            </a:r>
          </a:p>
          <a:p>
            <a:pPr marL="285750" indent="-285750">
              <a:buFont typeface="Arial" panose="020B0604020202020204" pitchFamily="34" charset="0"/>
              <a:buChar char="•"/>
            </a:pPr>
            <a:r>
              <a:rPr lang="en-US" dirty="0">
                <a:solidFill>
                  <a:schemeClr val="tx2"/>
                </a:solidFill>
                <a:latin typeface="Arial" panose="020B0604020202020204" pitchFamily="34" charset="0"/>
                <a:cs typeface="Arial" panose="020B0604020202020204" pitchFamily="34" charset="0"/>
              </a:rPr>
              <a:t>At most 200 video sources</a:t>
            </a:r>
          </a:p>
          <a:p>
            <a:pPr marL="285750" indent="-285750">
              <a:buFont typeface="Arial" panose="020B0604020202020204" pitchFamily="34" charset="0"/>
              <a:buChar char="•"/>
            </a:pPr>
            <a:r>
              <a:rPr lang="en-US" dirty="0">
                <a:solidFill>
                  <a:schemeClr val="tx2"/>
                </a:solidFill>
                <a:latin typeface="Arial" panose="020B0604020202020204" pitchFamily="34" charset="0"/>
                <a:cs typeface="Arial" panose="020B0604020202020204" pitchFamily="34" charset="0"/>
              </a:rPr>
              <a:t>~ 60 * 5 * 200 = </a:t>
            </a:r>
            <a:r>
              <a:rPr lang="en-US" b="1" dirty="0">
                <a:solidFill>
                  <a:schemeClr val="tx2"/>
                </a:solidFill>
                <a:latin typeface="Arial" panose="020B0604020202020204" pitchFamily="34" charset="0"/>
                <a:cs typeface="Arial" panose="020B0604020202020204" pitchFamily="34" charset="0"/>
              </a:rPr>
              <a:t>60000 inserts per minute</a:t>
            </a:r>
          </a:p>
          <a:p>
            <a:pPr marL="285750" indent="-285750">
              <a:buFont typeface="Arial" panose="020B0604020202020204" pitchFamily="34" charset="0"/>
              <a:buChar char="•"/>
            </a:pPr>
            <a:r>
              <a:rPr lang="en-US" b="1" dirty="0">
                <a:solidFill>
                  <a:schemeClr val="tx2"/>
                </a:solidFill>
                <a:latin typeface="Arial" panose="020B0604020202020204" pitchFamily="34" charset="0"/>
                <a:cs typeface="Arial" panose="020B0604020202020204" pitchFamily="34" charset="0"/>
              </a:rPr>
              <a:t>Handle under 60 seconds</a:t>
            </a:r>
          </a:p>
        </p:txBody>
      </p:sp>
    </p:spTree>
    <p:extLst>
      <p:ext uri="{BB962C8B-B14F-4D97-AF65-F5344CB8AC3E}">
        <p14:creationId xmlns:p14="http://schemas.microsoft.com/office/powerpoint/2010/main" val="84060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
                                        </p:tgtEl>
                                        <p:attrNameLst>
                                          <p:attrName>style.opacity</p:attrName>
                                        </p:attrNameLst>
                                      </p:cBhvr>
                                      <p:to>
                                        <p:strVal val="0.1"/>
                                      </p:to>
                                    </p:set>
                                    <p:animEffect filter="image" prLst="opacity: 0.1">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A screenshot of a computer screen&#10;&#10;Description automatically generated">
            <a:extLst>
              <a:ext uri="{FF2B5EF4-FFF2-40B4-BE49-F238E27FC236}">
                <a16:creationId xmlns:a16="http://schemas.microsoft.com/office/drawing/2014/main" id="{53DBC425-FE33-ADC6-9AF4-B819D5983700}"/>
              </a:ext>
            </a:extLst>
          </p:cNvPr>
          <p:cNvPicPr>
            <a:picLocks noChangeAspect="1"/>
          </p:cNvPicPr>
          <p:nvPr/>
        </p:nvPicPr>
        <p:blipFill>
          <a:blip r:embed="rId3"/>
          <a:stretch>
            <a:fillRect/>
          </a:stretch>
        </p:blipFill>
        <p:spPr>
          <a:xfrm>
            <a:off x="3801557" y="1861107"/>
            <a:ext cx="6513097" cy="4465164"/>
          </a:xfrm>
          <a:prstGeom prst="rect">
            <a:avLst/>
          </a:prstGeom>
        </p:spPr>
      </p:pic>
      <p:sp>
        <p:nvSpPr>
          <p:cNvPr id="10" name="Content Placeholder 9">
            <a:extLst>
              <a:ext uri="{FF2B5EF4-FFF2-40B4-BE49-F238E27FC236}">
                <a16:creationId xmlns:a16="http://schemas.microsoft.com/office/drawing/2014/main" id="{AB1B0C3F-A2D7-0951-9DBF-1CF43D71B0F9}"/>
              </a:ext>
            </a:extLst>
          </p:cNvPr>
          <p:cNvSpPr>
            <a:spLocks noGrp="1"/>
          </p:cNvSpPr>
          <p:nvPr>
            <p:ph type="body" sz="quarter" idx="11"/>
          </p:nvPr>
        </p:nvSpPr>
        <p:spPr/>
        <p:txBody>
          <a:bodyPr/>
          <a:lstStyle/>
          <a:p>
            <a:r>
              <a:rPr lang="en-US" b="1" dirty="0"/>
              <a:t>RQ6: </a:t>
            </a:r>
            <a:r>
              <a:rPr lang="en-US" dirty="0"/>
              <a:t>Can SKOD framework be generalized?</a:t>
            </a:r>
          </a:p>
          <a:p>
            <a:endParaRPr lang="en-US" dirty="0"/>
          </a:p>
        </p:txBody>
      </p:sp>
      <p:sp>
        <p:nvSpPr>
          <p:cNvPr id="5" name="Slide Number Placeholder 4">
            <a:extLst>
              <a:ext uri="{FF2B5EF4-FFF2-40B4-BE49-F238E27FC236}">
                <a16:creationId xmlns:a16="http://schemas.microsoft.com/office/drawing/2014/main" id="{34D8C918-4D6B-3342-A9C0-D188274BEA18}"/>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36</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E32773E5-8ED4-3D4C-AABE-92FA9DC7DEEB}"/>
              </a:ext>
            </a:extLst>
          </p:cNvPr>
          <p:cNvSpPr>
            <a:spLocks noGrp="1"/>
          </p:cNvSpPr>
          <p:nvPr>
            <p:ph type="title"/>
          </p:nvPr>
        </p:nvSpPr>
        <p:spPr/>
        <p:txBody>
          <a:bodyPr>
            <a:normAutofit/>
          </a:bodyPr>
          <a:lstStyle/>
          <a:p>
            <a:r>
              <a:rPr lang="en-US" dirty="0"/>
              <a:t>Experimental Results and Findings</a:t>
            </a:r>
          </a:p>
        </p:txBody>
      </p:sp>
      <p:sp>
        <p:nvSpPr>
          <p:cNvPr id="3" name="TextBox 2">
            <a:extLst>
              <a:ext uri="{FF2B5EF4-FFF2-40B4-BE49-F238E27FC236}">
                <a16:creationId xmlns:a16="http://schemas.microsoft.com/office/drawing/2014/main" id="{DDF94BA6-223F-BE9A-EBA3-474AE1953A5E}"/>
              </a:ext>
            </a:extLst>
          </p:cNvPr>
          <p:cNvSpPr txBox="1"/>
          <p:nvPr/>
        </p:nvSpPr>
        <p:spPr>
          <a:xfrm>
            <a:off x="878200" y="6356375"/>
            <a:ext cx="10619360" cy="646331"/>
          </a:xfrm>
          <a:prstGeom prst="rect">
            <a:avLst/>
          </a:prstGeom>
          <a:noFill/>
        </p:spPr>
        <p:txBody>
          <a:bodyPr wrap="square" rtlCol="0">
            <a:spAutoFit/>
          </a:bodyPr>
          <a:lstStyle/>
          <a:p>
            <a:pPr marL="171450" indent="-171450">
              <a:buFont typeface="Arial" panose="020B0604020202020204" pitchFamily="34" charset="0"/>
              <a:buChar char="•"/>
            </a:pPr>
            <a:r>
              <a:rPr lang="en-US" sz="900" dirty="0">
                <a:solidFill>
                  <a:schemeClr val="tx2">
                    <a:lumMod val="50000"/>
                    <a:lumOff val="50000"/>
                  </a:schemeClr>
                </a:solidFill>
              </a:rPr>
              <a:t>S. Palacios and K. Solaiman** et al. </a:t>
            </a:r>
            <a:r>
              <a:rPr lang="en-US" sz="900" i="1" dirty="0">
                <a:solidFill>
                  <a:schemeClr val="tx2">
                    <a:lumMod val="50000"/>
                    <a:lumOff val="50000"/>
                  </a:schemeClr>
                </a:solidFill>
              </a:rPr>
              <a:t>SKOD: A Framework for Situational Knowledge on Demand. </a:t>
            </a:r>
            <a:r>
              <a:rPr lang="en-US" sz="900" dirty="0">
                <a:solidFill>
                  <a:schemeClr val="tx2">
                    <a:lumMod val="50000"/>
                    <a:lumOff val="50000"/>
                  </a:schemeClr>
                </a:solidFill>
              </a:rPr>
              <a:t>In  Poly 2019, at VLDB 2019, August 2019. </a:t>
            </a:r>
          </a:p>
          <a:p>
            <a:pPr marL="171450" indent="-171450">
              <a:buFont typeface="Arial" panose="020B0604020202020204" pitchFamily="34" charset="0"/>
              <a:buChar char="•"/>
            </a:pPr>
            <a:r>
              <a:rPr lang="en-US" sz="900" dirty="0">
                <a:solidFill>
                  <a:schemeClr val="tx2">
                    <a:lumMod val="50000"/>
                    <a:lumOff val="50000"/>
                  </a:schemeClr>
                </a:solidFill>
              </a:rPr>
              <a:t>M. Stonebraker et al, </a:t>
            </a:r>
            <a:r>
              <a:rPr lang="en-US" sz="900" i="1" dirty="0">
                <a:solidFill>
                  <a:schemeClr val="tx2">
                    <a:lumMod val="50000"/>
                    <a:lumOff val="50000"/>
                  </a:schemeClr>
                </a:solidFill>
              </a:rPr>
              <a:t>Surveillance Video Querying with a Human-in-the-loop, </a:t>
            </a:r>
            <a:r>
              <a:rPr lang="en-US" sz="900" dirty="0">
                <a:solidFill>
                  <a:schemeClr val="tx2">
                    <a:lumMod val="50000"/>
                    <a:lumOff val="50000"/>
                  </a:schemeClr>
                </a:solidFill>
              </a:rPr>
              <a:t>in HILDA, SIGMOD 2020.</a:t>
            </a:r>
          </a:p>
          <a:p>
            <a:pPr marL="171450" indent="-171450">
              <a:buFont typeface="Arial" panose="020B0604020202020204" pitchFamily="34" charset="0"/>
              <a:buChar char="•"/>
            </a:pPr>
            <a:r>
              <a:rPr lang="en-US" sz="900" dirty="0">
                <a:solidFill>
                  <a:schemeClr val="tx2">
                    <a:lumMod val="50000"/>
                    <a:lumOff val="50000"/>
                  </a:schemeClr>
                </a:solidFill>
              </a:rPr>
              <a:t>K. Solaiman, T. Sun, A. </a:t>
            </a:r>
            <a:r>
              <a:rPr lang="en-US" sz="900" dirty="0" err="1">
                <a:solidFill>
                  <a:schemeClr val="tx2">
                    <a:lumMod val="50000"/>
                    <a:lumOff val="50000"/>
                  </a:schemeClr>
                </a:solidFill>
              </a:rPr>
              <a:t>Nesen</a:t>
            </a:r>
            <a:r>
              <a:rPr lang="en-US" sz="900" dirty="0">
                <a:solidFill>
                  <a:schemeClr val="tx2">
                    <a:lumMod val="50000"/>
                    <a:lumOff val="50000"/>
                  </a:schemeClr>
                </a:solidFill>
              </a:rPr>
              <a:t>, B. Bhargava and M. Stonebraker, "Applying Machine Learning and Data Fusion to the Missing Person Problem" in IEEE Computer, vol. 55, no. 06, pp. 40-55, 2022.</a:t>
            </a:r>
          </a:p>
          <a:p>
            <a:endParaRPr lang="en-US" sz="900" dirty="0">
              <a:solidFill>
                <a:schemeClr val="tx2">
                  <a:lumMod val="50000"/>
                  <a:lumOff val="50000"/>
                </a:schemeClr>
              </a:solidFill>
            </a:endParaRPr>
          </a:p>
        </p:txBody>
      </p:sp>
      <p:pic>
        <p:nvPicPr>
          <p:cNvPr id="9" name="Picture 8" descr="A map of Watts Towers&#10;&#10;Description automatically generated">
            <a:extLst>
              <a:ext uri="{FF2B5EF4-FFF2-40B4-BE49-F238E27FC236}">
                <a16:creationId xmlns:a16="http://schemas.microsoft.com/office/drawing/2014/main" id="{83AD1332-00D7-1E3C-70A6-AB8560ECBB58}"/>
              </a:ext>
            </a:extLst>
          </p:cNvPr>
          <p:cNvPicPr>
            <a:picLocks noChangeAspect="1"/>
          </p:cNvPicPr>
          <p:nvPr/>
        </p:nvPicPr>
        <p:blipFill>
          <a:blip r:embed="rId4"/>
          <a:stretch>
            <a:fillRect/>
          </a:stretch>
        </p:blipFill>
        <p:spPr>
          <a:xfrm>
            <a:off x="725456" y="1866215"/>
            <a:ext cx="1895220" cy="3382865"/>
          </a:xfrm>
          <a:prstGeom prst="rect">
            <a:avLst/>
          </a:prstGeom>
        </p:spPr>
      </p:pic>
      <p:pic>
        <p:nvPicPr>
          <p:cNvPr id="14" name="Picture 13" descr="A screenshot of a video&#10;&#10;Description automatically generated">
            <a:extLst>
              <a:ext uri="{FF2B5EF4-FFF2-40B4-BE49-F238E27FC236}">
                <a16:creationId xmlns:a16="http://schemas.microsoft.com/office/drawing/2014/main" id="{FBBFFA39-4BF3-51E6-1A5E-A34BB74B6E0A}"/>
              </a:ext>
            </a:extLst>
          </p:cNvPr>
          <p:cNvPicPr>
            <a:picLocks noChangeAspect="1"/>
          </p:cNvPicPr>
          <p:nvPr/>
        </p:nvPicPr>
        <p:blipFill>
          <a:blip r:embed="rId5"/>
          <a:stretch>
            <a:fillRect/>
          </a:stretch>
        </p:blipFill>
        <p:spPr>
          <a:xfrm>
            <a:off x="3228392" y="1839796"/>
            <a:ext cx="7673945" cy="3409284"/>
          </a:xfrm>
          <a:prstGeom prst="rect">
            <a:avLst/>
          </a:prstGeom>
        </p:spPr>
      </p:pic>
      <p:sp>
        <p:nvSpPr>
          <p:cNvPr id="77" name="TextBox 76">
            <a:extLst>
              <a:ext uri="{FF2B5EF4-FFF2-40B4-BE49-F238E27FC236}">
                <a16:creationId xmlns:a16="http://schemas.microsoft.com/office/drawing/2014/main" id="{B39D55E4-07B6-1386-DB0C-08E1BD6600F8}"/>
              </a:ext>
            </a:extLst>
          </p:cNvPr>
          <p:cNvSpPr txBox="1"/>
          <p:nvPr/>
        </p:nvSpPr>
        <p:spPr>
          <a:xfrm>
            <a:off x="725456" y="5351945"/>
            <a:ext cx="1895220" cy="461665"/>
          </a:xfrm>
          <a:prstGeom prst="rect">
            <a:avLst/>
          </a:prstGeom>
          <a:noFill/>
        </p:spPr>
        <p:txBody>
          <a:bodyPr wrap="square" rtlCol="0">
            <a:spAutoFit/>
          </a:bodyPr>
          <a:lstStyle/>
          <a:p>
            <a:pPr algn="ctr"/>
            <a:r>
              <a:rPr lang="en-US" sz="1200" dirty="0">
                <a:solidFill>
                  <a:schemeClr val="tx2"/>
                </a:solidFill>
              </a:rPr>
              <a:t>Urban Information System</a:t>
            </a:r>
          </a:p>
        </p:txBody>
      </p:sp>
      <p:sp>
        <p:nvSpPr>
          <p:cNvPr id="78" name="TextBox 77">
            <a:extLst>
              <a:ext uri="{FF2B5EF4-FFF2-40B4-BE49-F238E27FC236}">
                <a16:creationId xmlns:a16="http://schemas.microsoft.com/office/drawing/2014/main" id="{D894D6DD-59FE-F3AD-D566-557B2C1AE469}"/>
              </a:ext>
            </a:extLst>
          </p:cNvPr>
          <p:cNvSpPr txBox="1"/>
          <p:nvPr/>
        </p:nvSpPr>
        <p:spPr>
          <a:xfrm>
            <a:off x="6308273" y="5357973"/>
            <a:ext cx="1895220" cy="276999"/>
          </a:xfrm>
          <a:prstGeom prst="rect">
            <a:avLst/>
          </a:prstGeom>
          <a:noFill/>
        </p:spPr>
        <p:txBody>
          <a:bodyPr wrap="square" rtlCol="0">
            <a:spAutoFit/>
          </a:bodyPr>
          <a:lstStyle/>
          <a:p>
            <a:pPr algn="ctr"/>
            <a:r>
              <a:rPr lang="en-US" sz="1200" dirty="0">
                <a:solidFill>
                  <a:schemeClr val="tx2"/>
                </a:solidFill>
              </a:rPr>
              <a:t>Video Querying System</a:t>
            </a:r>
          </a:p>
        </p:txBody>
      </p:sp>
      <p:sp>
        <p:nvSpPr>
          <p:cNvPr id="79" name="TextBox 78">
            <a:extLst>
              <a:ext uri="{FF2B5EF4-FFF2-40B4-BE49-F238E27FC236}">
                <a16:creationId xmlns:a16="http://schemas.microsoft.com/office/drawing/2014/main" id="{1F2852FC-6F8F-5EC0-73D1-8F0AF2CC41FE}"/>
              </a:ext>
            </a:extLst>
          </p:cNvPr>
          <p:cNvSpPr txBox="1"/>
          <p:nvPr/>
        </p:nvSpPr>
        <p:spPr>
          <a:xfrm>
            <a:off x="9843359" y="5362373"/>
            <a:ext cx="1895220" cy="461665"/>
          </a:xfrm>
          <a:prstGeom prst="rect">
            <a:avLst/>
          </a:prstGeom>
          <a:noFill/>
        </p:spPr>
        <p:txBody>
          <a:bodyPr wrap="square" rtlCol="0">
            <a:spAutoFit/>
          </a:bodyPr>
          <a:lstStyle/>
          <a:p>
            <a:pPr algn="ctr"/>
            <a:r>
              <a:rPr lang="en-US" sz="1200" dirty="0">
                <a:solidFill>
                  <a:schemeClr val="tx2"/>
                </a:solidFill>
              </a:rPr>
              <a:t>Missing Person Search</a:t>
            </a:r>
          </a:p>
          <a:p>
            <a:pPr algn="ctr"/>
            <a:r>
              <a:rPr lang="en-US" sz="1200" dirty="0">
                <a:solidFill>
                  <a:schemeClr val="tx2"/>
                </a:solidFill>
              </a:rPr>
              <a:t>Find-Them</a:t>
            </a:r>
          </a:p>
        </p:txBody>
      </p:sp>
      <p:pic>
        <p:nvPicPr>
          <p:cNvPr id="86" name="Picture 85">
            <a:extLst>
              <a:ext uri="{FF2B5EF4-FFF2-40B4-BE49-F238E27FC236}">
                <a16:creationId xmlns:a16="http://schemas.microsoft.com/office/drawing/2014/main" id="{9562A198-1428-C0B1-6063-7F703A904C2F}"/>
              </a:ext>
            </a:extLst>
          </p:cNvPr>
          <p:cNvPicPr>
            <a:picLocks noChangeAspect="1"/>
          </p:cNvPicPr>
          <p:nvPr/>
        </p:nvPicPr>
        <p:blipFill>
          <a:blip r:embed="rId6"/>
          <a:stretch>
            <a:fillRect/>
          </a:stretch>
        </p:blipFill>
        <p:spPr>
          <a:xfrm>
            <a:off x="355498" y="1874238"/>
            <a:ext cx="3287439" cy="2789880"/>
          </a:xfrm>
          <a:prstGeom prst="rect">
            <a:avLst/>
          </a:prstGeom>
          <a:ln>
            <a:solidFill>
              <a:schemeClr val="tx2"/>
            </a:solidFill>
          </a:ln>
        </p:spPr>
      </p:pic>
      <p:sp>
        <p:nvSpPr>
          <p:cNvPr id="87" name="TextBox 86">
            <a:extLst>
              <a:ext uri="{FF2B5EF4-FFF2-40B4-BE49-F238E27FC236}">
                <a16:creationId xmlns:a16="http://schemas.microsoft.com/office/drawing/2014/main" id="{A38F1287-6864-585A-0CC5-DDCAB2D33AE6}"/>
              </a:ext>
            </a:extLst>
          </p:cNvPr>
          <p:cNvSpPr txBox="1"/>
          <p:nvPr/>
        </p:nvSpPr>
        <p:spPr>
          <a:xfrm>
            <a:off x="359641" y="5062527"/>
            <a:ext cx="2682029" cy="923330"/>
          </a:xfrm>
          <a:prstGeom prst="rect">
            <a:avLst/>
          </a:prstGeom>
          <a:noFill/>
        </p:spPr>
        <p:txBody>
          <a:bodyPr wrap="square" rtlCol="0">
            <a:spAutoFit/>
          </a:bodyPr>
          <a:lstStyle/>
          <a:p>
            <a:r>
              <a:rPr lang="en-US" b="1" i="0" dirty="0">
                <a:solidFill>
                  <a:srgbClr val="424242"/>
                </a:solidFill>
                <a:effectLst/>
                <a:latin typeface="Segoe UI" panose="020B0502040204020203" pitchFamily="34" charset="0"/>
              </a:rPr>
              <a:t>solving </a:t>
            </a:r>
            <a:r>
              <a:rPr lang="en-US" b="1" i="0" dirty="0">
                <a:solidFill>
                  <a:srgbClr val="000000"/>
                </a:solidFill>
                <a:effectLst/>
                <a:latin typeface="Segoe UI" panose="020B0502040204020203" pitchFamily="34" charset="0"/>
              </a:rPr>
              <a:t>missing</a:t>
            </a:r>
            <a:r>
              <a:rPr lang="en-US" b="1" i="0" dirty="0">
                <a:solidFill>
                  <a:srgbClr val="424242"/>
                </a:solidFill>
                <a:effectLst/>
                <a:latin typeface="Segoe UI" panose="020B0502040204020203" pitchFamily="34" charset="0"/>
              </a:rPr>
              <a:t> </a:t>
            </a:r>
            <a:r>
              <a:rPr lang="en-US" b="1" i="0" dirty="0">
                <a:solidFill>
                  <a:srgbClr val="000000"/>
                </a:solidFill>
                <a:effectLst/>
                <a:latin typeface="Segoe UI" panose="020B0502040204020203" pitchFamily="34" charset="0"/>
              </a:rPr>
              <a:t>person</a:t>
            </a:r>
            <a:r>
              <a:rPr lang="en-US" b="1" i="0" dirty="0">
                <a:solidFill>
                  <a:srgbClr val="424242"/>
                </a:solidFill>
                <a:effectLst/>
                <a:latin typeface="Segoe UI" panose="020B0502040204020203" pitchFamily="34" charset="0"/>
              </a:rPr>
              <a:t> problem + Vt's 1947 cold </a:t>
            </a:r>
            <a:r>
              <a:rPr lang="en-US" b="1" i="0" dirty="0">
                <a:solidFill>
                  <a:srgbClr val="000000"/>
                </a:solidFill>
                <a:effectLst/>
                <a:latin typeface="Segoe UI" panose="020B0502040204020203" pitchFamily="34" charset="0"/>
              </a:rPr>
              <a:t>case</a:t>
            </a:r>
            <a:endParaRPr lang="en-US" dirty="0">
              <a:solidFill>
                <a:schemeClr val="tx2"/>
              </a:solidFill>
            </a:endParaRPr>
          </a:p>
        </p:txBody>
      </p:sp>
    </p:spTree>
    <p:extLst>
      <p:ext uri="{BB962C8B-B14F-4D97-AF65-F5344CB8AC3E}">
        <p14:creationId xmlns:p14="http://schemas.microsoft.com/office/powerpoint/2010/main" val="234253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2470B5-5950-8B3F-8DCD-CB0B5AE1F18F}"/>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37</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DFC893B2-1DF5-719A-7094-64770A028145}"/>
              </a:ext>
            </a:extLst>
          </p:cNvPr>
          <p:cNvSpPr>
            <a:spLocks noGrp="1"/>
          </p:cNvSpPr>
          <p:nvPr>
            <p:ph type="title"/>
          </p:nvPr>
        </p:nvSpPr>
        <p:spPr/>
        <p:txBody>
          <a:bodyPr/>
          <a:lstStyle/>
          <a:p>
            <a:r>
              <a:rPr lang="en-US" dirty="0"/>
              <a:t>Research Contributions</a:t>
            </a:r>
          </a:p>
        </p:txBody>
      </p:sp>
      <p:sp>
        <p:nvSpPr>
          <p:cNvPr id="3" name="Content Placeholder 2">
            <a:extLst>
              <a:ext uri="{FF2B5EF4-FFF2-40B4-BE49-F238E27FC236}">
                <a16:creationId xmlns:a16="http://schemas.microsoft.com/office/drawing/2014/main" id="{2B5AE80C-BE83-C829-B3A1-794AC0F62756}"/>
              </a:ext>
            </a:extLst>
          </p:cNvPr>
          <p:cNvSpPr>
            <a:spLocks noGrp="1"/>
          </p:cNvSpPr>
          <p:nvPr>
            <p:ph type="body" sz="quarter" idx="11"/>
          </p:nvPr>
        </p:nvSpPr>
        <p:spPr>
          <a:xfrm>
            <a:off x="453421" y="1333808"/>
            <a:ext cx="9082465" cy="4458037"/>
          </a:xfrm>
        </p:spPr>
        <p:txBody>
          <a:bodyPr/>
          <a:lstStyle/>
          <a:p>
            <a:pPr marL="285750" indent="-285750">
              <a:buFont typeface="Arial" panose="020B0604020202020204" pitchFamily="34" charset="0"/>
              <a:buChar char="•"/>
            </a:pPr>
            <a:r>
              <a:rPr lang="en-US" sz="1800" dirty="0"/>
              <a:t>Novel </a:t>
            </a:r>
            <a:r>
              <a:rPr lang="en-US" sz="1800" b="1" dirty="0"/>
              <a:t>scalable, real-time </a:t>
            </a:r>
            <a:r>
              <a:rPr lang="en-US" sz="1800" dirty="0"/>
              <a:t>situational knowledge </a:t>
            </a:r>
            <a:r>
              <a:rPr lang="en-US" sz="1800" b="1" dirty="0"/>
              <a:t>extraction and dissemination</a:t>
            </a:r>
            <a:r>
              <a:rPr lang="en-US" sz="1800" dirty="0"/>
              <a:t> </a:t>
            </a:r>
            <a:r>
              <a:rPr lang="en-US" sz="1800" b="1" dirty="0"/>
              <a:t>engine</a:t>
            </a:r>
            <a:r>
              <a:rPr lang="en-US" sz="1800" dirty="0"/>
              <a:t> that can process multi-modal knowledge and can deliver information need over time from temporarily absent modalities</a:t>
            </a:r>
          </a:p>
          <a:p>
            <a:pPr marL="285750" indent="-285750">
              <a:buFont typeface="Arial" panose="020B0604020202020204" pitchFamily="34" charset="0"/>
              <a:buChar char="•"/>
            </a:pPr>
            <a:r>
              <a:rPr lang="en-US" sz="1800" dirty="0"/>
              <a:t>First </a:t>
            </a:r>
            <a:r>
              <a:rPr lang="en-US" sz="1800" b="1" dirty="0"/>
              <a:t>attribute recognition model</a:t>
            </a:r>
            <a:r>
              <a:rPr lang="en-US" sz="1800" dirty="0"/>
              <a:t> from unstructured large text</a:t>
            </a:r>
          </a:p>
          <a:p>
            <a:pPr marL="285750" indent="-285750">
              <a:buFont typeface="Arial" panose="020B0604020202020204" pitchFamily="34" charset="0"/>
              <a:buChar char="•"/>
            </a:pPr>
            <a:r>
              <a:rPr lang="en-US" sz="1800" dirty="0"/>
              <a:t>Novel </a:t>
            </a:r>
            <a:r>
              <a:rPr lang="en-US" sz="1800" b="1" dirty="0"/>
              <a:t>real-world datasets</a:t>
            </a:r>
            <a:r>
              <a:rPr lang="en-US" sz="1800" dirty="0"/>
              <a:t> for multimodal information retrieval</a:t>
            </a:r>
            <a:r>
              <a:rPr lang="en-US" dirty="0"/>
              <a:t> with image, </a:t>
            </a:r>
            <a:r>
              <a:rPr lang="en-US" sz="1800" dirty="0"/>
              <a:t>text and video</a:t>
            </a:r>
          </a:p>
          <a:p>
            <a:pPr marL="285750" indent="-285750">
              <a:buFont typeface="Arial" panose="020B0604020202020204" pitchFamily="34" charset="0"/>
              <a:buChar char="•"/>
            </a:pPr>
            <a:r>
              <a:rPr lang="en-US" sz="1800" dirty="0"/>
              <a:t>Prototypes with a variety of applications</a:t>
            </a:r>
          </a:p>
          <a:p>
            <a:pPr marL="594768" lvl="1" indent="-285750">
              <a:buFont typeface="Arial" panose="020B0604020202020204" pitchFamily="34" charset="0"/>
              <a:buChar char="•"/>
            </a:pPr>
            <a:r>
              <a:rPr lang="en-US" sz="1800" b="1" dirty="0"/>
              <a:t>Surveillance Video Querying </a:t>
            </a:r>
          </a:p>
          <a:p>
            <a:pPr marL="594768" lvl="1" indent="-285750">
              <a:buFont typeface="Arial" panose="020B0604020202020204" pitchFamily="34" charset="0"/>
              <a:buChar char="•"/>
            </a:pPr>
            <a:r>
              <a:rPr lang="en-US" sz="1800" b="1" dirty="0"/>
              <a:t>Finding Missing Persons</a:t>
            </a:r>
          </a:p>
          <a:p>
            <a:pPr marL="651918" lvl="1" indent="-342900">
              <a:buFont typeface="Wingdings" pitchFamily="2" charset="2"/>
              <a:buChar char="Ø"/>
            </a:pPr>
            <a:r>
              <a:rPr lang="en-US" sz="1800" dirty="0"/>
              <a:t>Medical Triage, Search and Rescue in Disasters, Classroom teaching</a:t>
            </a:r>
            <a:endParaRPr lang="en-US" sz="1600" dirty="0"/>
          </a:p>
        </p:txBody>
      </p:sp>
      <p:sp>
        <p:nvSpPr>
          <p:cNvPr id="5" name="Rectangle 4">
            <a:extLst>
              <a:ext uri="{FF2B5EF4-FFF2-40B4-BE49-F238E27FC236}">
                <a16:creationId xmlns:a16="http://schemas.microsoft.com/office/drawing/2014/main" id="{D3CCE757-DA15-63D0-931D-00B05730BAFD}"/>
              </a:ext>
            </a:extLst>
          </p:cNvPr>
          <p:cNvSpPr/>
          <p:nvPr/>
        </p:nvSpPr>
        <p:spPr>
          <a:xfrm>
            <a:off x="1090647" y="5483642"/>
            <a:ext cx="8289679" cy="1159230"/>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accent6">
                    <a:lumMod val="75000"/>
                  </a:schemeClr>
                </a:solidFill>
              </a:rPr>
              <a:t>Impact: </a:t>
            </a:r>
            <a:r>
              <a:rPr lang="en-US" sz="2400" dirty="0">
                <a:solidFill>
                  <a:schemeClr val="tx2"/>
                </a:solidFill>
              </a:rPr>
              <a:t>SKOD can </a:t>
            </a:r>
            <a:r>
              <a:rPr lang="en-US" sz="2400" b="1" dirty="0">
                <a:solidFill>
                  <a:schemeClr val="tx2"/>
                </a:solidFill>
              </a:rPr>
              <a:t>automate </a:t>
            </a:r>
            <a:r>
              <a:rPr lang="en-US" sz="2400" dirty="0">
                <a:solidFill>
                  <a:schemeClr val="tx2"/>
                </a:solidFill>
              </a:rPr>
              <a:t>open problems that required </a:t>
            </a:r>
            <a:r>
              <a:rPr lang="en-US" sz="2400" b="1" dirty="0">
                <a:solidFill>
                  <a:schemeClr val="tx2"/>
                </a:solidFill>
              </a:rPr>
              <a:t>large-scale human endeavor and resources</a:t>
            </a:r>
            <a:r>
              <a:rPr lang="en-US" sz="2400" dirty="0">
                <a:solidFill>
                  <a:schemeClr val="tx2"/>
                </a:solidFill>
              </a:rPr>
              <a:t>, including in </a:t>
            </a:r>
            <a:r>
              <a:rPr lang="en-US" sz="2400" b="1" dirty="0">
                <a:solidFill>
                  <a:schemeClr val="tx2"/>
                </a:solidFill>
              </a:rPr>
              <a:t>data discovery</a:t>
            </a:r>
            <a:r>
              <a:rPr lang="en-US" sz="2400" dirty="0">
                <a:solidFill>
                  <a:schemeClr val="tx2"/>
                </a:solidFill>
              </a:rPr>
              <a:t> and </a:t>
            </a:r>
            <a:r>
              <a:rPr lang="en-US" sz="2400" b="1" dirty="0">
                <a:solidFill>
                  <a:schemeClr val="tx2"/>
                </a:solidFill>
              </a:rPr>
              <a:t>decision-making</a:t>
            </a:r>
          </a:p>
        </p:txBody>
      </p:sp>
      <p:pic>
        <p:nvPicPr>
          <p:cNvPr id="3074" name="Picture 2" descr="Find Them Logo">
            <a:extLst>
              <a:ext uri="{FF2B5EF4-FFF2-40B4-BE49-F238E27FC236}">
                <a16:creationId xmlns:a16="http://schemas.microsoft.com/office/drawing/2014/main" id="{BC78F504-E9A6-F8F8-03CB-8BF22425A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305" y="2125432"/>
            <a:ext cx="2807431" cy="15791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F25213D-73BB-19B7-F069-897B342165BD}"/>
              </a:ext>
            </a:extLst>
          </p:cNvPr>
          <p:cNvPicPr>
            <a:picLocks noChangeAspect="1"/>
          </p:cNvPicPr>
          <p:nvPr/>
        </p:nvPicPr>
        <p:blipFill>
          <a:blip r:embed="rId4"/>
          <a:stretch>
            <a:fillRect/>
          </a:stretch>
        </p:blipFill>
        <p:spPr>
          <a:xfrm>
            <a:off x="9815083" y="3836360"/>
            <a:ext cx="1699877" cy="1823737"/>
          </a:xfrm>
          <a:prstGeom prst="rect">
            <a:avLst/>
          </a:prstGeom>
        </p:spPr>
      </p:pic>
    </p:spTree>
    <p:extLst>
      <p:ext uri="{BB962C8B-B14F-4D97-AF65-F5344CB8AC3E}">
        <p14:creationId xmlns:p14="http://schemas.microsoft.com/office/powerpoint/2010/main" val="342695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BEE046-357A-2E05-8258-44A70F220029}"/>
              </a:ext>
            </a:extLst>
          </p:cNvPr>
          <p:cNvSpPr>
            <a:spLocks noGrp="1"/>
          </p:cNvSpPr>
          <p:nvPr>
            <p:ph type="ctrTitle"/>
          </p:nvPr>
        </p:nvSpPr>
        <p:spPr/>
        <p:txBody>
          <a:bodyPr>
            <a:normAutofit fontScale="90000"/>
          </a:bodyPr>
          <a:lstStyle/>
          <a:p>
            <a:r>
              <a:rPr lang="en-US" dirty="0"/>
              <a:t>Contribution #2: </a:t>
            </a:r>
            <a:r>
              <a:rPr lang="en-US" sz="6000" dirty="0"/>
              <a:t>Label Independent Data Integration</a:t>
            </a:r>
            <a:endParaRPr lang="en-US" dirty="0"/>
          </a:p>
        </p:txBody>
      </p:sp>
      <p:sp>
        <p:nvSpPr>
          <p:cNvPr id="2" name="Text Placeholder 1">
            <a:extLst>
              <a:ext uri="{FF2B5EF4-FFF2-40B4-BE49-F238E27FC236}">
                <a16:creationId xmlns:a16="http://schemas.microsoft.com/office/drawing/2014/main" id="{DB3E2120-ACEA-9781-8FEB-D93DF434485F}"/>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245EFB84-4548-3578-AB58-99E40FCA7CFB}"/>
              </a:ext>
            </a:extLst>
          </p:cNvPr>
          <p:cNvSpPr>
            <a:spLocks noGrp="1"/>
          </p:cNvSpPr>
          <p:nvPr>
            <p:ph type="sldNum" sz="quarter" idx="12"/>
          </p:nvPr>
        </p:nvSpPr>
        <p:spPr/>
        <p:txBody>
          <a:bodyPr/>
          <a:lstStyle/>
          <a:p>
            <a:fld id="{32A2F39E-E4DB-494E-AB40-38356C65078C}" type="slidenum">
              <a:rPr lang="en-US" smtClean="0">
                <a:solidFill>
                  <a:srgbClr val="000000">
                    <a:lumMod val="50000"/>
                    <a:lumOff val="50000"/>
                  </a:srgbClr>
                </a:solidFill>
              </a:rPr>
              <a:pPr/>
              <a:t>38</a:t>
            </a:fld>
            <a:endParaRPr lang="en-US">
              <a:solidFill>
                <a:srgbClr val="000000">
                  <a:lumMod val="50000"/>
                  <a:lumOff val="50000"/>
                </a:srgbClr>
              </a:solidFill>
            </a:endParaRPr>
          </a:p>
        </p:txBody>
      </p:sp>
      <p:grpSp>
        <p:nvGrpSpPr>
          <p:cNvPr id="6" name="Group 5">
            <a:extLst>
              <a:ext uri="{FF2B5EF4-FFF2-40B4-BE49-F238E27FC236}">
                <a16:creationId xmlns:a16="http://schemas.microsoft.com/office/drawing/2014/main" id="{75D38AE6-D036-3F8A-2FFE-C28C33C65090}"/>
              </a:ext>
            </a:extLst>
          </p:cNvPr>
          <p:cNvGrpSpPr/>
          <p:nvPr/>
        </p:nvGrpSpPr>
        <p:grpSpPr>
          <a:xfrm>
            <a:off x="3265994" y="3765421"/>
            <a:ext cx="5660011" cy="2889691"/>
            <a:chOff x="1092200" y="1710773"/>
            <a:chExt cx="9952223" cy="4659236"/>
          </a:xfrm>
        </p:grpSpPr>
        <p:pic>
          <p:nvPicPr>
            <p:cNvPr id="7" name="Picture 6" descr="NATURAL LANGUAGE PROCESSING Vector Icons free download in SVG, PNG Format">
              <a:extLst>
                <a:ext uri="{FF2B5EF4-FFF2-40B4-BE49-F238E27FC236}">
                  <a16:creationId xmlns:a16="http://schemas.microsoft.com/office/drawing/2014/main" id="{560D77D2-918A-143F-5537-4E65283A4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893" y="1972825"/>
              <a:ext cx="1805153" cy="18051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Object detection png images | PNGWing">
              <a:extLst>
                <a:ext uri="{FF2B5EF4-FFF2-40B4-BE49-F238E27FC236}">
                  <a16:creationId xmlns:a16="http://schemas.microsoft.com/office/drawing/2014/main" id="{DB0C758A-3F63-1504-C5AF-9CA46DB97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4501440"/>
              <a:ext cx="1805152" cy="18051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i Training Data Icons - Free SVG &amp; PNG Ai Training Data Images - Noun  Project">
              <a:extLst>
                <a:ext uri="{FF2B5EF4-FFF2-40B4-BE49-F238E27FC236}">
                  <a16:creationId xmlns:a16="http://schemas.microsoft.com/office/drawing/2014/main" id="{E05B563E-E571-B309-69A3-9D2621D1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3367" y="4735294"/>
              <a:ext cx="1337443" cy="13374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64691C0-99AE-1578-96E8-87C844408484}"/>
                </a:ext>
              </a:extLst>
            </p:cNvPr>
            <p:cNvCxnSpPr>
              <a:cxnSpLocks/>
            </p:cNvCxnSpPr>
            <p:nvPr/>
          </p:nvCxnSpPr>
          <p:spPr>
            <a:xfrm>
              <a:off x="3412490" y="3242650"/>
              <a:ext cx="901873" cy="10255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EAF6EE-4709-1FDC-6062-C07A7851C777}"/>
                </a:ext>
              </a:extLst>
            </p:cNvPr>
            <p:cNvCxnSpPr>
              <a:cxnSpLocks/>
            </p:cNvCxnSpPr>
            <p:nvPr/>
          </p:nvCxnSpPr>
          <p:spPr>
            <a:xfrm>
              <a:off x="3412490" y="3992904"/>
              <a:ext cx="901873" cy="2753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4B17DF-9DFE-A96D-F931-BF64CD284EA1}"/>
                </a:ext>
              </a:extLst>
            </p:cNvPr>
            <p:cNvCxnSpPr>
              <a:cxnSpLocks/>
            </p:cNvCxnSpPr>
            <p:nvPr/>
          </p:nvCxnSpPr>
          <p:spPr>
            <a:xfrm flipV="1">
              <a:off x="3412486" y="4268227"/>
              <a:ext cx="901877" cy="6865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3" name="Picture 6" descr="Business, clock, delivery, fast, move, time delivery, timing icon -  Download on Iconfinder">
              <a:extLst>
                <a:ext uri="{FF2B5EF4-FFF2-40B4-BE49-F238E27FC236}">
                  <a16:creationId xmlns:a16="http://schemas.microsoft.com/office/drawing/2014/main" id="{0BA12807-FBA6-78A7-AF2F-E29F277F89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9076" y="1710773"/>
              <a:ext cx="1533110" cy="15331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etabyte - Tech-FAQ">
              <a:extLst>
                <a:ext uri="{FF2B5EF4-FFF2-40B4-BE49-F238E27FC236}">
                  <a16:creationId xmlns:a16="http://schemas.microsoft.com/office/drawing/2014/main" id="{D57D0E94-7DAF-7370-C37D-E687F12723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1954" y="1972825"/>
              <a:ext cx="1805153" cy="11810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11,765 Data Sources Icon Images, Stock Photos &amp; Vectors | Shutterstock">
              <a:extLst>
                <a:ext uri="{FF2B5EF4-FFF2-40B4-BE49-F238E27FC236}">
                  <a16:creationId xmlns:a16="http://schemas.microsoft.com/office/drawing/2014/main" id="{8E9D45D2-87A5-0D42-AE13-3DFDE351C1D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035" t="13868" r="19098" b="19841"/>
            <a:stretch/>
          </p:blipFill>
          <p:spPr bwMode="auto">
            <a:xfrm>
              <a:off x="7322963" y="3263968"/>
              <a:ext cx="1917746" cy="22868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Data Integration Icon Images – Browse 14,109 Stock Photos, Vectors, and  Video | Adobe Stock">
              <a:extLst>
                <a:ext uri="{FF2B5EF4-FFF2-40B4-BE49-F238E27FC236}">
                  <a16:creationId xmlns:a16="http://schemas.microsoft.com/office/drawing/2014/main" id="{1DA4B919-4E4F-A76C-6220-09677690DE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946" y="3172912"/>
              <a:ext cx="1915306" cy="191530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88E639CD-CFB9-BF80-BE41-7D8CCC365755}"/>
                </a:ext>
              </a:extLst>
            </p:cNvPr>
            <p:cNvCxnSpPr>
              <a:cxnSpLocks/>
            </p:cNvCxnSpPr>
            <p:nvPr/>
          </p:nvCxnSpPr>
          <p:spPr>
            <a:xfrm flipH="1">
              <a:off x="6358532" y="4268227"/>
              <a:ext cx="1012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Close outline">
              <a:extLst>
                <a:ext uri="{FF2B5EF4-FFF2-40B4-BE49-F238E27FC236}">
                  <a16:creationId xmlns:a16="http://schemas.microsoft.com/office/drawing/2014/main" id="{60C607BF-8BD1-647A-42DA-7E40C7F246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20656" y="4832133"/>
              <a:ext cx="1537876" cy="1537876"/>
            </a:xfrm>
            <a:prstGeom prst="rect">
              <a:avLst/>
            </a:prstGeom>
          </p:spPr>
        </p:pic>
        <p:pic>
          <p:nvPicPr>
            <p:cNvPr id="19" name="Picture 12" descr="Approximately Equal Icons - Free SVG &amp; PNG Approximately Equal Images -  Noun Project">
              <a:extLst>
                <a:ext uri="{FF2B5EF4-FFF2-40B4-BE49-F238E27FC236}">
                  <a16:creationId xmlns:a16="http://schemas.microsoft.com/office/drawing/2014/main" id="{600BCD79-A6F8-6C1B-9316-ACD60CA88A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65856" y="3568124"/>
              <a:ext cx="1678567" cy="16785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8976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6DA8-2443-BE57-B041-AEA16ED85C0E}"/>
              </a:ext>
            </a:extLst>
          </p:cNvPr>
          <p:cNvSpPr>
            <a:spLocks noGrp="1"/>
          </p:cNvSpPr>
          <p:nvPr>
            <p:ph type="title"/>
          </p:nvPr>
        </p:nvSpPr>
        <p:spPr/>
        <p:txBody>
          <a:bodyPr/>
          <a:lstStyle/>
          <a:p>
            <a:r>
              <a:rPr lang="en-US" dirty="0"/>
              <a:t>Problem Statement and Motivation</a:t>
            </a:r>
          </a:p>
        </p:txBody>
      </p:sp>
      <p:sp>
        <p:nvSpPr>
          <p:cNvPr id="4" name="Slide Number Placeholder 3">
            <a:extLst>
              <a:ext uri="{FF2B5EF4-FFF2-40B4-BE49-F238E27FC236}">
                <a16:creationId xmlns:a16="http://schemas.microsoft.com/office/drawing/2014/main" id="{BF095C61-2E4F-41B2-BD98-E515792D37CC}"/>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39</a:t>
            </a:fld>
            <a:endParaRPr lang="en-US">
              <a:solidFill>
                <a:srgbClr val="000000">
                  <a:lumMod val="50000"/>
                  <a:lumOff val="50000"/>
                </a:srgbClr>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D8708-41AE-C9B5-4359-253BDA4025F5}"/>
                  </a:ext>
                </a:extLst>
              </p:cNvPr>
              <p:cNvSpPr txBox="1"/>
              <p:nvPr/>
            </p:nvSpPr>
            <p:spPr>
              <a:xfrm>
                <a:off x="1238447" y="1960658"/>
                <a:ext cx="9715106" cy="361759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a:spAutoFit/>
              </a:bodyPr>
              <a:lstStyle/>
              <a:p>
                <a:r>
                  <a:rPr lang="en-US" sz="2400" dirty="0">
                    <a:solidFill>
                      <a:schemeClr val="tx2"/>
                    </a:solidFill>
                  </a:rPr>
                  <a:t>Retrieve a ranked list, </a:t>
                </a:r>
                <a14:m>
                  <m:oMath xmlns:m="http://schemas.openxmlformats.org/officeDocument/2006/math">
                    <m:r>
                      <a:rPr lang="en-US" sz="2400" b="1" i="1" dirty="0" smtClean="0">
                        <a:solidFill>
                          <a:srgbClr val="C00000"/>
                        </a:solidFill>
                        <a:latin typeface="Cambria Math" panose="02040503050406030204" pitchFamily="18" charset="0"/>
                      </a:rPr>
                      <m:t>𝑹</m:t>
                    </m:r>
                    <m:r>
                      <a:rPr lang="en-US" sz="2400" b="1" i="1" dirty="0" smtClean="0">
                        <a:solidFill>
                          <a:srgbClr val="C00000"/>
                        </a:solidFill>
                        <a:latin typeface="Cambria Math" panose="02040503050406030204" pitchFamily="18" charset="0"/>
                      </a:rPr>
                      <m:t> = (</m:t>
                    </m:r>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𝒅</m:t>
                        </m:r>
                      </m:e>
                      <m:sub>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𝒙</m:t>
                            </m:r>
                          </m:e>
                          <m:sub>
                            <m:r>
                              <a:rPr lang="en-US" sz="2400" b="1" i="1" dirty="0" smtClean="0">
                                <a:solidFill>
                                  <a:srgbClr val="C00000"/>
                                </a:solidFill>
                                <a:latin typeface="Cambria Math" panose="02040503050406030204" pitchFamily="18" charset="0"/>
                              </a:rPr>
                              <m:t>𝟏</m:t>
                            </m:r>
                          </m:sub>
                        </m:sSub>
                      </m:sub>
                    </m:sSub>
                    <m:r>
                      <a:rPr lang="en-US" sz="2400" b="1" i="1" dirty="0">
                        <a:solidFill>
                          <a:srgbClr val="C00000"/>
                        </a:solidFill>
                        <a:latin typeface="Cambria Math" panose="02040503050406030204" pitchFamily="18" charset="0"/>
                      </a:rPr>
                      <m:t>,</m:t>
                    </m:r>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𝒅</m:t>
                        </m:r>
                      </m:e>
                      <m:sub>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𝒙</m:t>
                            </m:r>
                          </m:e>
                          <m:sub>
                            <m:r>
                              <a:rPr lang="en-US" sz="2400" b="1" i="1" dirty="0" smtClean="0">
                                <a:solidFill>
                                  <a:srgbClr val="C00000"/>
                                </a:solidFill>
                                <a:latin typeface="Cambria Math" panose="02040503050406030204" pitchFamily="18" charset="0"/>
                              </a:rPr>
                              <m:t>𝟐</m:t>
                            </m:r>
                          </m:sub>
                        </m:sSub>
                      </m:sub>
                    </m:sSub>
                    <m:r>
                      <a:rPr lang="en-US" sz="2400" b="1" i="1" dirty="0">
                        <a:solidFill>
                          <a:srgbClr val="C00000"/>
                        </a:solidFill>
                        <a:latin typeface="Cambria Math" panose="02040503050406030204" pitchFamily="18" charset="0"/>
                      </a:rPr>
                      <m:t>,…</m:t>
                    </m:r>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𝒅</m:t>
                        </m:r>
                      </m:e>
                      <m:sub>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𝒙</m:t>
                            </m:r>
                          </m:e>
                          <m:sub>
                            <m:r>
                              <a:rPr lang="en-US" sz="2400" b="1" i="1" dirty="0" smtClean="0">
                                <a:solidFill>
                                  <a:srgbClr val="C00000"/>
                                </a:solidFill>
                                <a:latin typeface="Cambria Math" panose="02040503050406030204" pitchFamily="18" charset="0"/>
                              </a:rPr>
                              <m:t>𝒕</m:t>
                            </m:r>
                          </m:sub>
                        </m:sSub>
                      </m:sub>
                    </m:sSub>
                    <m:r>
                      <a:rPr lang="en-US" sz="2400" b="1" i="1" dirty="0">
                        <a:solidFill>
                          <a:srgbClr val="C00000"/>
                        </a:solidFill>
                        <a:latin typeface="Cambria Math" panose="02040503050406030204" pitchFamily="18" charset="0"/>
                      </a:rPr>
                      <m:t>) </m:t>
                    </m:r>
                  </m:oMath>
                </a14:m>
                <a:r>
                  <a:rPr lang="en-US" sz="2400" dirty="0">
                    <a:solidFill>
                      <a:schemeClr val="tx2"/>
                    </a:solidFill>
                  </a:rPr>
                  <a:t>of </a:t>
                </a:r>
                <a14:m>
                  <m:oMath xmlns:m="http://schemas.openxmlformats.org/officeDocument/2006/math">
                    <m:r>
                      <a:rPr lang="en-US" sz="2400" i="1" dirty="0" smtClean="0">
                        <a:solidFill>
                          <a:schemeClr val="tx2"/>
                        </a:solidFill>
                        <a:latin typeface="Cambria Math" panose="02040503050406030204" pitchFamily="18" charset="0"/>
                      </a:rPr>
                      <m:t>𝑡</m:t>
                    </m:r>
                  </m:oMath>
                </a14:m>
                <a:r>
                  <a:rPr lang="en-US" sz="2400" dirty="0">
                    <a:solidFill>
                      <a:schemeClr val="tx2"/>
                    </a:solidFill>
                  </a:rPr>
                  <a:t> data-samples from all available modalities satisfying </a:t>
                </a:r>
                <a14:m>
                  <m:oMath xmlns:m="http://schemas.openxmlformats.org/officeDocument/2006/math">
                    <m:r>
                      <a:rPr lang="en-US" sz="2400" i="1" dirty="0" smtClean="0">
                        <a:solidFill>
                          <a:schemeClr val="tx2"/>
                        </a:solidFill>
                        <a:latin typeface="Cambria Math" panose="02040503050406030204" pitchFamily="18" charset="0"/>
                      </a:rPr>
                      <m:t>𝑃𝑅𝑂𝑃</m:t>
                    </m:r>
                    <m:r>
                      <a:rPr lang="en-US" sz="2400" i="1" dirty="0" smtClean="0">
                        <a:solidFill>
                          <a:schemeClr val="tx2"/>
                        </a:solidFill>
                        <a:latin typeface="Cambria Math" panose="02040503050406030204" pitchFamily="18" charset="0"/>
                      </a:rPr>
                      <m:t> (</m:t>
                    </m:r>
                    <m:sSub>
                      <m:sSubPr>
                        <m:ctrlPr>
                          <a:rPr lang="en-US" sz="2400" b="1" i="1" dirty="0">
                            <a:solidFill>
                              <a:schemeClr val="tx2"/>
                            </a:solidFill>
                            <a:latin typeface="Cambria Math" panose="02040503050406030204" pitchFamily="18" charset="0"/>
                          </a:rPr>
                        </m:ctrlPr>
                      </m:sSubPr>
                      <m:e>
                        <m:r>
                          <a:rPr lang="en-US" sz="2400" b="1" i="1" dirty="0">
                            <a:solidFill>
                              <a:schemeClr val="tx2"/>
                            </a:solidFill>
                            <a:latin typeface="Cambria Math" panose="02040503050406030204" pitchFamily="18" charset="0"/>
                          </a:rPr>
                          <m:t>𝒅</m:t>
                        </m:r>
                      </m:e>
                      <m:sub>
                        <m:r>
                          <a:rPr lang="en-US" sz="2400" b="1" i="1" dirty="0">
                            <a:solidFill>
                              <a:schemeClr val="tx2"/>
                            </a:solidFill>
                            <a:latin typeface="Cambria Math" panose="02040503050406030204" pitchFamily="18" charset="0"/>
                          </a:rPr>
                          <m:t>𝒎</m:t>
                        </m:r>
                      </m:sub>
                    </m:sSub>
                    <m:r>
                      <a:rPr lang="en-US" sz="2400" i="1" dirty="0">
                        <a:solidFill>
                          <a:schemeClr val="tx2"/>
                        </a:solidFill>
                        <a:latin typeface="Cambria Math" panose="02040503050406030204" pitchFamily="18" charset="0"/>
                      </a:rPr>
                      <m:t>)</m:t>
                    </m:r>
                  </m:oMath>
                </a14:m>
                <a:r>
                  <a:rPr lang="en-US" sz="2400" i="1" dirty="0">
                    <a:solidFill>
                      <a:schemeClr val="tx2"/>
                    </a:solidFill>
                  </a:rPr>
                  <a:t>, </a:t>
                </a:r>
                <a:r>
                  <a:rPr lang="en-US" sz="2400" dirty="0">
                    <a:solidFill>
                      <a:schemeClr val="tx2"/>
                    </a:solidFill>
                  </a:rPr>
                  <a:t>where </a:t>
                </a:r>
                <a14:m>
                  <m:oMath xmlns:m="http://schemas.openxmlformats.org/officeDocument/2006/math">
                    <m:sSub>
                      <m:sSubPr>
                        <m:ctrlPr>
                          <a:rPr lang="en-US" sz="2400" b="1" i="1" dirty="0" smtClean="0">
                            <a:solidFill>
                              <a:schemeClr val="tx2"/>
                            </a:solidFill>
                            <a:latin typeface="Cambria Math" panose="02040503050406030204" pitchFamily="18" charset="0"/>
                          </a:rPr>
                        </m:ctrlPr>
                      </m:sSubPr>
                      <m:e>
                        <m:r>
                          <a:rPr lang="en-US" sz="2400" b="1" i="1" dirty="0" smtClean="0">
                            <a:solidFill>
                              <a:schemeClr val="tx2"/>
                            </a:solidFill>
                            <a:latin typeface="Cambria Math" panose="02040503050406030204" pitchFamily="18" charset="0"/>
                          </a:rPr>
                          <m:t>𝒅</m:t>
                        </m:r>
                      </m:e>
                      <m:sub>
                        <m:r>
                          <a:rPr lang="en-US" sz="2400" b="1" i="1" dirty="0" smtClean="0">
                            <a:solidFill>
                              <a:schemeClr val="tx2"/>
                            </a:solidFill>
                            <a:latin typeface="Cambria Math" panose="02040503050406030204" pitchFamily="18" charset="0"/>
                          </a:rPr>
                          <m:t>𝒎</m:t>
                        </m:r>
                      </m:sub>
                    </m:sSub>
                  </m:oMath>
                </a14:m>
                <a:r>
                  <a:rPr lang="en-US" sz="2400" dirty="0">
                    <a:solidFill>
                      <a:schemeClr val="tx2"/>
                    </a:solidFill>
                  </a:rPr>
                  <a:t> is query data. </a:t>
                </a:r>
                <a14:m>
                  <m:oMath xmlns:m="http://schemas.openxmlformats.org/officeDocument/2006/math">
                    <m:r>
                      <a:rPr lang="en-US" sz="2400" i="1" dirty="0" smtClean="0">
                        <a:solidFill>
                          <a:schemeClr val="tx2"/>
                        </a:solidFill>
                        <a:latin typeface="Cambria Math" panose="02040503050406030204" pitchFamily="18" charset="0"/>
                      </a:rPr>
                      <m:t>𝑃𝑅𝑂𝑃</m:t>
                    </m:r>
                    <m:r>
                      <a:rPr lang="en-US" sz="2400" i="1" dirty="0" smtClean="0">
                        <a:solidFill>
                          <a:schemeClr val="tx2"/>
                        </a:solidFill>
                        <a:latin typeface="Cambria Math" panose="02040503050406030204" pitchFamily="18" charset="0"/>
                      </a:rPr>
                      <m:t> (</m:t>
                    </m:r>
                    <m:sSub>
                      <m:sSubPr>
                        <m:ctrlPr>
                          <a:rPr lang="en-US" sz="2400" b="1" i="1" dirty="0">
                            <a:solidFill>
                              <a:schemeClr val="tx2"/>
                            </a:solidFill>
                            <a:latin typeface="Cambria Math" panose="02040503050406030204" pitchFamily="18" charset="0"/>
                          </a:rPr>
                        </m:ctrlPr>
                      </m:sSubPr>
                      <m:e>
                        <m:r>
                          <a:rPr lang="en-US" sz="2400" b="1" i="1" dirty="0">
                            <a:solidFill>
                              <a:schemeClr val="tx2"/>
                            </a:solidFill>
                            <a:latin typeface="Cambria Math" panose="02040503050406030204" pitchFamily="18" charset="0"/>
                          </a:rPr>
                          <m:t>𝒅</m:t>
                        </m:r>
                      </m:e>
                      <m:sub>
                        <m:r>
                          <a:rPr lang="en-US" sz="2400" b="1" i="1" dirty="0" smtClean="0">
                            <a:solidFill>
                              <a:schemeClr val="tx2"/>
                            </a:solidFill>
                            <a:latin typeface="Cambria Math" panose="02040503050406030204" pitchFamily="18" charset="0"/>
                          </a:rPr>
                          <m:t>𝒋</m:t>
                        </m:r>
                      </m:sub>
                    </m:sSub>
                    <m:r>
                      <a:rPr lang="en-US" sz="2400" i="1" dirty="0">
                        <a:solidFill>
                          <a:schemeClr val="tx2"/>
                        </a:solidFill>
                        <a:latin typeface="Cambria Math" panose="02040503050406030204" pitchFamily="18" charset="0"/>
                      </a:rPr>
                      <m:t>) </m:t>
                    </m:r>
                  </m:oMath>
                </a14:m>
                <a:r>
                  <a:rPr lang="en-US" sz="2400" dirty="0">
                    <a:solidFill>
                      <a:schemeClr val="tx2"/>
                    </a:solidFill>
                  </a:rPr>
                  <a:t>is a relation that maps a data-sample </a:t>
                </a:r>
                <a14:m>
                  <m:oMath xmlns:m="http://schemas.openxmlformats.org/officeDocument/2006/math">
                    <m:sSub>
                      <m:sSubPr>
                        <m:ctrlPr>
                          <a:rPr lang="en-US" sz="2400" b="1" i="1" dirty="0">
                            <a:solidFill>
                              <a:schemeClr val="tx2"/>
                            </a:solidFill>
                            <a:latin typeface="Cambria Math" panose="02040503050406030204" pitchFamily="18" charset="0"/>
                          </a:rPr>
                        </m:ctrlPr>
                      </m:sSubPr>
                      <m:e>
                        <m:r>
                          <a:rPr lang="en-US" sz="2400" b="1" i="1" dirty="0">
                            <a:solidFill>
                              <a:schemeClr val="tx2"/>
                            </a:solidFill>
                            <a:latin typeface="Cambria Math" panose="02040503050406030204" pitchFamily="18" charset="0"/>
                          </a:rPr>
                          <m:t>𝒅</m:t>
                        </m:r>
                      </m:e>
                      <m:sub>
                        <m:r>
                          <a:rPr lang="en-US" sz="2400" b="1" i="1" dirty="0">
                            <a:solidFill>
                              <a:schemeClr val="tx2"/>
                            </a:solidFill>
                            <a:latin typeface="Cambria Math" panose="02040503050406030204" pitchFamily="18" charset="0"/>
                          </a:rPr>
                          <m:t>𝒋</m:t>
                        </m:r>
                      </m:sub>
                    </m:sSub>
                    <m:r>
                      <a:rPr lang="en-US" sz="2400" b="1" i="1" dirty="0">
                        <a:solidFill>
                          <a:schemeClr val="tx2"/>
                        </a:solidFill>
                        <a:latin typeface="Cambria Math" panose="02040503050406030204" pitchFamily="18" charset="0"/>
                      </a:rPr>
                      <m:t> </m:t>
                    </m:r>
                  </m:oMath>
                </a14:m>
                <a:r>
                  <a:rPr lang="en-US" sz="2400" dirty="0">
                    <a:solidFill>
                      <a:schemeClr val="tx2"/>
                    </a:solidFill>
                  </a:rPr>
                  <a:t>to a set of features.</a:t>
                </a:r>
              </a:p>
              <a:p>
                <a:br>
                  <a:rPr lang="en-US" sz="2400" dirty="0">
                    <a:solidFill>
                      <a:schemeClr val="tx2"/>
                    </a:solidFill>
                  </a:rPr>
                </a:br>
                <a:r>
                  <a:rPr lang="en-US" sz="2400" dirty="0">
                    <a:solidFill>
                      <a:schemeClr val="tx2"/>
                    </a:solidFill>
                  </a:rPr>
                  <a:t>Relevance </a:t>
                </a:r>
                <a:r>
                  <a:rPr lang="en-US" sz="2400" b="1" i="1" dirty="0">
                    <a:solidFill>
                      <a:srgbClr val="C00000"/>
                    </a:solidFill>
                  </a:rPr>
                  <a:t>SIM</a:t>
                </a:r>
                <a:r>
                  <a:rPr lang="en-US" sz="2400" b="1" dirty="0">
                    <a:solidFill>
                      <a:srgbClr val="C00000"/>
                    </a:solidFill>
                  </a:rPr>
                  <a:t> (</a:t>
                </a:r>
                <a14:m>
                  <m:oMath xmlns:m="http://schemas.openxmlformats.org/officeDocument/2006/math">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𝒅</m:t>
                        </m:r>
                      </m:e>
                      <m:sub>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𝒙</m:t>
                            </m:r>
                          </m:e>
                          <m:sub>
                            <m:r>
                              <a:rPr lang="en-US" sz="2400" b="1" i="1" dirty="0">
                                <a:solidFill>
                                  <a:srgbClr val="C00000"/>
                                </a:solidFill>
                                <a:latin typeface="Cambria Math" panose="02040503050406030204" pitchFamily="18" charset="0"/>
                              </a:rPr>
                              <m:t>𝒄</m:t>
                            </m:r>
                          </m:sub>
                        </m:sSub>
                      </m:sub>
                    </m:sSub>
                  </m:oMath>
                </a14:m>
                <a:r>
                  <a:rPr lang="en-US" sz="800" b="1" dirty="0">
                    <a:solidFill>
                      <a:srgbClr val="C00000"/>
                    </a:solidFill>
                  </a:rPr>
                  <a:t> </a:t>
                </a:r>
                <a:r>
                  <a:rPr lang="en-US" sz="2400" b="1" dirty="0">
                    <a:solidFill>
                      <a:srgbClr val="C00000"/>
                    </a:solidFill>
                  </a:rPr>
                  <a:t>, </a:t>
                </a:r>
                <a14:m>
                  <m:oMath xmlns:m="http://schemas.openxmlformats.org/officeDocument/2006/math">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𝒅</m:t>
                        </m:r>
                      </m:e>
                      <m:sub>
                        <m:r>
                          <a:rPr lang="en-US" sz="2400" b="1" i="1" dirty="0">
                            <a:solidFill>
                              <a:srgbClr val="C00000"/>
                            </a:solidFill>
                            <a:latin typeface="Cambria Math" panose="02040503050406030204" pitchFamily="18" charset="0"/>
                          </a:rPr>
                          <m:t>𝒎</m:t>
                        </m:r>
                      </m:sub>
                    </m:sSub>
                  </m:oMath>
                </a14:m>
                <a:r>
                  <a:rPr lang="en-US" sz="2400" b="1" dirty="0">
                    <a:solidFill>
                      <a:srgbClr val="C00000"/>
                    </a:solidFill>
                  </a:rPr>
                  <a:t>)</a:t>
                </a:r>
                <a:r>
                  <a:rPr lang="en-US" sz="2400" dirty="0">
                    <a:solidFill>
                      <a:schemeClr val="tx2"/>
                    </a:solidFill>
                  </a:rPr>
                  <a:t> is scored based on the degree of common features between the data-object </a:t>
                </a:r>
                <a14:m>
                  <m:oMath xmlns:m="http://schemas.openxmlformats.org/officeDocument/2006/math">
                    <m:sSub>
                      <m:sSubPr>
                        <m:ctrlPr>
                          <a:rPr lang="en-US" sz="2400" i="1" dirty="0">
                            <a:solidFill>
                              <a:schemeClr val="tx2"/>
                            </a:solidFill>
                            <a:latin typeface="Cambria Math" panose="02040503050406030204" pitchFamily="18" charset="0"/>
                          </a:rPr>
                        </m:ctrlPr>
                      </m:sSubPr>
                      <m:e>
                        <m:r>
                          <a:rPr lang="en-US" sz="2400" b="1" i="1" dirty="0">
                            <a:solidFill>
                              <a:schemeClr val="tx2"/>
                            </a:solidFill>
                            <a:latin typeface="Cambria Math" panose="02040503050406030204" pitchFamily="18" charset="0"/>
                          </a:rPr>
                          <m:t> </m:t>
                        </m:r>
                        <m:r>
                          <a:rPr lang="en-US" sz="2400" b="1" i="1" dirty="0">
                            <a:solidFill>
                              <a:schemeClr val="tx2"/>
                            </a:solidFill>
                            <a:latin typeface="Cambria Math" panose="02040503050406030204" pitchFamily="18" charset="0"/>
                          </a:rPr>
                          <m:t>𝒅</m:t>
                        </m:r>
                      </m:e>
                      <m:sub>
                        <m:sSub>
                          <m:sSubPr>
                            <m:ctrlPr>
                              <a:rPr lang="en-US" sz="2400" i="1" dirty="0">
                                <a:solidFill>
                                  <a:schemeClr val="tx2"/>
                                </a:solidFill>
                                <a:latin typeface="Cambria Math" panose="02040503050406030204" pitchFamily="18" charset="0"/>
                              </a:rPr>
                            </m:ctrlPr>
                          </m:sSubPr>
                          <m:e>
                            <m:r>
                              <a:rPr lang="en-US" sz="2400" i="1" dirty="0">
                                <a:solidFill>
                                  <a:schemeClr val="tx2"/>
                                </a:solidFill>
                                <a:latin typeface="Cambria Math" panose="02040503050406030204" pitchFamily="18" charset="0"/>
                              </a:rPr>
                              <m:t>𝑥</m:t>
                            </m:r>
                          </m:e>
                          <m:sub>
                            <m:r>
                              <a:rPr lang="en-US" sz="2400" i="1" dirty="0">
                                <a:solidFill>
                                  <a:schemeClr val="tx2"/>
                                </a:solidFill>
                                <a:latin typeface="Cambria Math" panose="02040503050406030204" pitchFamily="18" charset="0"/>
                              </a:rPr>
                              <m:t>𝑐</m:t>
                            </m:r>
                          </m:sub>
                        </m:sSub>
                      </m:sub>
                    </m:sSub>
                    <m:r>
                      <a:rPr lang="en-US" sz="2400" i="1" dirty="0">
                        <a:solidFill>
                          <a:schemeClr val="tx2"/>
                        </a:solidFill>
                        <a:latin typeface="Cambria Math" panose="02040503050406030204" pitchFamily="18" charset="0"/>
                      </a:rPr>
                      <m:t> </m:t>
                    </m:r>
                  </m:oMath>
                </a14:m>
                <a:r>
                  <a:rPr lang="en-US" sz="2400" dirty="0">
                    <a:solidFill>
                      <a:schemeClr val="tx2"/>
                    </a:solidFill>
                  </a:rPr>
                  <a:t>in the ranked list, and the query data </a:t>
                </a:r>
                <a14:m>
                  <m:oMath xmlns:m="http://schemas.openxmlformats.org/officeDocument/2006/math">
                    <m:sSub>
                      <m:sSubPr>
                        <m:ctrlPr>
                          <a:rPr lang="en-US" sz="2400" b="1" i="1" dirty="0">
                            <a:solidFill>
                              <a:schemeClr val="tx2"/>
                            </a:solidFill>
                            <a:latin typeface="Cambria Math" panose="02040503050406030204" pitchFamily="18" charset="0"/>
                          </a:rPr>
                        </m:ctrlPr>
                      </m:sSubPr>
                      <m:e>
                        <m:r>
                          <a:rPr lang="en-US" sz="2400" b="1" i="1" dirty="0">
                            <a:solidFill>
                              <a:schemeClr val="tx2"/>
                            </a:solidFill>
                            <a:latin typeface="Cambria Math" panose="02040503050406030204" pitchFamily="18" charset="0"/>
                          </a:rPr>
                          <m:t>𝒅</m:t>
                        </m:r>
                      </m:e>
                      <m:sub>
                        <m:r>
                          <a:rPr lang="en-US" sz="2400" b="1" i="1" dirty="0">
                            <a:solidFill>
                              <a:schemeClr val="tx2"/>
                            </a:solidFill>
                            <a:latin typeface="Cambria Math" panose="02040503050406030204" pitchFamily="18" charset="0"/>
                          </a:rPr>
                          <m:t>𝒎</m:t>
                        </m:r>
                      </m:sub>
                    </m:sSub>
                  </m:oMath>
                </a14:m>
                <a:r>
                  <a:rPr lang="en-US" sz="2400" dirty="0">
                    <a:solidFill>
                      <a:schemeClr val="tx2"/>
                    </a:solidFill>
                  </a:rPr>
                  <a:t>, </a:t>
                </a:r>
                <a14:m>
                  <m:oMath xmlns:m="http://schemas.openxmlformats.org/officeDocument/2006/math">
                    <m:r>
                      <a:rPr lang="en-US" sz="2400" b="1" i="1" dirty="0" smtClean="0">
                        <a:solidFill>
                          <a:srgbClr val="C00000"/>
                        </a:solidFill>
                        <a:latin typeface="Cambria Math" panose="02040503050406030204" pitchFamily="18" charset="0"/>
                      </a:rPr>
                      <m:t>𝑷𝑹𝑶𝑷</m:t>
                    </m:r>
                    <m:r>
                      <a:rPr lang="en-US" sz="2400" b="1" i="1" dirty="0" smtClean="0">
                        <a:solidFill>
                          <a:srgbClr val="C00000"/>
                        </a:solidFill>
                        <a:latin typeface="Cambria Math" panose="02040503050406030204" pitchFamily="18" charset="0"/>
                      </a:rPr>
                      <m:t> </m:t>
                    </m:r>
                    <m:d>
                      <m:dPr>
                        <m:ctrlPr>
                          <a:rPr lang="en-US" sz="2400" b="1" i="1" dirty="0" smtClean="0">
                            <a:solidFill>
                              <a:srgbClr val="C00000"/>
                            </a:solidFill>
                            <a:latin typeface="Cambria Math" panose="02040503050406030204" pitchFamily="18" charset="0"/>
                          </a:rPr>
                        </m:ctrlPr>
                      </m:dPr>
                      <m:e>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𝒅</m:t>
                            </m:r>
                          </m:e>
                          <m:sub>
                            <m:r>
                              <a:rPr lang="en-US" sz="2400" b="1" i="1" dirty="0">
                                <a:solidFill>
                                  <a:srgbClr val="C00000"/>
                                </a:solidFill>
                                <a:latin typeface="Cambria Math" panose="02040503050406030204" pitchFamily="18" charset="0"/>
                              </a:rPr>
                              <m:t>𝒎</m:t>
                            </m:r>
                          </m:sub>
                        </m:sSub>
                      </m:e>
                    </m:d>
                    <m:r>
                      <m:rPr>
                        <m:nor/>
                      </m:rPr>
                      <a:rPr lang="en-US" sz="2400" b="1" i="0" dirty="0" smtClean="0">
                        <a:solidFill>
                          <a:srgbClr val="C00000"/>
                        </a:solidFill>
                        <a:latin typeface="Cambria Math" panose="02040503050406030204" pitchFamily="18" charset="0"/>
                      </a:rPr>
                      <m:t> </m:t>
                    </m:r>
                    <m:r>
                      <m:rPr>
                        <m:nor/>
                      </m:rPr>
                      <a:rPr lang="en-US" sz="2400" b="1" dirty="0">
                        <a:solidFill>
                          <a:srgbClr val="C00000"/>
                        </a:solidFill>
                      </a:rPr>
                      <m:t>∩</m:t>
                    </m:r>
                  </m:oMath>
                </a14:m>
                <a:r>
                  <a:rPr lang="en-US" sz="2400" b="1" dirty="0">
                    <a:solidFill>
                      <a:srgbClr val="C00000"/>
                    </a:solidFill>
                  </a:rPr>
                  <a:t> </a:t>
                </a:r>
                <a14:m>
                  <m:oMath xmlns:m="http://schemas.openxmlformats.org/officeDocument/2006/math">
                    <m:r>
                      <a:rPr lang="en-US" sz="2400" b="1" i="1" dirty="0">
                        <a:solidFill>
                          <a:srgbClr val="C00000"/>
                        </a:solidFill>
                        <a:latin typeface="Cambria Math" panose="02040503050406030204" pitchFamily="18" charset="0"/>
                      </a:rPr>
                      <m:t>𝑷𝑹𝑶𝑷</m:t>
                    </m:r>
                  </m:oMath>
                </a14:m>
                <a:r>
                  <a:rPr lang="en-US" sz="2400" b="1" dirty="0">
                    <a:solidFill>
                      <a:srgbClr val="C00000"/>
                    </a:solidFill>
                  </a:rPr>
                  <a:t>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𝒅</m:t>
                        </m:r>
                      </m:e>
                      <m:sub>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𝒙</m:t>
                            </m:r>
                          </m:e>
                          <m:sub>
                            <m:r>
                              <a:rPr lang="en-US" sz="2400" b="1" i="1" dirty="0">
                                <a:solidFill>
                                  <a:srgbClr val="C00000"/>
                                </a:solidFill>
                                <a:latin typeface="Cambria Math" panose="02040503050406030204" pitchFamily="18" charset="0"/>
                              </a:rPr>
                              <m:t>𝒄</m:t>
                            </m:r>
                          </m:sub>
                        </m:sSub>
                      </m:sub>
                    </m:sSub>
                  </m:oMath>
                </a14:m>
                <a:r>
                  <a:rPr lang="en-US" sz="2400" b="1" dirty="0">
                    <a:solidFill>
                      <a:srgbClr val="C00000"/>
                    </a:solidFill>
                  </a:rPr>
                  <a:t>)</a:t>
                </a:r>
                <a:r>
                  <a:rPr lang="en-US" sz="2400" dirty="0">
                    <a:solidFill>
                      <a:schemeClr val="tx2"/>
                    </a:solidFill>
                  </a:rPr>
                  <a:t>. </a:t>
                </a:r>
              </a:p>
              <a:p>
                <a:endParaRPr lang="en-US" sz="2400" dirty="0">
                  <a:solidFill>
                    <a:schemeClr val="tx2"/>
                  </a:solidFill>
                </a:endParaRPr>
              </a:p>
              <a:p>
                <a:r>
                  <a:rPr lang="en-US" sz="2400" b="1" dirty="0">
                    <a:solidFill>
                      <a:srgbClr val="C00000"/>
                    </a:solidFill>
                  </a:rPr>
                  <a:t>0 ≤ </a:t>
                </a:r>
                <a:r>
                  <a:rPr lang="en-US" sz="2400" b="1" i="1" dirty="0">
                    <a:solidFill>
                      <a:srgbClr val="C00000"/>
                    </a:solidFill>
                  </a:rPr>
                  <a:t>SIM</a:t>
                </a:r>
                <a:r>
                  <a:rPr lang="en-US" sz="2400" b="1" dirty="0">
                    <a:solidFill>
                      <a:srgbClr val="C00000"/>
                    </a:solidFill>
                  </a:rPr>
                  <a:t> (</a:t>
                </a:r>
                <a14:m>
                  <m:oMath xmlns:m="http://schemas.openxmlformats.org/officeDocument/2006/math">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𝒅</m:t>
                        </m:r>
                      </m:e>
                      <m:sub>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𝒙</m:t>
                            </m:r>
                          </m:e>
                          <m:sub>
                            <m:r>
                              <a:rPr lang="en-US" sz="2400" b="1" i="1" dirty="0">
                                <a:solidFill>
                                  <a:srgbClr val="C00000"/>
                                </a:solidFill>
                                <a:latin typeface="Cambria Math" panose="02040503050406030204" pitchFamily="18" charset="0"/>
                              </a:rPr>
                              <m:t>𝒄</m:t>
                            </m:r>
                          </m:sub>
                        </m:sSub>
                      </m:sub>
                    </m:sSub>
                  </m:oMath>
                </a14:m>
                <a:r>
                  <a:rPr lang="en-US" sz="800" b="1" dirty="0">
                    <a:solidFill>
                      <a:srgbClr val="C00000"/>
                    </a:solidFill>
                  </a:rPr>
                  <a:t> </a:t>
                </a:r>
                <a:r>
                  <a:rPr lang="en-US" sz="2400" b="1" dirty="0">
                    <a:solidFill>
                      <a:srgbClr val="C00000"/>
                    </a:solidFill>
                  </a:rPr>
                  <a:t>, </a:t>
                </a:r>
                <a14:m>
                  <m:oMath xmlns:m="http://schemas.openxmlformats.org/officeDocument/2006/math">
                    <m:sSub>
                      <m:sSubPr>
                        <m:ctrlPr>
                          <a:rPr lang="en-US" sz="2400" b="1" i="1" dirty="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𝒅</m:t>
                        </m:r>
                      </m:e>
                      <m:sub>
                        <m:r>
                          <a:rPr lang="en-US" sz="2400" b="1" i="1" dirty="0">
                            <a:solidFill>
                              <a:srgbClr val="C00000"/>
                            </a:solidFill>
                            <a:latin typeface="Cambria Math" panose="02040503050406030204" pitchFamily="18" charset="0"/>
                          </a:rPr>
                          <m:t>𝒎</m:t>
                        </m:r>
                      </m:sub>
                    </m:sSub>
                  </m:oMath>
                </a14:m>
                <a:r>
                  <a:rPr lang="en-US" sz="2400" b="1" dirty="0">
                    <a:solidFill>
                      <a:srgbClr val="C00000"/>
                    </a:solidFill>
                  </a:rPr>
                  <a:t>) ≤ 1</a:t>
                </a:r>
                <a:r>
                  <a:rPr lang="en-US" sz="2400" dirty="0">
                    <a:solidFill>
                      <a:schemeClr val="tx2"/>
                    </a:solidFill>
                  </a:rPr>
                  <a:t>. </a:t>
                </a:r>
              </a:p>
            </p:txBody>
          </p:sp>
        </mc:Choice>
        <mc:Fallback xmlns="">
          <p:sp>
            <p:nvSpPr>
              <p:cNvPr id="5" name="TextBox 4">
                <a:extLst>
                  <a:ext uri="{FF2B5EF4-FFF2-40B4-BE49-F238E27FC236}">
                    <a16:creationId xmlns:a16="http://schemas.microsoft.com/office/drawing/2014/main" id="{EB7D8708-41AE-C9B5-4359-253BDA4025F5}"/>
                  </a:ext>
                </a:extLst>
              </p:cNvPr>
              <p:cNvSpPr txBox="1">
                <a:spLocks noRot="1" noChangeAspect="1" noMove="1" noResize="1" noEditPoints="1" noAdjustHandles="1" noChangeArrowheads="1" noChangeShapeType="1" noTextEdit="1"/>
              </p:cNvSpPr>
              <p:nvPr/>
            </p:nvSpPr>
            <p:spPr>
              <a:xfrm>
                <a:off x="1238447" y="1960658"/>
                <a:ext cx="9715106" cy="3617593"/>
              </a:xfrm>
              <a:prstGeom prst="rect">
                <a:avLst/>
              </a:prstGeom>
              <a:blipFill>
                <a:blip r:embed="rId3"/>
                <a:stretch>
                  <a:fillRect l="-911" t="-1399" r="-781" b="-139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559C2B8-0028-403F-097A-92DA3BA17896}"/>
              </a:ext>
            </a:extLst>
          </p:cNvPr>
          <p:cNvSpPr>
            <a:spLocks noGrp="1"/>
          </p:cNvSpPr>
          <p:nvPr>
            <p:ph sz="quarter" idx="12"/>
          </p:nvPr>
        </p:nvSpPr>
        <p:spPr/>
        <p:txBody>
          <a:bodyPr/>
          <a:lstStyle/>
          <a:p>
            <a:r>
              <a:rPr lang="en-US" dirty="0"/>
              <a:t>Desirable properties for Data Integration in Decision Making</a:t>
            </a:r>
          </a:p>
          <a:p>
            <a:pPr lvl="1"/>
            <a:r>
              <a:rPr lang="en-US" dirty="0"/>
              <a:t>Generalizable across modalities</a:t>
            </a:r>
          </a:p>
          <a:p>
            <a:pPr lvl="1"/>
            <a:r>
              <a:rPr lang="en-US" dirty="0"/>
              <a:t>Learnable and should use past experiences</a:t>
            </a:r>
          </a:p>
          <a:p>
            <a:pPr lvl="1"/>
            <a:r>
              <a:rPr lang="en-US" dirty="0"/>
              <a:t>Scalable </a:t>
            </a:r>
          </a:p>
          <a:p>
            <a:r>
              <a:rPr lang="en-US" dirty="0"/>
              <a:t>Data Integration for SKOD should</a:t>
            </a:r>
          </a:p>
          <a:p>
            <a:pPr lvl="1"/>
            <a:r>
              <a:rPr lang="en-US" dirty="0"/>
              <a:t>Consider context information (query example) in relevance matching</a:t>
            </a:r>
          </a:p>
          <a:p>
            <a:pPr lvl="1"/>
            <a:r>
              <a:rPr lang="en-US" dirty="0"/>
              <a:t>Use high-level semantic features to be compatible with SKOD framework</a:t>
            </a:r>
          </a:p>
          <a:p>
            <a:pPr lvl="1"/>
            <a:r>
              <a:rPr lang="en-US" dirty="0"/>
              <a:t>Have Approximate matching and Ranking</a:t>
            </a:r>
          </a:p>
          <a:p>
            <a:pPr lvl="1"/>
            <a:r>
              <a:rPr lang="en-US" dirty="0">
                <a:solidFill>
                  <a:srgbClr val="FF0000"/>
                </a:solidFill>
              </a:rPr>
              <a:t>Correlation learning, Metric learning, Encoding Networks fail to do so for situational knowledge, and rely on labels</a:t>
            </a:r>
          </a:p>
        </p:txBody>
      </p:sp>
    </p:spTree>
    <p:extLst>
      <p:ext uri="{BB962C8B-B14F-4D97-AF65-F5344CB8AC3E}">
        <p14:creationId xmlns:p14="http://schemas.microsoft.com/office/powerpoint/2010/main" val="189685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0" nodeType="clickEffect">
                                  <p:stCondLst>
                                    <p:cond delay="0"/>
                                  </p:stCondLst>
                                  <p:childTnLst>
                                    <p:set>
                                      <p:cBhvr>
                                        <p:cTn id="18" dur="indefinite"/>
                                        <p:tgtEl>
                                          <p:spTgt spid="3">
                                            <p:txEl>
                                              <p:pRg st="0" end="0"/>
                                            </p:txEl>
                                          </p:spTgt>
                                        </p:tgtEl>
                                        <p:attrNameLst>
                                          <p:attrName>style.opacity</p:attrName>
                                        </p:attrNameLst>
                                      </p:cBhvr>
                                      <p:to>
                                        <p:strVal val="0.05"/>
                                      </p:to>
                                    </p:set>
                                    <p:animEffect filter="image" prLst="opacity: 0.05">
                                      <p:cBhvr rctx="IE">
                                        <p:cTn id="19" dur="indefinite"/>
                                        <p:tgtEl>
                                          <p:spTgt spid="3">
                                            <p:txEl>
                                              <p:pRg st="0" end="0"/>
                                            </p:txEl>
                                          </p:spTgt>
                                        </p:tgtEl>
                                      </p:cBhvr>
                                    </p:animEffect>
                                  </p:childTnLst>
                                </p:cTn>
                              </p:par>
                              <p:par>
                                <p:cTn id="20" presetID="9" presetClass="emph" presetSubtype="0" grpId="0" nodeType="withEffect">
                                  <p:stCondLst>
                                    <p:cond delay="0"/>
                                  </p:stCondLst>
                                  <p:childTnLst>
                                    <p:set>
                                      <p:cBhvr>
                                        <p:cTn id="21" dur="indefinite"/>
                                        <p:tgtEl>
                                          <p:spTgt spid="3">
                                            <p:txEl>
                                              <p:pRg st="1" end="1"/>
                                            </p:txEl>
                                          </p:spTgt>
                                        </p:tgtEl>
                                        <p:attrNameLst>
                                          <p:attrName>style.opacity</p:attrName>
                                        </p:attrNameLst>
                                      </p:cBhvr>
                                      <p:to>
                                        <p:strVal val="0.05"/>
                                      </p:to>
                                    </p:set>
                                    <p:animEffect filter="image" prLst="opacity: 0.05">
                                      <p:cBhvr rctx="IE">
                                        <p:cTn id="22" dur="indefinite"/>
                                        <p:tgtEl>
                                          <p:spTgt spid="3">
                                            <p:txEl>
                                              <p:pRg st="1" end="1"/>
                                            </p:txEl>
                                          </p:spTgt>
                                        </p:tgtEl>
                                      </p:cBhvr>
                                    </p:animEffect>
                                  </p:childTnLst>
                                </p:cTn>
                              </p:par>
                              <p:par>
                                <p:cTn id="23" presetID="9" presetClass="emph" presetSubtype="0" grpId="0" nodeType="withEffect">
                                  <p:stCondLst>
                                    <p:cond delay="0"/>
                                  </p:stCondLst>
                                  <p:childTnLst>
                                    <p:set>
                                      <p:cBhvr>
                                        <p:cTn id="24" dur="indefinite"/>
                                        <p:tgtEl>
                                          <p:spTgt spid="3">
                                            <p:txEl>
                                              <p:pRg st="2" end="2"/>
                                            </p:txEl>
                                          </p:spTgt>
                                        </p:tgtEl>
                                        <p:attrNameLst>
                                          <p:attrName>style.opacity</p:attrName>
                                        </p:attrNameLst>
                                      </p:cBhvr>
                                      <p:to>
                                        <p:strVal val="0.05"/>
                                      </p:to>
                                    </p:set>
                                    <p:animEffect filter="image" prLst="opacity: 0.05">
                                      <p:cBhvr rctx="IE">
                                        <p:cTn id="25" dur="indefinite"/>
                                        <p:tgtEl>
                                          <p:spTgt spid="3">
                                            <p:txEl>
                                              <p:pRg st="2" end="2"/>
                                            </p:txEl>
                                          </p:spTgt>
                                        </p:tgtEl>
                                      </p:cBhvr>
                                    </p:animEffect>
                                  </p:childTnLst>
                                </p:cTn>
                              </p:par>
                              <p:par>
                                <p:cTn id="26" presetID="9" presetClass="emph" presetSubtype="0" grpId="0" nodeType="withEffect">
                                  <p:stCondLst>
                                    <p:cond delay="0"/>
                                  </p:stCondLst>
                                  <p:childTnLst>
                                    <p:set>
                                      <p:cBhvr>
                                        <p:cTn id="27" dur="indefinite"/>
                                        <p:tgtEl>
                                          <p:spTgt spid="3">
                                            <p:txEl>
                                              <p:pRg st="3" end="3"/>
                                            </p:txEl>
                                          </p:spTgt>
                                        </p:tgtEl>
                                        <p:attrNameLst>
                                          <p:attrName>style.opacity</p:attrName>
                                        </p:attrNameLst>
                                      </p:cBhvr>
                                      <p:to>
                                        <p:strVal val="0.05"/>
                                      </p:to>
                                    </p:set>
                                    <p:animEffect filter="image" prLst="opacity: 0.05">
                                      <p:cBhvr rctx="IE">
                                        <p:cTn id="28" dur="indefinite"/>
                                        <p:tgtEl>
                                          <p:spTgt spid="3">
                                            <p:txEl>
                                              <p:pRg st="3" end="3"/>
                                            </p:txEl>
                                          </p:spTgt>
                                        </p:tgtEl>
                                      </p:cBhvr>
                                    </p:animEffect>
                                  </p:childTnLst>
                                </p:cTn>
                              </p:par>
                              <p:par>
                                <p:cTn id="29" presetID="9" presetClass="emph" presetSubtype="0" grpId="0" nodeType="withEffect">
                                  <p:stCondLst>
                                    <p:cond delay="0"/>
                                  </p:stCondLst>
                                  <p:childTnLst>
                                    <p:set>
                                      <p:cBhvr>
                                        <p:cTn id="30" dur="indefinite"/>
                                        <p:tgtEl>
                                          <p:spTgt spid="3">
                                            <p:txEl>
                                              <p:pRg st="4" end="4"/>
                                            </p:txEl>
                                          </p:spTgt>
                                        </p:tgtEl>
                                        <p:attrNameLst>
                                          <p:attrName>style.opacity</p:attrName>
                                        </p:attrNameLst>
                                      </p:cBhvr>
                                      <p:to>
                                        <p:strVal val="0.05"/>
                                      </p:to>
                                    </p:set>
                                    <p:animEffect filter="image" prLst="opacity: 0.05">
                                      <p:cBhvr rctx="IE">
                                        <p:cTn id="31" dur="indefinite"/>
                                        <p:tgtEl>
                                          <p:spTgt spid="3">
                                            <p:txEl>
                                              <p:pRg st="4" end="4"/>
                                            </p:txEl>
                                          </p:spTgt>
                                        </p:tgtEl>
                                      </p:cBhvr>
                                    </p:animEffect>
                                  </p:childTnLst>
                                </p:cTn>
                              </p:par>
                              <p:par>
                                <p:cTn id="32" presetID="9" presetClass="emph" presetSubtype="0" grpId="0" nodeType="withEffect">
                                  <p:stCondLst>
                                    <p:cond delay="0"/>
                                  </p:stCondLst>
                                  <p:childTnLst>
                                    <p:set>
                                      <p:cBhvr>
                                        <p:cTn id="33" dur="indefinite"/>
                                        <p:tgtEl>
                                          <p:spTgt spid="3">
                                            <p:txEl>
                                              <p:pRg st="5" end="5"/>
                                            </p:txEl>
                                          </p:spTgt>
                                        </p:tgtEl>
                                        <p:attrNameLst>
                                          <p:attrName>style.opacity</p:attrName>
                                        </p:attrNameLst>
                                      </p:cBhvr>
                                      <p:to>
                                        <p:strVal val="0.05"/>
                                      </p:to>
                                    </p:set>
                                    <p:animEffect filter="image" prLst="opacity: 0.05">
                                      <p:cBhvr rctx="IE">
                                        <p:cTn id="34" dur="indefinite"/>
                                        <p:tgtEl>
                                          <p:spTgt spid="3">
                                            <p:txEl>
                                              <p:pRg st="5" end="5"/>
                                            </p:txEl>
                                          </p:spTgt>
                                        </p:tgtEl>
                                      </p:cBhvr>
                                    </p:animEffect>
                                  </p:childTnLst>
                                </p:cTn>
                              </p:par>
                              <p:par>
                                <p:cTn id="35" presetID="9" presetClass="emph" presetSubtype="0" grpId="0" nodeType="withEffect">
                                  <p:stCondLst>
                                    <p:cond delay="0"/>
                                  </p:stCondLst>
                                  <p:childTnLst>
                                    <p:set>
                                      <p:cBhvr>
                                        <p:cTn id="36" dur="indefinite"/>
                                        <p:tgtEl>
                                          <p:spTgt spid="3">
                                            <p:txEl>
                                              <p:pRg st="6" end="6"/>
                                            </p:txEl>
                                          </p:spTgt>
                                        </p:tgtEl>
                                        <p:attrNameLst>
                                          <p:attrName>style.opacity</p:attrName>
                                        </p:attrNameLst>
                                      </p:cBhvr>
                                      <p:to>
                                        <p:strVal val="0.05"/>
                                      </p:to>
                                    </p:set>
                                    <p:animEffect filter="image" prLst="opacity: 0.05">
                                      <p:cBhvr rctx="IE">
                                        <p:cTn id="37" dur="indefinite"/>
                                        <p:tgtEl>
                                          <p:spTgt spid="3">
                                            <p:txEl>
                                              <p:pRg st="6" end="6"/>
                                            </p:txEl>
                                          </p:spTgt>
                                        </p:tgtEl>
                                      </p:cBhvr>
                                    </p:animEffect>
                                  </p:childTnLst>
                                </p:cTn>
                              </p:par>
                              <p:par>
                                <p:cTn id="38" presetID="9" presetClass="emph" presetSubtype="0" grpId="0" nodeType="withEffect">
                                  <p:stCondLst>
                                    <p:cond delay="0"/>
                                  </p:stCondLst>
                                  <p:childTnLst>
                                    <p:set>
                                      <p:cBhvr>
                                        <p:cTn id="39" dur="indefinite"/>
                                        <p:tgtEl>
                                          <p:spTgt spid="3">
                                            <p:txEl>
                                              <p:pRg st="7" end="7"/>
                                            </p:txEl>
                                          </p:spTgt>
                                        </p:tgtEl>
                                        <p:attrNameLst>
                                          <p:attrName>style.opacity</p:attrName>
                                        </p:attrNameLst>
                                      </p:cBhvr>
                                      <p:to>
                                        <p:strVal val="0.05"/>
                                      </p:to>
                                    </p:set>
                                    <p:animEffect filter="image" prLst="opacity: 0.05">
                                      <p:cBhvr rctx="IE">
                                        <p:cTn id="40" dur="indefinite"/>
                                        <p:tgtEl>
                                          <p:spTgt spid="3">
                                            <p:txEl>
                                              <p:pRg st="7" end="7"/>
                                            </p:txEl>
                                          </p:spTgt>
                                        </p:tgtEl>
                                      </p:cBhvr>
                                    </p:animEffect>
                                  </p:childTnLst>
                                </p:cTn>
                              </p:par>
                              <p:par>
                                <p:cTn id="41" presetID="9" presetClass="emph" presetSubtype="0" grpId="0" nodeType="withEffect">
                                  <p:stCondLst>
                                    <p:cond delay="0"/>
                                  </p:stCondLst>
                                  <p:childTnLst>
                                    <p:set>
                                      <p:cBhvr>
                                        <p:cTn id="42" dur="indefinite"/>
                                        <p:tgtEl>
                                          <p:spTgt spid="3">
                                            <p:txEl>
                                              <p:pRg st="8" end="8"/>
                                            </p:txEl>
                                          </p:spTgt>
                                        </p:tgtEl>
                                        <p:attrNameLst>
                                          <p:attrName>style.opacity</p:attrName>
                                        </p:attrNameLst>
                                      </p:cBhvr>
                                      <p:to>
                                        <p:strVal val="0.05"/>
                                      </p:to>
                                    </p:set>
                                    <p:animEffect filter="image" prLst="opacity: 0.05">
                                      <p:cBhvr rctx="IE">
                                        <p:cTn id="43" dur="indefinite"/>
                                        <p:tgtEl>
                                          <p:spTgt spid="3">
                                            <p:txEl>
                                              <p:pRg st="8" end="8"/>
                                            </p:txEl>
                                          </p:spTgt>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1FB9BF-9CAF-1689-218C-FCC4915AA315}"/>
              </a:ext>
            </a:extLst>
          </p:cNvPr>
          <p:cNvPicPr>
            <a:picLocks noChangeAspect="1"/>
          </p:cNvPicPr>
          <p:nvPr/>
        </p:nvPicPr>
        <p:blipFill>
          <a:blip r:embed="rId3"/>
          <a:stretch>
            <a:fillRect/>
          </a:stretch>
        </p:blipFill>
        <p:spPr>
          <a:xfrm>
            <a:off x="6584508" y="1394928"/>
            <a:ext cx="4702920" cy="2465816"/>
          </a:xfrm>
          <a:prstGeom prst="rect">
            <a:avLst/>
          </a:prstGeom>
        </p:spPr>
      </p:pic>
      <p:pic>
        <p:nvPicPr>
          <p:cNvPr id="23" name="Picture 22" descr="A picture containing drawing, clock, device, umbrella&#10;&#10;Description automatically generated">
            <a:extLst>
              <a:ext uri="{FF2B5EF4-FFF2-40B4-BE49-F238E27FC236}">
                <a16:creationId xmlns:a16="http://schemas.microsoft.com/office/drawing/2014/main" id="{104482BE-8554-B75C-7457-E5380149F008}"/>
              </a:ext>
            </a:extLst>
          </p:cNvPr>
          <p:cNvPicPr>
            <a:picLocks noChangeAspect="1"/>
          </p:cNvPicPr>
          <p:nvPr/>
        </p:nvPicPr>
        <p:blipFill>
          <a:blip r:embed="rId4"/>
          <a:stretch>
            <a:fillRect/>
          </a:stretch>
        </p:blipFill>
        <p:spPr>
          <a:xfrm>
            <a:off x="6952743" y="1365050"/>
            <a:ext cx="3897416" cy="1262786"/>
          </a:xfrm>
          <a:prstGeom prst="rect">
            <a:avLst/>
          </a:prstGeom>
        </p:spPr>
      </p:pic>
      <p:pic>
        <p:nvPicPr>
          <p:cNvPr id="42" name="Picture 41">
            <a:extLst>
              <a:ext uri="{FF2B5EF4-FFF2-40B4-BE49-F238E27FC236}">
                <a16:creationId xmlns:a16="http://schemas.microsoft.com/office/drawing/2014/main" id="{49E16059-1FB0-AAAA-168A-FD477B90991A}"/>
              </a:ext>
            </a:extLst>
          </p:cNvPr>
          <p:cNvPicPr>
            <a:picLocks noChangeAspect="1"/>
          </p:cNvPicPr>
          <p:nvPr/>
        </p:nvPicPr>
        <p:blipFill>
          <a:blip r:embed="rId5"/>
          <a:stretch>
            <a:fillRect/>
          </a:stretch>
        </p:blipFill>
        <p:spPr>
          <a:xfrm>
            <a:off x="5790699" y="1365050"/>
            <a:ext cx="5786447" cy="2961140"/>
          </a:xfrm>
          <a:prstGeom prst="rect">
            <a:avLst/>
          </a:prstGeom>
        </p:spPr>
      </p:pic>
      <p:sp>
        <p:nvSpPr>
          <p:cNvPr id="2" name="Title 1">
            <a:extLst>
              <a:ext uri="{FF2B5EF4-FFF2-40B4-BE49-F238E27FC236}">
                <a16:creationId xmlns:a16="http://schemas.microsoft.com/office/drawing/2014/main" id="{908CB7CC-C60D-1520-5EC6-E6C4F87F1493}"/>
              </a:ext>
            </a:extLst>
          </p:cNvPr>
          <p:cNvSpPr>
            <a:spLocks noGrp="1"/>
          </p:cNvSpPr>
          <p:nvPr>
            <p:ph type="title"/>
          </p:nvPr>
        </p:nvSpPr>
        <p:spPr/>
        <p:txBody>
          <a:bodyPr/>
          <a:lstStyle/>
          <a:p>
            <a:r>
              <a:rPr lang="en-US"/>
              <a:t>Background and Motivation</a:t>
            </a:r>
            <a:endParaRPr lang="en-US" dirty="0"/>
          </a:p>
        </p:txBody>
      </p:sp>
      <p:sp>
        <p:nvSpPr>
          <p:cNvPr id="4" name="Slide Number Placeholder 3">
            <a:extLst>
              <a:ext uri="{FF2B5EF4-FFF2-40B4-BE49-F238E27FC236}">
                <a16:creationId xmlns:a16="http://schemas.microsoft.com/office/drawing/2014/main" id="{8F81809A-560E-25AF-3E65-302ECD9C2E75}"/>
              </a:ext>
            </a:extLst>
          </p:cNvPr>
          <p:cNvSpPr>
            <a:spLocks noGrp="1"/>
          </p:cNvSpPr>
          <p:nvPr>
            <p:ph type="sldNum" sz="quarter" idx="15"/>
          </p:nvPr>
        </p:nvSpPr>
        <p:spPr/>
        <p:txBody>
          <a:bodyPr/>
          <a:lstStyle/>
          <a:p>
            <a:fld id="{32A2F39E-E4DB-494E-AB40-38356C65078C}" type="slidenum">
              <a:rPr lang="en-US" smtClean="0">
                <a:solidFill>
                  <a:srgbClr val="000000">
                    <a:lumMod val="50000"/>
                    <a:lumOff val="50000"/>
                  </a:srgbClr>
                </a:solidFill>
              </a:rPr>
              <a:pPr/>
              <a:t>4</a:t>
            </a:fld>
            <a:endParaRPr lang="en-US">
              <a:solidFill>
                <a:srgbClr val="000000">
                  <a:lumMod val="50000"/>
                  <a:lumOff val="50000"/>
                </a:srgbClr>
              </a:solidFill>
            </a:endParaRPr>
          </a:p>
        </p:txBody>
      </p:sp>
      <p:pic>
        <p:nvPicPr>
          <p:cNvPr id="18" name="Content Placeholder 17">
            <a:extLst>
              <a:ext uri="{FF2B5EF4-FFF2-40B4-BE49-F238E27FC236}">
                <a16:creationId xmlns:a16="http://schemas.microsoft.com/office/drawing/2014/main" id="{E2643A9C-06C7-6AD3-4C65-7D161553AC56}"/>
              </a:ext>
            </a:extLst>
          </p:cNvPr>
          <p:cNvPicPr>
            <a:picLocks noGrp="1" noChangeAspect="1"/>
          </p:cNvPicPr>
          <p:nvPr>
            <p:ph sz="quarter" idx="4294967295"/>
          </p:nvPr>
        </p:nvPicPr>
        <p:blipFill>
          <a:blip r:embed="rId6"/>
          <a:stretch>
            <a:fillRect/>
          </a:stretch>
        </p:blipFill>
        <p:spPr>
          <a:xfrm>
            <a:off x="1240283" y="1394928"/>
            <a:ext cx="3933825" cy="1514475"/>
          </a:xfrm>
          <a:prstGeom prst="rect">
            <a:avLst/>
          </a:prstGeom>
        </p:spPr>
      </p:pic>
      <p:sp>
        <p:nvSpPr>
          <p:cNvPr id="9" name="TextBox 8">
            <a:extLst>
              <a:ext uri="{FF2B5EF4-FFF2-40B4-BE49-F238E27FC236}">
                <a16:creationId xmlns:a16="http://schemas.microsoft.com/office/drawing/2014/main" id="{0A415870-8EFC-ECCC-5505-8CE38236E3D4}"/>
              </a:ext>
            </a:extLst>
          </p:cNvPr>
          <p:cNvSpPr txBox="1"/>
          <p:nvPr/>
        </p:nvSpPr>
        <p:spPr>
          <a:xfrm>
            <a:off x="1589858" y="2909403"/>
            <a:ext cx="3223886" cy="400110"/>
          </a:xfrm>
          <a:prstGeom prst="rect">
            <a:avLst/>
          </a:prstGeom>
          <a:noFill/>
        </p:spPr>
        <p:txBody>
          <a:bodyPr wrap="square" rtlCol="0">
            <a:spAutoFit/>
          </a:bodyPr>
          <a:lstStyle/>
          <a:p>
            <a:r>
              <a:rPr lang="en-US" sz="2000" b="1" dirty="0">
                <a:latin typeface="Arial" pitchFamily="34" charset="0"/>
                <a:cs typeface="Arial" pitchFamily="34" charset="0"/>
              </a:rPr>
              <a:t>Recommender Systems</a:t>
            </a:r>
          </a:p>
        </p:txBody>
      </p:sp>
      <p:grpSp>
        <p:nvGrpSpPr>
          <p:cNvPr id="10" name="Group 9">
            <a:extLst>
              <a:ext uri="{FF2B5EF4-FFF2-40B4-BE49-F238E27FC236}">
                <a16:creationId xmlns:a16="http://schemas.microsoft.com/office/drawing/2014/main" id="{1F33DBD6-CF4D-89D5-ED4A-3DA64E7782C3}"/>
              </a:ext>
            </a:extLst>
          </p:cNvPr>
          <p:cNvGrpSpPr/>
          <p:nvPr/>
        </p:nvGrpSpPr>
        <p:grpSpPr>
          <a:xfrm>
            <a:off x="1989055" y="4877336"/>
            <a:ext cx="2253007" cy="1595214"/>
            <a:chOff x="1918693" y="4637396"/>
            <a:chExt cx="2275016" cy="1860961"/>
          </a:xfrm>
        </p:grpSpPr>
        <p:pic>
          <p:nvPicPr>
            <p:cNvPr id="19" name="Picture 18">
              <a:extLst>
                <a:ext uri="{FF2B5EF4-FFF2-40B4-BE49-F238E27FC236}">
                  <a16:creationId xmlns:a16="http://schemas.microsoft.com/office/drawing/2014/main" id="{34DBF297-8046-13E0-E174-D3AFF4BC311D}"/>
                </a:ext>
              </a:extLst>
            </p:cNvPr>
            <p:cNvPicPr>
              <a:picLocks noChangeAspect="1"/>
            </p:cNvPicPr>
            <p:nvPr/>
          </p:nvPicPr>
          <p:blipFill>
            <a:blip r:embed="rId7"/>
            <a:stretch>
              <a:fillRect/>
            </a:stretch>
          </p:blipFill>
          <p:spPr>
            <a:xfrm>
              <a:off x="1918693" y="4637396"/>
              <a:ext cx="2123088" cy="1502403"/>
            </a:xfrm>
            <a:prstGeom prst="rect">
              <a:avLst/>
            </a:prstGeom>
          </p:spPr>
        </p:pic>
        <p:sp>
          <p:nvSpPr>
            <p:cNvPr id="20" name="TextBox 19">
              <a:extLst>
                <a:ext uri="{FF2B5EF4-FFF2-40B4-BE49-F238E27FC236}">
                  <a16:creationId xmlns:a16="http://schemas.microsoft.com/office/drawing/2014/main" id="{0A86F46C-527F-05AD-F79D-1ED83DE178ED}"/>
                </a:ext>
              </a:extLst>
            </p:cNvPr>
            <p:cNvSpPr txBox="1"/>
            <p:nvPr/>
          </p:nvSpPr>
          <p:spPr>
            <a:xfrm>
              <a:off x="1918693" y="6098247"/>
              <a:ext cx="2275016" cy="400110"/>
            </a:xfrm>
            <a:prstGeom prst="rect">
              <a:avLst/>
            </a:prstGeom>
            <a:noFill/>
          </p:spPr>
          <p:txBody>
            <a:bodyPr wrap="square" rtlCol="0">
              <a:spAutoFit/>
            </a:bodyPr>
            <a:lstStyle/>
            <a:p>
              <a:r>
                <a:rPr lang="en-US" sz="2000" b="1" dirty="0">
                  <a:latin typeface="Arial" pitchFamily="34" charset="0"/>
                  <a:cs typeface="Arial" pitchFamily="34" charset="0"/>
                </a:rPr>
                <a:t>Multimodal data</a:t>
              </a:r>
            </a:p>
          </p:txBody>
        </p:sp>
      </p:grpSp>
      <p:grpSp>
        <p:nvGrpSpPr>
          <p:cNvPr id="14" name="Group 13">
            <a:extLst>
              <a:ext uri="{FF2B5EF4-FFF2-40B4-BE49-F238E27FC236}">
                <a16:creationId xmlns:a16="http://schemas.microsoft.com/office/drawing/2014/main" id="{CAB260B6-0B60-E27C-069C-EDA1DDDF6311}"/>
              </a:ext>
            </a:extLst>
          </p:cNvPr>
          <p:cNvGrpSpPr/>
          <p:nvPr/>
        </p:nvGrpSpPr>
        <p:grpSpPr>
          <a:xfrm>
            <a:off x="6952743" y="3998093"/>
            <a:ext cx="4503598" cy="2874216"/>
            <a:chOff x="6952743" y="3998093"/>
            <a:chExt cx="4503598" cy="2874216"/>
          </a:xfrm>
        </p:grpSpPr>
        <p:pic>
          <p:nvPicPr>
            <p:cNvPr id="11" name="Picture 10">
              <a:extLst>
                <a:ext uri="{FF2B5EF4-FFF2-40B4-BE49-F238E27FC236}">
                  <a16:creationId xmlns:a16="http://schemas.microsoft.com/office/drawing/2014/main" id="{08A773D1-32D7-DFCD-6823-22C40B0A2C85}"/>
                </a:ext>
              </a:extLst>
            </p:cNvPr>
            <p:cNvPicPr>
              <a:picLocks noChangeAspect="1"/>
            </p:cNvPicPr>
            <p:nvPr/>
          </p:nvPicPr>
          <p:blipFill>
            <a:blip r:embed="rId8"/>
            <a:stretch>
              <a:fillRect/>
            </a:stretch>
          </p:blipFill>
          <p:spPr>
            <a:xfrm>
              <a:off x="6952743" y="4628842"/>
              <a:ext cx="2091100" cy="2243467"/>
            </a:xfrm>
            <a:prstGeom prst="rect">
              <a:avLst/>
            </a:prstGeom>
          </p:spPr>
        </p:pic>
        <p:pic>
          <p:nvPicPr>
            <p:cNvPr id="13" name="Picture 12">
              <a:extLst>
                <a:ext uri="{FF2B5EF4-FFF2-40B4-BE49-F238E27FC236}">
                  <a16:creationId xmlns:a16="http://schemas.microsoft.com/office/drawing/2014/main" id="{E0B8EEE9-9390-7599-E3B2-E2A979B19F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42186" y="4851236"/>
              <a:ext cx="2014155" cy="2009325"/>
            </a:xfrm>
            <a:prstGeom prst="rect">
              <a:avLst/>
            </a:prstGeom>
          </p:spPr>
        </p:pic>
        <p:pic>
          <p:nvPicPr>
            <p:cNvPr id="1028" name="Picture 4">
              <a:extLst>
                <a:ext uri="{FF2B5EF4-FFF2-40B4-BE49-F238E27FC236}">
                  <a16:creationId xmlns:a16="http://schemas.microsoft.com/office/drawing/2014/main" id="{02628284-BC9C-F5EC-C1CE-F0FD1521A2E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875" t="3333" r="15498" b="70000"/>
            <a:stretch/>
          </p:blipFill>
          <p:spPr bwMode="auto">
            <a:xfrm>
              <a:off x="8320368" y="3998093"/>
              <a:ext cx="2618480" cy="77438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0238BBEE-5567-E4AC-2C88-024D6E25FE09}"/>
              </a:ext>
            </a:extLst>
          </p:cNvPr>
          <p:cNvPicPr>
            <a:picLocks noChangeAspect="1"/>
          </p:cNvPicPr>
          <p:nvPr/>
        </p:nvPicPr>
        <p:blipFill>
          <a:blip r:embed="rId11"/>
          <a:stretch>
            <a:fillRect/>
          </a:stretch>
        </p:blipFill>
        <p:spPr>
          <a:xfrm>
            <a:off x="453437" y="1206009"/>
            <a:ext cx="5496729" cy="3627841"/>
          </a:xfrm>
          <a:prstGeom prst="rect">
            <a:avLst/>
          </a:prstGeom>
        </p:spPr>
      </p:pic>
      <p:sp>
        <p:nvSpPr>
          <p:cNvPr id="5" name="Oval 4">
            <a:extLst>
              <a:ext uri="{FF2B5EF4-FFF2-40B4-BE49-F238E27FC236}">
                <a16:creationId xmlns:a16="http://schemas.microsoft.com/office/drawing/2014/main" id="{BD711E69-E804-D76B-4D29-6ED629B1228C}"/>
              </a:ext>
            </a:extLst>
          </p:cNvPr>
          <p:cNvSpPr/>
          <p:nvPr/>
        </p:nvSpPr>
        <p:spPr>
          <a:xfrm>
            <a:off x="3493971" y="1953928"/>
            <a:ext cx="2146432" cy="159456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9EA97B1-BFE2-3EF0-6DC0-C95BB9A76D64}"/>
              </a:ext>
            </a:extLst>
          </p:cNvPr>
          <p:cNvSpPr/>
          <p:nvPr/>
        </p:nvSpPr>
        <p:spPr>
          <a:xfrm>
            <a:off x="779328" y="1983902"/>
            <a:ext cx="2277373" cy="1514476"/>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73D6A896-2B6D-15ED-523B-3037DE37615E}"/>
              </a:ext>
            </a:extLst>
          </p:cNvPr>
          <p:cNvSpPr/>
          <p:nvPr/>
        </p:nvSpPr>
        <p:spPr>
          <a:xfrm>
            <a:off x="1010657" y="4460008"/>
            <a:ext cx="10242569" cy="1629949"/>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609585">
              <a:defRPr/>
            </a:pPr>
            <a:r>
              <a:rPr lang="en-US" sz="2400" b="1" dirty="0">
                <a:solidFill>
                  <a:srgbClr val="FFFFFF"/>
                </a:solidFill>
                <a:latin typeface="Calibri" panose="020F0502020204030204" pitchFamily="34" charset="0"/>
                <a:cs typeface="Calibri" panose="020F0502020204030204" pitchFamily="34" charset="0"/>
              </a:rPr>
              <a:t>Utilize all available, relevant information obtained from multiple sources to</a:t>
            </a:r>
          </a:p>
          <a:p>
            <a:pPr algn="ctr" defTabSz="609585">
              <a:defRPr/>
            </a:pPr>
            <a:r>
              <a:rPr lang="en-US" sz="2400" b="1" dirty="0">
                <a:solidFill>
                  <a:srgbClr val="FFFFFF"/>
                </a:solidFill>
                <a:latin typeface="Calibri" panose="020F0502020204030204" pitchFamily="34" charset="0"/>
                <a:cs typeface="Calibri" panose="020F0502020204030204" pitchFamily="34" charset="0"/>
              </a:rPr>
              <a:t>autonomously and continually provide decision making information that is specific to application needs, while being able to adapt to uncertainties in a open-world environment</a:t>
            </a:r>
          </a:p>
        </p:txBody>
      </p:sp>
      <p:sp>
        <p:nvSpPr>
          <p:cNvPr id="12" name="TextBox 11">
            <a:extLst>
              <a:ext uri="{FF2B5EF4-FFF2-40B4-BE49-F238E27FC236}">
                <a16:creationId xmlns:a16="http://schemas.microsoft.com/office/drawing/2014/main" id="{A4AF4EE9-97C8-DBC6-905E-2EB0C7828EF7}"/>
              </a:ext>
            </a:extLst>
          </p:cNvPr>
          <p:cNvSpPr txBox="1"/>
          <p:nvPr/>
        </p:nvSpPr>
        <p:spPr>
          <a:xfrm>
            <a:off x="735659" y="6468343"/>
            <a:ext cx="3082895" cy="369332"/>
          </a:xfrm>
          <a:prstGeom prst="rect">
            <a:avLst/>
          </a:prstGeom>
          <a:noFill/>
        </p:spPr>
        <p:txBody>
          <a:bodyPr wrap="none" rtlCol="0">
            <a:spAutoFit/>
          </a:bodyPr>
          <a:lstStyle/>
          <a:p>
            <a:r>
              <a:rPr lang="en-US" sz="900" dirty="0">
                <a:solidFill>
                  <a:schemeClr val="bg1">
                    <a:lumMod val="50000"/>
                  </a:schemeClr>
                </a:solidFill>
              </a:rPr>
              <a:t>* https://</a:t>
            </a:r>
            <a:r>
              <a:rPr lang="en-US" sz="900" dirty="0" err="1">
                <a:solidFill>
                  <a:schemeClr val="bg1">
                    <a:lumMod val="50000"/>
                  </a:schemeClr>
                </a:solidFill>
              </a:rPr>
              <a:t>www.jaist.ac.jp</a:t>
            </a:r>
            <a:r>
              <a:rPr lang="en-US" sz="900" dirty="0">
                <a:solidFill>
                  <a:schemeClr val="bg1">
                    <a:lumMod val="50000"/>
                  </a:schemeClr>
                </a:solidFill>
              </a:rPr>
              <a:t>/</a:t>
            </a:r>
            <a:r>
              <a:rPr lang="en-US" sz="900" dirty="0" err="1">
                <a:solidFill>
                  <a:schemeClr val="bg1">
                    <a:lumMod val="50000"/>
                  </a:schemeClr>
                </a:solidFill>
              </a:rPr>
              <a:t>english</a:t>
            </a:r>
            <a:r>
              <a:rPr lang="en-US" sz="900" dirty="0">
                <a:solidFill>
                  <a:schemeClr val="bg1">
                    <a:lumMod val="50000"/>
                  </a:schemeClr>
                </a:solidFill>
              </a:rPr>
              <a:t>/laboratory/cci/</a:t>
            </a:r>
            <a:r>
              <a:rPr lang="en-US" sz="900" dirty="0" err="1">
                <a:solidFill>
                  <a:schemeClr val="bg1">
                    <a:lumMod val="50000"/>
                  </a:schemeClr>
                </a:solidFill>
              </a:rPr>
              <a:t>huynh.html</a:t>
            </a:r>
            <a:endParaRPr lang="en-US" sz="900" dirty="0">
              <a:solidFill>
                <a:schemeClr val="bg1">
                  <a:lumMod val="50000"/>
                </a:schemeClr>
              </a:solidFill>
            </a:endParaRPr>
          </a:p>
          <a:p>
            <a:r>
              <a:rPr lang="en-US" sz="900" dirty="0">
                <a:solidFill>
                  <a:schemeClr val="bg1">
                    <a:lumMod val="50000"/>
                  </a:schemeClr>
                </a:solidFill>
              </a:rPr>
              <a:t>** </a:t>
            </a:r>
            <a:r>
              <a:rPr lang="en-US" sz="900" dirty="0" err="1">
                <a:solidFill>
                  <a:schemeClr val="bg1">
                    <a:lumMod val="50000"/>
                  </a:schemeClr>
                </a:solidFill>
              </a:rPr>
              <a:t>Koufteros</a:t>
            </a:r>
            <a:r>
              <a:rPr lang="en-US" sz="900" dirty="0">
                <a:solidFill>
                  <a:schemeClr val="bg1">
                    <a:lumMod val="50000"/>
                  </a:schemeClr>
                </a:solidFill>
              </a:rPr>
              <a:t>, </a:t>
            </a:r>
            <a:r>
              <a:rPr lang="en-US" sz="900" dirty="0" err="1">
                <a:solidFill>
                  <a:schemeClr val="bg1">
                    <a:lumMod val="50000"/>
                  </a:schemeClr>
                </a:solidFill>
              </a:rPr>
              <a:t>Vonderembse</a:t>
            </a:r>
            <a:r>
              <a:rPr lang="en-US" sz="900" dirty="0">
                <a:solidFill>
                  <a:schemeClr val="bg1">
                    <a:lumMod val="50000"/>
                  </a:schemeClr>
                </a:solidFill>
              </a:rPr>
              <a:t>, &amp; Jayaram, 2005 </a:t>
            </a:r>
          </a:p>
        </p:txBody>
      </p:sp>
    </p:spTree>
    <p:extLst>
      <p:ext uri="{BB962C8B-B14F-4D97-AF65-F5344CB8AC3E}">
        <p14:creationId xmlns:p14="http://schemas.microsoft.com/office/powerpoint/2010/main" val="104343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1+ppt_w/2"/>
                                          </p:val>
                                        </p:tav>
                                      </p:tavLst>
                                    </p:anim>
                                    <p:anim calcmode="lin" valueType="num">
                                      <p:cBhvr additive="base">
                                        <p:cTn id="7" dur="500"/>
                                        <p:tgtEl>
                                          <p:spTgt spid="9"/>
                                        </p:tgtEl>
                                        <p:attrNameLst>
                                          <p:attrName>ppt_y</p:attrName>
                                        </p:attrNameLst>
                                      </p:cBhvr>
                                      <p:tavLst>
                                        <p:tav tm="0">
                                          <p:val>
                                            <p:strVal val="ppt_y"/>
                                          </p:val>
                                        </p:tav>
                                        <p:tav tm="100000">
                                          <p:val>
                                            <p:strVal val="ppt_y"/>
                                          </p:val>
                                        </p:tav>
                                      </p:tavLst>
                                    </p:anim>
                                    <p:set>
                                      <p:cBhvr>
                                        <p:cTn id="8" dur="1" fill="hold">
                                          <p:stCondLst>
                                            <p:cond delay="499"/>
                                          </p:stCondLst>
                                        </p:cTn>
                                        <p:tgtEl>
                                          <p:spTgt spid="9"/>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1+ppt_w/2"/>
                                          </p:val>
                                        </p:tav>
                                      </p:tavLst>
                                    </p:anim>
                                    <p:anim calcmode="lin" valueType="num">
                                      <p:cBhvr additive="base">
                                        <p:cTn id="11" dur="500"/>
                                        <p:tgtEl>
                                          <p:spTgt spid="18"/>
                                        </p:tgtEl>
                                        <p:attrNameLst>
                                          <p:attrName>ppt_y</p:attrName>
                                        </p:attrNameLst>
                                      </p:cBhvr>
                                      <p:tavLst>
                                        <p:tav tm="0">
                                          <p:val>
                                            <p:strVal val="ppt_y"/>
                                          </p:val>
                                        </p:tav>
                                        <p:tav tm="100000">
                                          <p:val>
                                            <p:strVal val="ppt_y"/>
                                          </p:val>
                                        </p:tav>
                                      </p:tavLst>
                                    </p:anim>
                                    <p:set>
                                      <p:cBhvr>
                                        <p:cTn id="12" dur="1" fill="hold">
                                          <p:stCondLst>
                                            <p:cond delay="499"/>
                                          </p:stCondLst>
                                        </p:cTn>
                                        <p:tgtEl>
                                          <p:spTgt spid="18"/>
                                        </p:tgtEl>
                                        <p:attrNameLst>
                                          <p:attrName>style.visibility</p:attrName>
                                        </p:attrNameLst>
                                      </p:cBhvr>
                                      <p:to>
                                        <p:strVal val="hidden"/>
                                      </p:to>
                                    </p:set>
                                  </p:childTnLst>
                                </p:cTn>
                              </p:par>
                              <p:par>
                                <p:cTn id="13" presetID="2" presetClass="exit" presetSubtype="2" fill="hold" nodeType="withEffect">
                                  <p:stCondLst>
                                    <p:cond delay="0"/>
                                  </p:stCondLst>
                                  <p:childTnLst>
                                    <p:anim calcmode="lin" valueType="num">
                                      <p:cBhvr additive="base">
                                        <p:cTn id="14" dur="500"/>
                                        <p:tgtEl>
                                          <p:spTgt spid="42"/>
                                        </p:tgtEl>
                                        <p:attrNameLst>
                                          <p:attrName>ppt_x</p:attrName>
                                        </p:attrNameLst>
                                      </p:cBhvr>
                                      <p:tavLst>
                                        <p:tav tm="0">
                                          <p:val>
                                            <p:strVal val="ppt_x"/>
                                          </p:val>
                                        </p:tav>
                                        <p:tav tm="100000">
                                          <p:val>
                                            <p:strVal val="1+ppt_w/2"/>
                                          </p:val>
                                        </p:tav>
                                      </p:tavLst>
                                    </p:anim>
                                    <p:anim calcmode="lin" valueType="num">
                                      <p:cBhvr additive="base">
                                        <p:cTn id="15" dur="500"/>
                                        <p:tgtEl>
                                          <p:spTgt spid="42"/>
                                        </p:tgtEl>
                                        <p:attrNameLst>
                                          <p:attrName>ppt_y</p:attrName>
                                        </p:attrNameLst>
                                      </p:cBhvr>
                                      <p:tavLst>
                                        <p:tav tm="0">
                                          <p:val>
                                            <p:strVal val="ppt_y"/>
                                          </p:val>
                                        </p:tav>
                                        <p:tav tm="100000">
                                          <p:val>
                                            <p:strVal val="ppt_y"/>
                                          </p:val>
                                        </p:tav>
                                      </p:tavLst>
                                    </p:anim>
                                    <p:set>
                                      <p:cBhvr>
                                        <p:cTn id="16" dur="1" fill="hold">
                                          <p:stCondLst>
                                            <p:cond delay="499"/>
                                          </p:stCondLst>
                                        </p:cTn>
                                        <p:tgtEl>
                                          <p:spTgt spid="4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P spid="6"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50B286F-BABE-6C40-9637-86D71F653268}"/>
              </a:ext>
            </a:extLst>
          </p:cNvPr>
          <p:cNvPicPr>
            <a:picLocks noChangeAspect="1"/>
          </p:cNvPicPr>
          <p:nvPr/>
        </p:nvPicPr>
        <p:blipFill>
          <a:blip r:embed="rId3"/>
          <a:srcRect/>
          <a:stretch/>
        </p:blipFill>
        <p:spPr>
          <a:xfrm>
            <a:off x="8475667" y="1382948"/>
            <a:ext cx="3693795" cy="2505031"/>
          </a:xfrm>
          <a:prstGeom prst="rect">
            <a:avLst/>
          </a:prstGeom>
          <a:noFill/>
          <a:ln>
            <a:solidFill>
              <a:srgbClr val="E894E9"/>
            </a:solidFill>
          </a:ln>
        </p:spPr>
      </p:pic>
      <p:sp>
        <p:nvSpPr>
          <p:cNvPr id="63" name="Rectangle 62">
            <a:extLst>
              <a:ext uri="{FF2B5EF4-FFF2-40B4-BE49-F238E27FC236}">
                <a16:creationId xmlns:a16="http://schemas.microsoft.com/office/drawing/2014/main" id="{529282FB-D868-954D-80CB-1292F67DB955}"/>
              </a:ext>
            </a:extLst>
          </p:cNvPr>
          <p:cNvSpPr/>
          <p:nvPr/>
        </p:nvSpPr>
        <p:spPr>
          <a:xfrm>
            <a:off x="7706366" y="2627330"/>
            <a:ext cx="102784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F</a:t>
            </a:r>
            <a:r>
              <a:rPr kumimoji="0" lang="en-US" sz="12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 </a:t>
            </a:r>
            <a:r>
              <a:rPr kumimoji="0" lang="en-US" sz="12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2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6 </a:t>
            </a:r>
            <a:r>
              <a:rPr kumimoji="0" lang="en-US" sz="12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2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i </a:t>
            </a:r>
            <a:endParaRPr kumimoji="0" lang="en-US" sz="1200" b="0" i="0" u="none" strike="noStrike" kern="1200" cap="none" spc="0" normalizeH="0" baseline="0" noProof="0" dirty="0">
              <a:ln>
                <a:noFill/>
              </a:ln>
              <a:solidFill>
                <a:prstClr val="black"/>
              </a:solidFill>
              <a:effectLst/>
              <a:uLnTx/>
              <a:uFillTx/>
              <a:latin typeface="Calibri" panose="020F0502020204030204"/>
            </a:endParaRPr>
          </a:p>
        </p:txBody>
      </p:sp>
      <p:pic>
        <p:nvPicPr>
          <p:cNvPr id="8" name="Picture 7">
            <a:extLst>
              <a:ext uri="{FF2B5EF4-FFF2-40B4-BE49-F238E27FC236}">
                <a16:creationId xmlns:a16="http://schemas.microsoft.com/office/drawing/2014/main" id="{9F4A1BCE-473D-074D-95C5-EC6C71CF8D87}"/>
              </a:ext>
            </a:extLst>
          </p:cNvPr>
          <p:cNvPicPr>
            <a:picLocks noChangeAspect="1"/>
          </p:cNvPicPr>
          <p:nvPr/>
        </p:nvPicPr>
        <p:blipFill>
          <a:blip r:embed="rId3"/>
          <a:srcRect/>
          <a:stretch/>
        </p:blipFill>
        <p:spPr>
          <a:xfrm>
            <a:off x="249291" y="3940379"/>
            <a:ext cx="3977536" cy="2325052"/>
          </a:xfrm>
          <a:prstGeom prst="rect">
            <a:avLst/>
          </a:prstGeom>
          <a:noFill/>
          <a:ln>
            <a:solidFill>
              <a:srgbClr val="E894E9"/>
            </a:solidFill>
          </a:ln>
        </p:spPr>
      </p:pic>
      <p:pic>
        <p:nvPicPr>
          <p:cNvPr id="9" name="Picture 8" descr="A screenshot of a social media post with text and people in the background&#10;&#10;Description automatically generated">
            <a:extLst>
              <a:ext uri="{FF2B5EF4-FFF2-40B4-BE49-F238E27FC236}">
                <a16:creationId xmlns:a16="http://schemas.microsoft.com/office/drawing/2014/main" id="{0F3A954A-4E9D-3C42-9F85-F18F863F7F8B}"/>
              </a:ext>
            </a:extLst>
          </p:cNvPr>
          <p:cNvPicPr>
            <a:picLocks noChangeAspect="1"/>
          </p:cNvPicPr>
          <p:nvPr/>
        </p:nvPicPr>
        <p:blipFill>
          <a:blip r:embed="rId4"/>
          <a:stretch>
            <a:fillRect/>
          </a:stretch>
        </p:blipFill>
        <p:spPr>
          <a:xfrm>
            <a:off x="1267232" y="1603517"/>
            <a:ext cx="2987268" cy="1999743"/>
          </a:xfrm>
          <a:prstGeom prst="rect">
            <a:avLst/>
          </a:prstGeom>
          <a:ln>
            <a:solidFill>
              <a:srgbClr val="82E588"/>
            </a:solidFill>
          </a:ln>
        </p:spPr>
      </p:pic>
      <p:pic>
        <p:nvPicPr>
          <p:cNvPr id="24" name="Graphic 23" descr="User">
            <a:extLst>
              <a:ext uri="{FF2B5EF4-FFF2-40B4-BE49-F238E27FC236}">
                <a16:creationId xmlns:a16="http://schemas.microsoft.com/office/drawing/2014/main" id="{C2FD91BF-FAF5-5945-B42F-9BCCE2236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7492" y="4771898"/>
            <a:ext cx="553997" cy="553997"/>
          </a:xfrm>
          <a:prstGeom prst="rect">
            <a:avLst/>
          </a:prstGeom>
        </p:spPr>
      </p:pic>
      <p:cxnSp>
        <p:nvCxnSpPr>
          <p:cNvPr id="25" name="Straight Arrow Connector 24">
            <a:extLst>
              <a:ext uri="{FF2B5EF4-FFF2-40B4-BE49-F238E27FC236}">
                <a16:creationId xmlns:a16="http://schemas.microsoft.com/office/drawing/2014/main" id="{9BFB3830-5156-BA4C-9645-6E8F3000CE45}"/>
              </a:ext>
            </a:extLst>
          </p:cNvPr>
          <p:cNvCxnSpPr>
            <a:cxnSpLocks/>
            <a:stCxn id="24" idx="0"/>
          </p:cNvCxnSpPr>
          <p:nvPr/>
        </p:nvCxnSpPr>
        <p:spPr>
          <a:xfrm flipH="1" flipV="1">
            <a:off x="11316603" y="3882818"/>
            <a:ext cx="7888" cy="88908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B4BE2A2-F248-7247-9206-DAD75964855D}"/>
              </a:ext>
            </a:extLst>
          </p:cNvPr>
          <p:cNvCxnSpPr>
            <a:cxnSpLocks/>
          </p:cNvCxnSpPr>
          <p:nvPr/>
        </p:nvCxnSpPr>
        <p:spPr>
          <a:xfrm>
            <a:off x="4267296" y="2765829"/>
            <a:ext cx="480176" cy="0"/>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FD88D48-288F-B84C-B270-D425291C072B}"/>
              </a:ext>
            </a:extLst>
          </p:cNvPr>
          <p:cNvGrpSpPr/>
          <p:nvPr/>
        </p:nvGrpSpPr>
        <p:grpSpPr>
          <a:xfrm>
            <a:off x="4254500" y="4625999"/>
            <a:ext cx="444757" cy="1030218"/>
            <a:chOff x="4254500" y="4187523"/>
            <a:chExt cx="444757" cy="1468694"/>
          </a:xfrm>
        </p:grpSpPr>
        <p:cxnSp>
          <p:nvCxnSpPr>
            <p:cNvPr id="35" name="Straight Arrow Connector 34">
              <a:extLst>
                <a:ext uri="{FF2B5EF4-FFF2-40B4-BE49-F238E27FC236}">
                  <a16:creationId xmlns:a16="http://schemas.microsoft.com/office/drawing/2014/main" id="{63C62D11-187C-BC48-BA74-1EBFDFFB0B19}"/>
                </a:ext>
              </a:extLst>
            </p:cNvPr>
            <p:cNvCxnSpPr>
              <a:cxnSpLocks/>
            </p:cNvCxnSpPr>
            <p:nvPr/>
          </p:nvCxnSpPr>
          <p:spPr>
            <a:xfrm>
              <a:off x="4476205" y="4187523"/>
              <a:ext cx="223052" cy="0"/>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A296C7-0BE1-3146-A0E5-2CA6D0FAA472}"/>
                </a:ext>
              </a:extLst>
            </p:cNvPr>
            <p:cNvCxnSpPr>
              <a:cxnSpLocks/>
            </p:cNvCxnSpPr>
            <p:nvPr/>
          </p:nvCxnSpPr>
          <p:spPr>
            <a:xfrm>
              <a:off x="4254500" y="5656217"/>
              <a:ext cx="26419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B99517-DE29-AB48-B847-7C18F37628D5}"/>
                </a:ext>
              </a:extLst>
            </p:cNvPr>
            <p:cNvCxnSpPr>
              <a:cxnSpLocks/>
            </p:cNvCxnSpPr>
            <p:nvPr/>
          </p:nvCxnSpPr>
          <p:spPr>
            <a:xfrm>
              <a:off x="4495938" y="4187524"/>
              <a:ext cx="13903" cy="14686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8" name="Graphic 47" descr="Document">
            <a:extLst>
              <a:ext uri="{FF2B5EF4-FFF2-40B4-BE49-F238E27FC236}">
                <a16:creationId xmlns:a16="http://schemas.microsoft.com/office/drawing/2014/main" id="{56E81577-08DE-EC4F-97BA-CB40839BAA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9351" y="4024560"/>
            <a:ext cx="153417" cy="153417"/>
          </a:xfrm>
          <a:prstGeom prst="rect">
            <a:avLst/>
          </a:prstGeom>
        </p:spPr>
      </p:pic>
      <p:pic>
        <p:nvPicPr>
          <p:cNvPr id="49" name="Graphic 48" descr="Image">
            <a:extLst>
              <a:ext uri="{FF2B5EF4-FFF2-40B4-BE49-F238E27FC236}">
                <a16:creationId xmlns:a16="http://schemas.microsoft.com/office/drawing/2014/main" id="{60909972-3AAB-7C49-A49B-9E735EE5C7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02" y="4295182"/>
            <a:ext cx="166171" cy="166171"/>
          </a:xfrm>
          <a:prstGeom prst="rect">
            <a:avLst/>
          </a:prstGeom>
        </p:spPr>
      </p:pic>
      <p:pic>
        <p:nvPicPr>
          <p:cNvPr id="50" name="Graphic 49" descr="Document">
            <a:extLst>
              <a:ext uri="{FF2B5EF4-FFF2-40B4-BE49-F238E27FC236}">
                <a16:creationId xmlns:a16="http://schemas.microsoft.com/office/drawing/2014/main" id="{CD61E289-9D6D-2C43-931E-A29D94F44F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2292" y="4576891"/>
            <a:ext cx="160476" cy="160476"/>
          </a:xfrm>
          <a:prstGeom prst="rect">
            <a:avLst/>
          </a:prstGeom>
        </p:spPr>
      </p:pic>
      <p:sp>
        <p:nvSpPr>
          <p:cNvPr id="36" name="Title 1">
            <a:extLst>
              <a:ext uri="{FF2B5EF4-FFF2-40B4-BE49-F238E27FC236}">
                <a16:creationId xmlns:a16="http://schemas.microsoft.com/office/drawing/2014/main" id="{A5792DA7-6789-C64D-B471-E764BA679CEF}"/>
              </a:ext>
            </a:extLst>
          </p:cNvPr>
          <p:cNvSpPr>
            <a:spLocks noGrp="1"/>
          </p:cNvSpPr>
          <p:nvPr>
            <p:ph type="title"/>
          </p:nvPr>
        </p:nvSpPr>
        <p:spPr>
          <a:xfrm>
            <a:off x="453437" y="140683"/>
            <a:ext cx="11530058" cy="921715"/>
          </a:xfrm>
        </p:spPr>
        <p:txBody>
          <a:bodyPr>
            <a:normAutofit/>
          </a:bodyPr>
          <a:lstStyle/>
          <a:p>
            <a:r>
              <a:rPr lang="en-US" dirty="0"/>
              <a:t>Relevance Matching with Graph Representation Learning</a:t>
            </a:r>
          </a:p>
        </p:txBody>
      </p:sp>
      <p:sp>
        <p:nvSpPr>
          <p:cNvPr id="2" name="TextBox 1">
            <a:extLst>
              <a:ext uri="{FF2B5EF4-FFF2-40B4-BE49-F238E27FC236}">
                <a16:creationId xmlns:a16="http://schemas.microsoft.com/office/drawing/2014/main" id="{EBDB7801-A9F6-8187-D462-7B90175BF7FA}"/>
              </a:ext>
            </a:extLst>
          </p:cNvPr>
          <p:cNvSpPr txBox="1"/>
          <p:nvPr/>
        </p:nvSpPr>
        <p:spPr>
          <a:xfrm>
            <a:off x="89119" y="1602532"/>
            <a:ext cx="1180793" cy="1077218"/>
          </a:xfrm>
          <a:prstGeom prst="rect">
            <a:avLst/>
          </a:prstGeom>
          <a:noFill/>
        </p:spPr>
        <p:txBody>
          <a:bodyPr wrap="square" rtlCol="0">
            <a:spAutoFit/>
          </a:bodyPr>
          <a:lstStyle/>
          <a:p>
            <a:r>
              <a:rPr lang="en-US" sz="1600" b="1" dirty="0">
                <a:solidFill>
                  <a:schemeClr val="tx2"/>
                </a:solidFill>
              </a:rPr>
              <a:t>Streaming Input or Data-at-rest</a:t>
            </a:r>
          </a:p>
        </p:txBody>
      </p:sp>
      <p:sp>
        <p:nvSpPr>
          <p:cNvPr id="4" name="TextBox 3">
            <a:extLst>
              <a:ext uri="{FF2B5EF4-FFF2-40B4-BE49-F238E27FC236}">
                <a16:creationId xmlns:a16="http://schemas.microsoft.com/office/drawing/2014/main" id="{483BB3AE-5766-6F25-52B8-C095017A9A28}"/>
              </a:ext>
            </a:extLst>
          </p:cNvPr>
          <p:cNvSpPr txBox="1"/>
          <p:nvPr/>
        </p:nvSpPr>
        <p:spPr>
          <a:xfrm>
            <a:off x="10444227" y="3992116"/>
            <a:ext cx="779683" cy="584775"/>
          </a:xfrm>
          <a:prstGeom prst="rect">
            <a:avLst/>
          </a:prstGeom>
          <a:noFill/>
        </p:spPr>
        <p:txBody>
          <a:bodyPr wrap="square" rtlCol="0">
            <a:spAutoFit/>
          </a:bodyPr>
          <a:lstStyle/>
          <a:p>
            <a:r>
              <a:rPr lang="en-US" sz="1600" b="1" dirty="0">
                <a:solidFill>
                  <a:schemeClr val="tx2"/>
                </a:solidFill>
              </a:rPr>
              <a:t>User Input</a:t>
            </a:r>
          </a:p>
        </p:txBody>
      </p:sp>
      <p:sp>
        <p:nvSpPr>
          <p:cNvPr id="5" name="TextBox 4">
            <a:extLst>
              <a:ext uri="{FF2B5EF4-FFF2-40B4-BE49-F238E27FC236}">
                <a16:creationId xmlns:a16="http://schemas.microsoft.com/office/drawing/2014/main" id="{2C4A6734-A5B2-DAAC-1F16-33C9B0C92E75}"/>
              </a:ext>
            </a:extLst>
          </p:cNvPr>
          <p:cNvSpPr txBox="1"/>
          <p:nvPr/>
        </p:nvSpPr>
        <p:spPr>
          <a:xfrm>
            <a:off x="7706366" y="2054247"/>
            <a:ext cx="769301" cy="400110"/>
          </a:xfrm>
          <a:prstGeom prst="rect">
            <a:avLst/>
          </a:prstGeom>
          <a:noFill/>
        </p:spPr>
        <p:txBody>
          <a:bodyPr wrap="square" rtlCol="0">
            <a:spAutoFit/>
          </a:bodyPr>
          <a:lstStyle/>
          <a:p>
            <a:r>
              <a:rPr lang="en-US" sz="1000" b="1" dirty="0">
                <a:solidFill>
                  <a:schemeClr val="tx2"/>
                </a:solidFill>
              </a:rPr>
              <a:t>Extracted Features</a:t>
            </a:r>
          </a:p>
        </p:txBody>
      </p:sp>
      <p:sp>
        <p:nvSpPr>
          <p:cNvPr id="6" name="TextBox 5">
            <a:extLst>
              <a:ext uri="{FF2B5EF4-FFF2-40B4-BE49-F238E27FC236}">
                <a16:creationId xmlns:a16="http://schemas.microsoft.com/office/drawing/2014/main" id="{9C5B885C-150C-357E-56E4-C435300BC128}"/>
              </a:ext>
            </a:extLst>
          </p:cNvPr>
          <p:cNvSpPr txBox="1"/>
          <p:nvPr/>
        </p:nvSpPr>
        <p:spPr>
          <a:xfrm>
            <a:off x="1046127" y="6297373"/>
            <a:ext cx="2439195" cy="584775"/>
          </a:xfrm>
          <a:prstGeom prst="rect">
            <a:avLst/>
          </a:prstGeom>
          <a:noFill/>
        </p:spPr>
        <p:txBody>
          <a:bodyPr wrap="square" rtlCol="0">
            <a:spAutoFit/>
          </a:bodyPr>
          <a:lstStyle/>
          <a:p>
            <a:r>
              <a:rPr lang="en-US" sz="1600" b="1" dirty="0">
                <a:solidFill>
                  <a:schemeClr val="tx2"/>
                </a:solidFill>
              </a:rPr>
              <a:t>Features are extracted from raw input</a:t>
            </a:r>
          </a:p>
        </p:txBody>
      </p:sp>
      <p:sp>
        <p:nvSpPr>
          <p:cNvPr id="13" name="Notched Right Arrow 12">
            <a:extLst>
              <a:ext uri="{FF2B5EF4-FFF2-40B4-BE49-F238E27FC236}">
                <a16:creationId xmlns:a16="http://schemas.microsoft.com/office/drawing/2014/main" id="{EB2828DD-0BCE-023B-E361-E13FE479DAFC}"/>
              </a:ext>
            </a:extLst>
          </p:cNvPr>
          <p:cNvSpPr/>
          <p:nvPr/>
        </p:nvSpPr>
        <p:spPr>
          <a:xfrm>
            <a:off x="116729" y="2871806"/>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Notched Right Arrow 15">
            <a:extLst>
              <a:ext uri="{FF2B5EF4-FFF2-40B4-BE49-F238E27FC236}">
                <a16:creationId xmlns:a16="http://schemas.microsoft.com/office/drawing/2014/main" id="{B28DF58B-F1DC-5BCA-8D76-769032EB31D7}"/>
              </a:ext>
            </a:extLst>
          </p:cNvPr>
          <p:cNvSpPr/>
          <p:nvPr/>
        </p:nvSpPr>
        <p:spPr>
          <a:xfrm>
            <a:off x="116729" y="3144124"/>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Notched Right Arrow 16">
            <a:extLst>
              <a:ext uri="{FF2B5EF4-FFF2-40B4-BE49-F238E27FC236}">
                <a16:creationId xmlns:a16="http://schemas.microsoft.com/office/drawing/2014/main" id="{D203DFB3-F12D-2C5F-4682-FA61C3D17473}"/>
              </a:ext>
            </a:extLst>
          </p:cNvPr>
          <p:cNvSpPr/>
          <p:nvPr/>
        </p:nvSpPr>
        <p:spPr>
          <a:xfrm>
            <a:off x="119025" y="2592217"/>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computer, table, air&#10;&#10;Description automatically generated">
            <a:extLst>
              <a:ext uri="{FF2B5EF4-FFF2-40B4-BE49-F238E27FC236}">
                <a16:creationId xmlns:a16="http://schemas.microsoft.com/office/drawing/2014/main" id="{1044B77E-19E6-58A3-5B41-53566FDFF462}"/>
              </a:ext>
            </a:extLst>
          </p:cNvPr>
          <p:cNvPicPr>
            <a:picLocks noChangeAspect="1"/>
          </p:cNvPicPr>
          <p:nvPr/>
        </p:nvPicPr>
        <p:blipFill>
          <a:blip r:embed="rId11">
            <a:alphaModFix amt="64000"/>
          </a:blip>
          <a:stretch>
            <a:fillRect/>
          </a:stretch>
        </p:blipFill>
        <p:spPr>
          <a:xfrm>
            <a:off x="4747473" y="2029374"/>
            <a:ext cx="1228586" cy="1162434"/>
          </a:xfrm>
          <a:prstGeom prst="rect">
            <a:avLst/>
          </a:prstGeom>
          <a:solidFill>
            <a:srgbClr val="F8CBAE"/>
          </a:solidFill>
        </p:spPr>
      </p:pic>
      <p:pic>
        <p:nvPicPr>
          <p:cNvPr id="20" name="Picture 19">
            <a:extLst>
              <a:ext uri="{FF2B5EF4-FFF2-40B4-BE49-F238E27FC236}">
                <a16:creationId xmlns:a16="http://schemas.microsoft.com/office/drawing/2014/main" id="{787823EA-367F-B3A5-C617-E05D2CE0A00C}"/>
              </a:ext>
            </a:extLst>
          </p:cNvPr>
          <p:cNvPicPr>
            <a:picLocks noChangeAspect="1"/>
          </p:cNvPicPr>
          <p:nvPr/>
        </p:nvPicPr>
        <p:blipFill>
          <a:blip r:embed="rId12"/>
          <a:stretch>
            <a:fillRect/>
          </a:stretch>
        </p:blipFill>
        <p:spPr>
          <a:xfrm>
            <a:off x="4797038" y="4168689"/>
            <a:ext cx="1127606" cy="1119163"/>
          </a:xfrm>
          <a:prstGeom prst="rect">
            <a:avLst/>
          </a:prstGeom>
          <a:solidFill>
            <a:schemeClr val="accent1">
              <a:lumMod val="60000"/>
              <a:lumOff val="40000"/>
            </a:schemeClr>
          </a:solidFill>
        </p:spPr>
      </p:pic>
      <p:pic>
        <p:nvPicPr>
          <p:cNvPr id="22" name="Picture 21">
            <a:extLst>
              <a:ext uri="{FF2B5EF4-FFF2-40B4-BE49-F238E27FC236}">
                <a16:creationId xmlns:a16="http://schemas.microsoft.com/office/drawing/2014/main" id="{FF9B9643-099E-A3BB-A5B4-B612949812D3}"/>
              </a:ext>
            </a:extLst>
          </p:cNvPr>
          <p:cNvPicPr>
            <a:picLocks noChangeAspect="1"/>
          </p:cNvPicPr>
          <p:nvPr/>
        </p:nvPicPr>
        <p:blipFill>
          <a:blip r:embed="rId13">
            <a:alphaModFix amt="72000"/>
          </a:blip>
          <a:srcRect/>
          <a:stretch/>
        </p:blipFill>
        <p:spPr>
          <a:xfrm>
            <a:off x="6460138" y="1907275"/>
            <a:ext cx="1191494" cy="1162434"/>
          </a:xfrm>
          <a:prstGeom prst="rect">
            <a:avLst/>
          </a:prstGeom>
          <a:solidFill>
            <a:srgbClr val="F8CBAE">
              <a:alpha val="62000"/>
            </a:srgbClr>
          </a:solidFill>
        </p:spPr>
      </p:pic>
      <p:cxnSp>
        <p:nvCxnSpPr>
          <p:cNvPr id="23" name="Straight Arrow Connector 22">
            <a:extLst>
              <a:ext uri="{FF2B5EF4-FFF2-40B4-BE49-F238E27FC236}">
                <a16:creationId xmlns:a16="http://schemas.microsoft.com/office/drawing/2014/main" id="{707BD4AC-8D6E-0288-065B-DF26EA478B05}"/>
              </a:ext>
            </a:extLst>
          </p:cNvPr>
          <p:cNvCxnSpPr>
            <a:cxnSpLocks/>
            <a:stCxn id="10" idx="1"/>
            <a:endCxn id="22" idx="3"/>
          </p:cNvCxnSpPr>
          <p:nvPr/>
        </p:nvCxnSpPr>
        <p:spPr>
          <a:xfrm flipH="1" flipV="1">
            <a:off x="7651632" y="2488492"/>
            <a:ext cx="824035" cy="146972"/>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D93FB7D-EF97-45AE-4F0C-9563BDBF0C36}"/>
              </a:ext>
            </a:extLst>
          </p:cNvPr>
          <p:cNvCxnSpPr>
            <a:cxnSpLocks/>
            <a:stCxn id="22" idx="2"/>
          </p:cNvCxnSpPr>
          <p:nvPr/>
        </p:nvCxnSpPr>
        <p:spPr>
          <a:xfrm flipH="1">
            <a:off x="7040470" y="3069709"/>
            <a:ext cx="15415" cy="2510048"/>
          </a:xfrm>
          <a:prstGeom prst="straightConnector1">
            <a:avLst/>
          </a:prstGeom>
          <a:ln w="3810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Notched Right Arrow 32">
            <a:extLst>
              <a:ext uri="{FF2B5EF4-FFF2-40B4-BE49-F238E27FC236}">
                <a16:creationId xmlns:a16="http://schemas.microsoft.com/office/drawing/2014/main" id="{3414692A-9E1D-1805-B9E4-50C539CD49D3}"/>
              </a:ext>
            </a:extLst>
          </p:cNvPr>
          <p:cNvSpPr/>
          <p:nvPr/>
        </p:nvSpPr>
        <p:spPr>
          <a:xfrm rot="926266">
            <a:off x="9578253" y="4462115"/>
            <a:ext cx="1543866" cy="74449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200" dirty="0">
                <a:solidFill>
                  <a:prstClr val="white"/>
                </a:solidFill>
                <a:latin typeface="Calibri" panose="020F0502020204030204"/>
              </a:rPr>
              <a:t>Deliver Content with Ranking</a:t>
            </a:r>
          </a:p>
        </p:txBody>
      </p:sp>
      <p:graphicFrame>
        <p:nvGraphicFramePr>
          <p:cNvPr id="34" name="Table 33">
            <a:extLst>
              <a:ext uri="{FF2B5EF4-FFF2-40B4-BE49-F238E27FC236}">
                <a16:creationId xmlns:a16="http://schemas.microsoft.com/office/drawing/2014/main" id="{168FB06F-B294-3458-2EF7-9486CC133698}"/>
              </a:ext>
            </a:extLst>
          </p:cNvPr>
          <p:cNvGraphicFramePr>
            <a:graphicFrameLocks noGrp="1"/>
          </p:cNvGraphicFramePr>
          <p:nvPr/>
        </p:nvGraphicFramePr>
        <p:xfrm>
          <a:off x="8343383" y="5377441"/>
          <a:ext cx="387381" cy="1056865"/>
        </p:xfrm>
        <a:graphic>
          <a:graphicData uri="http://schemas.openxmlformats.org/drawingml/2006/table">
            <a:tbl>
              <a:tblPr firstRow="1" bandRow="1"/>
              <a:tblGrid>
                <a:gridCol w="387381">
                  <a:extLst>
                    <a:ext uri="{9D8B030D-6E8A-4147-A177-3AD203B41FA5}">
                      <a16:colId xmlns:a16="http://schemas.microsoft.com/office/drawing/2014/main" val="2713038376"/>
                    </a:ext>
                  </a:extLst>
                </a:gridCol>
              </a:tblGrid>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0.95</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817423790"/>
                  </a:ext>
                </a:extLst>
              </a:tr>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0.0</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82846039"/>
                  </a:ext>
                </a:extLst>
              </a:tr>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0.70</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26322369"/>
                  </a:ext>
                </a:extLst>
              </a:tr>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0.63</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FFC000">
                        <a:lumMod val="40000"/>
                        <a:lumOff val="60000"/>
                      </a:srgbClr>
                    </a:solidFill>
                  </a:tcPr>
                </a:tc>
                <a:extLst>
                  <a:ext uri="{0D108BD9-81ED-4DB2-BD59-A6C34878D82A}">
                    <a16:rowId xmlns:a16="http://schemas.microsoft.com/office/drawing/2014/main" val="402246278"/>
                  </a:ext>
                </a:extLst>
              </a:tr>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0.40</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A5A5A5">
                        <a:lumMod val="40000"/>
                        <a:lumOff val="60000"/>
                      </a:srgbClr>
                    </a:solidFill>
                  </a:tcPr>
                </a:tc>
                <a:extLst>
                  <a:ext uri="{0D108BD9-81ED-4DB2-BD59-A6C34878D82A}">
                    <a16:rowId xmlns:a16="http://schemas.microsoft.com/office/drawing/2014/main" val="706581592"/>
                  </a:ext>
                </a:extLst>
              </a:tr>
            </a:tbl>
          </a:graphicData>
        </a:graphic>
      </p:graphicFrame>
      <p:graphicFrame>
        <p:nvGraphicFramePr>
          <p:cNvPr id="37" name="Table 36">
            <a:extLst>
              <a:ext uri="{FF2B5EF4-FFF2-40B4-BE49-F238E27FC236}">
                <a16:creationId xmlns:a16="http://schemas.microsoft.com/office/drawing/2014/main" id="{40B0E358-6879-695C-9B6A-12A5E0872892}"/>
              </a:ext>
            </a:extLst>
          </p:cNvPr>
          <p:cNvGraphicFramePr>
            <a:graphicFrameLocks noGrp="1"/>
          </p:cNvGraphicFramePr>
          <p:nvPr/>
        </p:nvGraphicFramePr>
        <p:xfrm>
          <a:off x="8943844" y="4150565"/>
          <a:ext cx="590858" cy="789819"/>
        </p:xfrm>
        <a:graphic>
          <a:graphicData uri="http://schemas.openxmlformats.org/drawingml/2006/table">
            <a:tbl>
              <a:tblPr firstRow="1" bandRow="1"/>
              <a:tblGrid>
                <a:gridCol w="295429">
                  <a:extLst>
                    <a:ext uri="{9D8B030D-6E8A-4147-A177-3AD203B41FA5}">
                      <a16:colId xmlns:a16="http://schemas.microsoft.com/office/drawing/2014/main" val="2142603896"/>
                    </a:ext>
                  </a:extLst>
                </a:gridCol>
                <a:gridCol w="295429">
                  <a:extLst>
                    <a:ext uri="{9D8B030D-6E8A-4147-A177-3AD203B41FA5}">
                      <a16:colId xmlns:a16="http://schemas.microsoft.com/office/drawing/2014/main" val="2713038376"/>
                    </a:ext>
                  </a:extLst>
                </a:gridCol>
              </a:tblGrid>
              <a:tr h="2632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endParaRPr lang="en-US" sz="800" b="1" dirty="0"/>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ED7D31">
                        <a:lumMod val="40000"/>
                        <a:lumOff val="60000"/>
                      </a:srgbClr>
                    </a:solidFill>
                  </a:tcPr>
                </a:tc>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0.95</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817423790"/>
                  </a:ext>
                </a:extLst>
              </a:tr>
              <a:tr h="2632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endParaRPr lang="en-US" sz="800" b="1" dirty="0"/>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70AD47">
                        <a:lumMod val="40000"/>
                        <a:lumOff val="60000"/>
                      </a:srgbClr>
                    </a:solidFill>
                  </a:tcPr>
                </a:tc>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0.70</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26322369"/>
                  </a:ext>
                </a:extLst>
              </a:tr>
              <a:tr h="2632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endParaRPr lang="en-US" sz="800" b="1" dirty="0"/>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FFC000">
                        <a:lumMod val="40000"/>
                        <a:lumOff val="60000"/>
                      </a:srgbClr>
                    </a:solidFill>
                  </a:tcPr>
                </a:tc>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0.63</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FFC000">
                        <a:lumMod val="40000"/>
                        <a:lumOff val="60000"/>
                      </a:srgbClr>
                    </a:solidFill>
                  </a:tcPr>
                </a:tc>
                <a:extLst>
                  <a:ext uri="{0D108BD9-81ED-4DB2-BD59-A6C34878D82A}">
                    <a16:rowId xmlns:a16="http://schemas.microsoft.com/office/drawing/2014/main" val="402246278"/>
                  </a:ext>
                </a:extLst>
              </a:tr>
            </a:tbl>
          </a:graphicData>
        </a:graphic>
      </p:graphicFrame>
      <p:pic>
        <p:nvPicPr>
          <p:cNvPr id="66" name="Graphic 65" descr="Document">
            <a:extLst>
              <a:ext uri="{FF2B5EF4-FFF2-40B4-BE49-F238E27FC236}">
                <a16:creationId xmlns:a16="http://schemas.microsoft.com/office/drawing/2014/main" id="{5F11A19E-D8D8-661E-80E0-5DAEEDA1BB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057" y="4189206"/>
            <a:ext cx="153417" cy="153417"/>
          </a:xfrm>
          <a:prstGeom prst="rect">
            <a:avLst/>
          </a:prstGeom>
        </p:spPr>
      </p:pic>
      <p:pic>
        <p:nvPicPr>
          <p:cNvPr id="67" name="Graphic 66" descr="Image">
            <a:extLst>
              <a:ext uri="{FF2B5EF4-FFF2-40B4-BE49-F238E27FC236}">
                <a16:creationId xmlns:a16="http://schemas.microsoft.com/office/drawing/2014/main" id="{399ED852-3818-6940-608B-77E0DF56A1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8808" y="4459828"/>
            <a:ext cx="166171" cy="166171"/>
          </a:xfrm>
          <a:prstGeom prst="rect">
            <a:avLst/>
          </a:prstGeom>
        </p:spPr>
      </p:pic>
      <p:pic>
        <p:nvPicPr>
          <p:cNvPr id="68" name="Graphic 67" descr="Document">
            <a:extLst>
              <a:ext uri="{FF2B5EF4-FFF2-40B4-BE49-F238E27FC236}">
                <a16:creationId xmlns:a16="http://schemas.microsoft.com/office/drawing/2014/main" id="{6BC5E4E9-52D3-09A1-B09A-7093B91BF3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93998" y="4741537"/>
            <a:ext cx="160476" cy="160476"/>
          </a:xfrm>
          <a:prstGeom prst="rect">
            <a:avLst/>
          </a:prstGeom>
        </p:spPr>
      </p:pic>
      <p:cxnSp>
        <p:nvCxnSpPr>
          <p:cNvPr id="72" name="Elbow Connector 71">
            <a:extLst>
              <a:ext uri="{FF2B5EF4-FFF2-40B4-BE49-F238E27FC236}">
                <a16:creationId xmlns:a16="http://schemas.microsoft.com/office/drawing/2014/main" id="{E6359A5B-E634-07A2-9297-479D697399EF}"/>
              </a:ext>
            </a:extLst>
          </p:cNvPr>
          <p:cNvCxnSpPr>
            <a:cxnSpLocks/>
            <a:stCxn id="21" idx="2"/>
            <a:endCxn id="44" idx="1"/>
          </p:cNvCxnSpPr>
          <p:nvPr/>
        </p:nvCxnSpPr>
        <p:spPr>
          <a:xfrm rot="16200000" flipH="1">
            <a:off x="5464507" y="5269356"/>
            <a:ext cx="672275" cy="877759"/>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8" name="Bent-Up Arrow 77">
            <a:extLst>
              <a:ext uri="{FF2B5EF4-FFF2-40B4-BE49-F238E27FC236}">
                <a16:creationId xmlns:a16="http://schemas.microsoft.com/office/drawing/2014/main" id="{8972D104-7173-384D-3677-5ACE47463438}"/>
              </a:ext>
            </a:extLst>
          </p:cNvPr>
          <p:cNvSpPr/>
          <p:nvPr/>
        </p:nvSpPr>
        <p:spPr>
          <a:xfrm>
            <a:off x="8797738" y="4979025"/>
            <a:ext cx="590858" cy="940791"/>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B2A014B7-3378-00F5-B95E-4712695ADE1D}"/>
              </a:ext>
            </a:extLst>
          </p:cNvPr>
          <p:cNvSpPr txBox="1"/>
          <p:nvPr/>
        </p:nvSpPr>
        <p:spPr>
          <a:xfrm rot="16200000">
            <a:off x="9053318" y="5428820"/>
            <a:ext cx="778088" cy="276999"/>
          </a:xfrm>
          <a:prstGeom prst="rect">
            <a:avLst/>
          </a:prstGeom>
          <a:noFill/>
        </p:spPr>
        <p:txBody>
          <a:bodyPr wrap="square" rtlCol="0">
            <a:spAutoFit/>
          </a:bodyPr>
          <a:lstStyle/>
          <a:p>
            <a:r>
              <a:rPr lang="en-US" sz="1200" dirty="0">
                <a:solidFill>
                  <a:schemeClr val="tx2"/>
                </a:solidFill>
              </a:rPr>
              <a:t>Filtering</a:t>
            </a:r>
          </a:p>
        </p:txBody>
      </p:sp>
      <p:cxnSp>
        <p:nvCxnSpPr>
          <p:cNvPr id="83" name="Elbow Connector 82">
            <a:extLst>
              <a:ext uri="{FF2B5EF4-FFF2-40B4-BE49-F238E27FC236}">
                <a16:creationId xmlns:a16="http://schemas.microsoft.com/office/drawing/2014/main" id="{981D1946-20CD-96E6-1DEE-54D846ED99A1}"/>
              </a:ext>
            </a:extLst>
          </p:cNvPr>
          <p:cNvCxnSpPr>
            <a:cxnSpLocks/>
            <a:stCxn id="18" idx="3"/>
          </p:cNvCxnSpPr>
          <p:nvPr/>
        </p:nvCxnSpPr>
        <p:spPr>
          <a:xfrm>
            <a:off x="5976059" y="2610591"/>
            <a:ext cx="368325" cy="2969166"/>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 Box 91">
            <a:extLst>
              <a:ext uri="{FF2B5EF4-FFF2-40B4-BE49-F238E27FC236}">
                <a16:creationId xmlns:a16="http://schemas.microsoft.com/office/drawing/2014/main" id="{98CA2206-27A7-C674-D78E-5D4E7E88E1B6}"/>
              </a:ext>
            </a:extLst>
          </p:cNvPr>
          <p:cNvSpPr txBox="1"/>
          <p:nvPr/>
        </p:nvSpPr>
        <p:spPr>
          <a:xfrm>
            <a:off x="6239524" y="5567319"/>
            <a:ext cx="1937666" cy="677108"/>
          </a:xfrm>
          <a:prstGeom prst="rect">
            <a:avLst/>
          </a:prstGeom>
          <a:solidFill>
            <a:schemeClr val="lt1"/>
          </a:solidFill>
          <a:ln w="6350">
            <a:solidFill>
              <a:schemeClr val="accent1"/>
            </a:solidFill>
            <a:prstDash val="dash"/>
          </a:ln>
        </p:spPr>
        <p:txBody>
          <a:bodyPr rot="0" spcFirstLastPara="0" vert="horz" wrap="square" lIns="121920" tIns="60960" rIns="121920" bIns="60960" numCol="1" spcCol="0" rtlCol="0" fromWordArt="0" anchor="t" anchorCtr="0" forceAA="0" compatLnSpc="1">
            <a:prstTxWarp prst="textNoShape">
              <a:avLst/>
            </a:prstTxWarp>
            <a:spAutoFit/>
          </a:bodyPr>
          <a:lstStyle/>
          <a:p>
            <a:pPr defTabSz="609585"/>
            <a:r>
              <a:rPr lang="en-US" b="1"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Relevance Matching </a:t>
            </a:r>
            <a:endParaRPr lang="en-US" sz="4400" dirty="0">
              <a:solidFill>
                <a:prstClr val="black"/>
              </a:solidFill>
              <a:latin typeface="Gabriola" pitchFamily="82" charset="0"/>
              <a:ea typeface="Brush Script MT" panose="03060802040406070304" pitchFamily="66" charset="-122"/>
              <a:cs typeface="Brush Script MT" panose="03060802040406070304" pitchFamily="66" charset="-122"/>
            </a:endParaRPr>
          </a:p>
        </p:txBody>
      </p:sp>
      <p:sp>
        <p:nvSpPr>
          <p:cNvPr id="14" name="Rectangle 13">
            <a:extLst>
              <a:ext uri="{FF2B5EF4-FFF2-40B4-BE49-F238E27FC236}">
                <a16:creationId xmlns:a16="http://schemas.microsoft.com/office/drawing/2014/main" id="{E598DE54-4234-0B7E-9B00-8AE611E8F015}"/>
              </a:ext>
            </a:extLst>
          </p:cNvPr>
          <p:cNvSpPr/>
          <p:nvPr/>
        </p:nvSpPr>
        <p:spPr>
          <a:xfrm>
            <a:off x="4747472" y="2029375"/>
            <a:ext cx="1228585" cy="1162433"/>
          </a:xfrm>
          <a:prstGeom prst="rect">
            <a:avLst/>
          </a:prstGeom>
          <a:solidFill>
            <a:schemeClr val="tx1">
              <a:lumMod val="60000"/>
              <a:lumOff val="4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895CF2CF-0897-E15A-9FA8-3629FDB1664B}"/>
              </a:ext>
            </a:extLst>
          </p:cNvPr>
          <p:cNvSpPr/>
          <p:nvPr/>
        </p:nvSpPr>
        <p:spPr>
          <a:xfrm>
            <a:off x="6460139" y="1923324"/>
            <a:ext cx="1191493" cy="1162434"/>
          </a:xfrm>
          <a:prstGeom prst="rect">
            <a:avLst/>
          </a:prstGeom>
          <a:solidFill>
            <a:schemeClr val="tx1">
              <a:lumMod val="60000"/>
              <a:lumOff val="4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A1C65BB6-9911-8643-5800-1BFEA1107E63}"/>
              </a:ext>
            </a:extLst>
          </p:cNvPr>
          <p:cNvSpPr/>
          <p:nvPr/>
        </p:nvSpPr>
        <p:spPr>
          <a:xfrm>
            <a:off x="4747472" y="4094790"/>
            <a:ext cx="1228585" cy="1277309"/>
          </a:xfrm>
          <a:prstGeom prst="rect">
            <a:avLst/>
          </a:prstGeom>
          <a:solidFill>
            <a:schemeClr val="tx1">
              <a:lumMod val="60000"/>
              <a:lumOff val="4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dirty="0">
              <a:solidFill>
                <a:prstClr val="white"/>
              </a:solidFill>
              <a:latin typeface="Calibri" panose="020F0502020204030204"/>
            </a:endParaRPr>
          </a:p>
        </p:txBody>
      </p:sp>
      <p:sp>
        <p:nvSpPr>
          <p:cNvPr id="44" name="Text Box 91">
            <a:extLst>
              <a:ext uri="{FF2B5EF4-FFF2-40B4-BE49-F238E27FC236}">
                <a16:creationId xmlns:a16="http://schemas.microsoft.com/office/drawing/2014/main" id="{E6F42E45-89D9-C638-C7F6-14AAE0CF0F02}"/>
              </a:ext>
            </a:extLst>
          </p:cNvPr>
          <p:cNvSpPr txBox="1"/>
          <p:nvPr/>
        </p:nvSpPr>
        <p:spPr>
          <a:xfrm>
            <a:off x="6239524" y="5567320"/>
            <a:ext cx="1937666" cy="954107"/>
          </a:xfrm>
          <a:prstGeom prst="rect">
            <a:avLst/>
          </a:prstGeom>
          <a:solidFill>
            <a:schemeClr val="lt1"/>
          </a:solidFill>
          <a:ln w="6350">
            <a:solidFill>
              <a:schemeClr val="accent1"/>
            </a:solidFill>
            <a:prstDash val="dash"/>
          </a:ln>
        </p:spPr>
        <p:txBody>
          <a:bodyPr rot="0" spcFirstLastPara="0" vert="horz" wrap="square" lIns="121920" tIns="60960" rIns="121920" bIns="60960" numCol="1" spcCol="0" rtlCol="0" fromWordArt="0" anchor="t" anchorCtr="0" forceAA="0" compatLnSpc="1">
            <a:prstTxWarp prst="textNoShape">
              <a:avLst/>
            </a:prstTxWarp>
            <a:spAutoFit/>
          </a:bodyPr>
          <a:lstStyle/>
          <a:p>
            <a:pPr defTabSz="609585"/>
            <a:r>
              <a:rPr lang="en-US" b="1"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Graph Matching and CED Approximation</a:t>
            </a:r>
            <a:endParaRPr lang="en-US" sz="4400" dirty="0">
              <a:solidFill>
                <a:prstClr val="black"/>
              </a:solidFill>
              <a:latin typeface="Gabriola" pitchFamily="82" charset="0"/>
              <a:ea typeface="Brush Script MT" panose="03060802040406070304" pitchFamily="66" charset="-122"/>
              <a:cs typeface="Brush Script MT" panose="03060802040406070304" pitchFamily="66" charset="-122"/>
            </a:endParaRPr>
          </a:p>
        </p:txBody>
      </p:sp>
      <p:pic>
        <p:nvPicPr>
          <p:cNvPr id="11" name="Picture 10" descr="HARG">
            <a:extLst>
              <a:ext uri="{FF2B5EF4-FFF2-40B4-BE49-F238E27FC236}">
                <a16:creationId xmlns:a16="http://schemas.microsoft.com/office/drawing/2014/main" id="{7BBB23A7-7533-AB10-0012-C8DC4E75AA9C}"/>
              </a:ext>
            </a:extLst>
          </p:cNvPr>
          <p:cNvPicPr>
            <a:picLocks noChangeAspect="1"/>
          </p:cNvPicPr>
          <p:nvPr/>
        </p:nvPicPr>
        <p:blipFill>
          <a:blip r:embed="rId14"/>
          <a:stretch>
            <a:fillRect/>
          </a:stretch>
        </p:blipFill>
        <p:spPr>
          <a:xfrm>
            <a:off x="-11093" y="1296591"/>
            <a:ext cx="12192046" cy="5455937"/>
          </a:xfrm>
          <a:prstGeom prst="rect">
            <a:avLst/>
          </a:prstGeom>
          <a:noFill/>
        </p:spPr>
      </p:pic>
      <p:sp>
        <p:nvSpPr>
          <p:cNvPr id="26" name="Rounded Rectangle 25">
            <a:extLst>
              <a:ext uri="{FF2B5EF4-FFF2-40B4-BE49-F238E27FC236}">
                <a16:creationId xmlns:a16="http://schemas.microsoft.com/office/drawing/2014/main" id="{29201E32-EB1E-8840-F95D-062963B4C962}"/>
              </a:ext>
            </a:extLst>
          </p:cNvPr>
          <p:cNvSpPr/>
          <p:nvPr/>
        </p:nvSpPr>
        <p:spPr>
          <a:xfrm>
            <a:off x="4173040" y="1877712"/>
            <a:ext cx="1259573" cy="42013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ROOT</a:t>
            </a:r>
          </a:p>
        </p:txBody>
      </p:sp>
      <p:sp>
        <p:nvSpPr>
          <p:cNvPr id="27" name="Rounded Rectangle 26">
            <a:extLst>
              <a:ext uri="{FF2B5EF4-FFF2-40B4-BE49-F238E27FC236}">
                <a16:creationId xmlns:a16="http://schemas.microsoft.com/office/drawing/2014/main" id="{86CC321E-8D0A-9568-4282-4C39CFC397EF}"/>
              </a:ext>
            </a:extLst>
          </p:cNvPr>
          <p:cNvSpPr/>
          <p:nvPr/>
        </p:nvSpPr>
        <p:spPr>
          <a:xfrm>
            <a:off x="10204281" y="2806101"/>
            <a:ext cx="1259573" cy="42013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Metadata</a:t>
            </a:r>
          </a:p>
        </p:txBody>
      </p:sp>
      <p:sp>
        <p:nvSpPr>
          <p:cNvPr id="28" name="Rounded Rectangle 27">
            <a:extLst>
              <a:ext uri="{FF2B5EF4-FFF2-40B4-BE49-F238E27FC236}">
                <a16:creationId xmlns:a16="http://schemas.microsoft.com/office/drawing/2014/main" id="{7DAFF86D-FB21-87C2-0B8A-DF749A931AAF}"/>
              </a:ext>
            </a:extLst>
          </p:cNvPr>
          <p:cNvSpPr/>
          <p:nvPr/>
        </p:nvSpPr>
        <p:spPr>
          <a:xfrm>
            <a:off x="10902412" y="5325895"/>
            <a:ext cx="1259573" cy="42013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Feature Values</a:t>
            </a:r>
          </a:p>
        </p:txBody>
      </p:sp>
      <p:sp>
        <p:nvSpPr>
          <p:cNvPr id="29" name="Rounded Rectangle 28">
            <a:extLst>
              <a:ext uri="{FF2B5EF4-FFF2-40B4-BE49-F238E27FC236}">
                <a16:creationId xmlns:a16="http://schemas.microsoft.com/office/drawing/2014/main" id="{3FF8B492-20FC-77EE-CF3E-3CAA0A3BF332}"/>
              </a:ext>
            </a:extLst>
          </p:cNvPr>
          <p:cNvSpPr/>
          <p:nvPr/>
        </p:nvSpPr>
        <p:spPr>
          <a:xfrm>
            <a:off x="7420240" y="5178275"/>
            <a:ext cx="1259573" cy="24107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EPL Vertex</a:t>
            </a:r>
          </a:p>
        </p:txBody>
      </p:sp>
    </p:spTree>
    <p:extLst>
      <p:ext uri="{BB962C8B-B14F-4D97-AF65-F5344CB8AC3E}">
        <p14:creationId xmlns:p14="http://schemas.microsoft.com/office/powerpoint/2010/main" val="26955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repeatCount="indefinite"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par>
                                <p:cTn id="9" presetID="12" presetClass="entr" presetSubtype="8" repeatCount="indefinite"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ppt_x</p:attrName>
                                        </p:attrNameLst>
                                      </p:cBhvr>
                                      <p:tavLst>
                                        <p:tav tm="0">
                                          <p:val>
                                            <p:strVal val="#ppt_x-#ppt_w*1.125000"/>
                                          </p:val>
                                        </p:tav>
                                        <p:tav tm="100000">
                                          <p:val>
                                            <p:strVal val="#ppt_x"/>
                                          </p:val>
                                        </p:tav>
                                      </p:tavLst>
                                    </p:anim>
                                    <p:animEffect transition="in" filter="wipe(right)">
                                      <p:cBhvr>
                                        <p:cTn id="12" dur="500"/>
                                        <p:tgtEl>
                                          <p:spTgt spid="16"/>
                                        </p:tgtEl>
                                      </p:cBhvr>
                                    </p:animEffect>
                                  </p:childTnLst>
                                </p:cTn>
                              </p:par>
                              <p:par>
                                <p:cTn id="13" presetID="12" presetClass="entr" presetSubtype="8" repeatCount="indefinite"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ppt_x</p:attrName>
                                        </p:attrNameLst>
                                      </p:cBhvr>
                                      <p:tavLst>
                                        <p:tav tm="0">
                                          <p:val>
                                            <p:strVal val="#ppt_x-#ppt_w*1.125000"/>
                                          </p:val>
                                        </p:tav>
                                        <p:tav tm="100000">
                                          <p:val>
                                            <p:strVal val="#ppt_x"/>
                                          </p:val>
                                        </p:tav>
                                      </p:tavLst>
                                    </p:anim>
                                    <p:animEffect transition="in" filter="wipe(right)">
                                      <p:cBhvr>
                                        <p:cTn id="16" dur="500"/>
                                        <p:tgtEl>
                                          <p:spTgt spid="13"/>
                                        </p:tgtEl>
                                      </p:cBhvr>
                                    </p:animEffec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5"/>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par>
                                <p:cTn id="91" presetID="1" presetClass="emph" presetSubtype="2" fill="hold" nodeType="withEffect">
                                  <p:stCondLst>
                                    <p:cond delay="100"/>
                                  </p:stCondLst>
                                  <p:childTnLst>
                                    <p:animClr clrSpc="rgb" dir="cw">
                                      <p:cBhvr>
                                        <p:cTn id="92" dur="500" fill="hold"/>
                                        <p:tgtEl>
                                          <p:spTgt spid="21"/>
                                        </p:tgtEl>
                                        <p:attrNameLst>
                                          <p:attrName>fillcolor</p:attrName>
                                        </p:attrNameLst>
                                      </p:cBhvr>
                                      <p:to>
                                        <a:srgbClr val="F9CCAD"/>
                                      </p:to>
                                    </p:animClr>
                                    <p:set>
                                      <p:cBhvr>
                                        <p:cTn id="93" dur="500" fill="hold"/>
                                        <p:tgtEl>
                                          <p:spTgt spid="21"/>
                                        </p:tgtEl>
                                        <p:attrNameLst>
                                          <p:attrName>fill.type</p:attrName>
                                        </p:attrNameLst>
                                      </p:cBhvr>
                                      <p:to>
                                        <p:strVal val="solid"/>
                                      </p:to>
                                    </p:set>
                                    <p:set>
                                      <p:cBhvr>
                                        <p:cTn id="94" dur="500" fill="hold"/>
                                        <p:tgtEl>
                                          <p:spTgt spid="21"/>
                                        </p:tgtEl>
                                        <p:attrNameLst>
                                          <p:attrName>fill.on</p:attrName>
                                        </p:attrNameLst>
                                      </p:cBhvr>
                                      <p:to>
                                        <p:strVal val="true"/>
                                      </p:to>
                                    </p:set>
                                  </p:childTnLst>
                                </p:cTn>
                              </p:par>
                              <p:par>
                                <p:cTn id="95" presetID="9" presetClass="emph" presetSubtype="0" grpId="1" nodeType="withEffect">
                                  <p:stCondLst>
                                    <p:cond delay="0"/>
                                  </p:stCondLst>
                                  <p:childTnLst>
                                    <p:set>
                                      <p:cBhvr>
                                        <p:cTn id="96" dur="indefinite"/>
                                        <p:tgtEl>
                                          <p:spTgt spid="21"/>
                                        </p:tgtEl>
                                        <p:attrNameLst>
                                          <p:attrName>style.opacity</p:attrName>
                                        </p:attrNameLst>
                                      </p:cBhvr>
                                      <p:to>
                                        <p:strVal val="0.34"/>
                                      </p:to>
                                    </p:set>
                                    <p:animEffect filter="image" prLst="opacity: 0.34">
                                      <p:cBhvr rctx="IE">
                                        <p:cTn id="97" dur="indefinite"/>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7"/>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26"/>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27"/>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28"/>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2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11"/>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5" grpId="0"/>
      <p:bldP spid="6" grpId="0"/>
      <p:bldP spid="13" grpId="0" animBg="1"/>
      <p:bldP spid="16" grpId="0" animBg="1"/>
      <p:bldP spid="17" grpId="0" animBg="1"/>
      <p:bldP spid="33" grpId="0" animBg="1"/>
      <p:bldP spid="78" grpId="0" animBg="1"/>
      <p:bldP spid="79" grpId="0"/>
      <p:bldP spid="14" grpId="0" animBg="1"/>
      <p:bldP spid="14" grpId="1" animBg="1"/>
      <p:bldP spid="15" grpId="0" animBg="1"/>
      <p:bldP spid="15" grpId="1" animBg="1"/>
      <p:bldP spid="21" grpId="0" animBg="1"/>
      <p:bldP spid="21" grpId="1" animBg="1"/>
      <p:bldP spid="44" grpId="0" animBg="1"/>
      <p:bldP spid="26" grpId="0" animBg="1"/>
      <p:bldP spid="26" grpId="1" animBg="1"/>
      <p:bldP spid="27" grpId="0" animBg="1"/>
      <p:bldP spid="27" grpId="1" animBg="1"/>
      <p:bldP spid="28" grpId="0" animBg="1"/>
      <p:bldP spid="28" grpId="1" animBg="1"/>
      <p:bldP spid="29" grpId="0" animBg="1"/>
      <p:bldP spid="29"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and editing diagram&#10;&#10;Description automatically generated">
            <a:extLst>
              <a:ext uri="{FF2B5EF4-FFF2-40B4-BE49-F238E27FC236}">
                <a16:creationId xmlns:a16="http://schemas.microsoft.com/office/drawing/2014/main" id="{B018077E-FB8B-DEF3-0B2D-D55DC66C869B}"/>
              </a:ext>
            </a:extLst>
          </p:cNvPr>
          <p:cNvPicPr>
            <a:picLocks noChangeAspect="1"/>
          </p:cNvPicPr>
          <p:nvPr/>
        </p:nvPicPr>
        <p:blipFill>
          <a:blip r:embed="rId3"/>
          <a:stretch>
            <a:fillRect/>
          </a:stretch>
        </p:blipFill>
        <p:spPr>
          <a:xfrm>
            <a:off x="6070256" y="3889888"/>
            <a:ext cx="5770263" cy="2827429"/>
          </a:xfrm>
          <a:prstGeom prst="rect">
            <a:avLst/>
          </a:prstGeom>
        </p:spPr>
      </p:pic>
      <p:sp>
        <p:nvSpPr>
          <p:cNvPr id="2" name="Title 1">
            <a:extLst>
              <a:ext uri="{FF2B5EF4-FFF2-40B4-BE49-F238E27FC236}">
                <a16:creationId xmlns:a16="http://schemas.microsoft.com/office/drawing/2014/main" id="{D6982587-835E-0E74-4B8C-20AE4FCD67D6}"/>
              </a:ext>
            </a:extLst>
          </p:cNvPr>
          <p:cNvSpPr>
            <a:spLocks noGrp="1"/>
          </p:cNvSpPr>
          <p:nvPr>
            <p:ph type="title"/>
          </p:nvPr>
        </p:nvSpPr>
        <p:spPr/>
        <p:txBody>
          <a:bodyPr anchor="b">
            <a:normAutofit/>
          </a:bodyPr>
          <a:lstStyle/>
          <a:p>
            <a:r>
              <a:rPr lang="en-US" dirty="0"/>
              <a:t>Content Edit Distance (CED)</a:t>
            </a:r>
          </a:p>
        </p:txBody>
      </p:sp>
      <p:sp>
        <p:nvSpPr>
          <p:cNvPr id="5" name="Slide Number Placeholder 4">
            <a:extLst>
              <a:ext uri="{FF2B5EF4-FFF2-40B4-BE49-F238E27FC236}">
                <a16:creationId xmlns:a16="http://schemas.microsoft.com/office/drawing/2014/main" id="{A0645569-85D2-3EC3-E266-4E366133929B}"/>
              </a:ext>
            </a:extLst>
          </p:cNvPr>
          <p:cNvSpPr>
            <a:spLocks noGrp="1"/>
          </p:cNvSpPr>
          <p:nvPr>
            <p:ph type="sldNum" sz="quarter" idx="15"/>
          </p:nvPr>
        </p:nvSpPr>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41</a:t>
            </a:fld>
            <a:endParaRPr lang="en-US">
              <a:solidFill>
                <a:srgbClr val="000000">
                  <a:lumMod val="50000"/>
                  <a:lumOff val="50000"/>
                </a:srgbClr>
              </a:solidFill>
            </a:endParaRPr>
          </a:p>
        </p:txBody>
      </p:sp>
      <p:graphicFrame>
        <p:nvGraphicFramePr>
          <p:cNvPr id="21" name="Content Placeholder 2">
            <a:extLst>
              <a:ext uri="{FF2B5EF4-FFF2-40B4-BE49-F238E27FC236}">
                <a16:creationId xmlns:a16="http://schemas.microsoft.com/office/drawing/2014/main" id="{A00AAA64-531A-0C94-6539-D224BE2FF528}"/>
              </a:ext>
            </a:extLst>
          </p:cNvPr>
          <p:cNvGraphicFramePr>
            <a:graphicFrameLocks noGrp="1"/>
          </p:cNvGraphicFramePr>
          <p:nvPr>
            <p:ph sz="quarter" idx="4294967295"/>
            <p:extLst>
              <p:ext uri="{D42A27DB-BD31-4B8C-83A1-F6EECF244321}">
                <p14:modId xmlns:p14="http://schemas.microsoft.com/office/powerpoint/2010/main" val="1410079966"/>
              </p:ext>
            </p:extLst>
          </p:nvPr>
        </p:nvGraphicFramePr>
        <p:xfrm>
          <a:off x="0" y="1225550"/>
          <a:ext cx="5364163"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135903BD-24C5-189F-124A-E5D927A2CCF5}"/>
              </a:ext>
            </a:extLst>
          </p:cNvPr>
          <p:cNvPicPr>
            <a:picLocks noChangeAspect="1"/>
          </p:cNvPicPr>
          <p:nvPr/>
        </p:nvPicPr>
        <p:blipFill>
          <a:blip r:embed="rId9"/>
          <a:stretch>
            <a:fillRect/>
          </a:stretch>
        </p:blipFill>
        <p:spPr>
          <a:xfrm>
            <a:off x="6172200" y="1080500"/>
            <a:ext cx="5566377" cy="2849016"/>
          </a:xfrm>
          <a:prstGeom prst="rect">
            <a:avLst/>
          </a:prstGeom>
        </p:spPr>
      </p:pic>
      <p:sp>
        <p:nvSpPr>
          <p:cNvPr id="16" name="TextBox 15">
            <a:extLst>
              <a:ext uri="{FF2B5EF4-FFF2-40B4-BE49-F238E27FC236}">
                <a16:creationId xmlns:a16="http://schemas.microsoft.com/office/drawing/2014/main" id="{D5AD7692-C85C-55CB-CA38-6926A00F0F38}"/>
              </a:ext>
            </a:extLst>
          </p:cNvPr>
          <p:cNvSpPr txBox="1"/>
          <p:nvPr/>
        </p:nvSpPr>
        <p:spPr>
          <a:xfrm>
            <a:off x="1191823" y="6490652"/>
            <a:ext cx="10546754" cy="276999"/>
          </a:xfrm>
          <a:prstGeom prst="rect">
            <a:avLst/>
          </a:prstGeom>
          <a:noFill/>
        </p:spPr>
        <p:txBody>
          <a:bodyPr wrap="square" rtlCol="0">
            <a:spAutoFit/>
          </a:bodyPr>
          <a:lstStyle/>
          <a:p>
            <a:r>
              <a:rPr lang="en-US" sz="1200" b="0" i="0" dirty="0">
                <a:solidFill>
                  <a:srgbClr val="656D76"/>
                </a:solidFill>
                <a:effectLst/>
                <a:latin typeface="-apple-system"/>
              </a:rPr>
              <a:t>* </a:t>
            </a:r>
            <a:r>
              <a:rPr lang="en-US" sz="1200" b="0" i="0" dirty="0" err="1">
                <a:solidFill>
                  <a:srgbClr val="656D76"/>
                </a:solidFill>
                <a:effectLst/>
                <a:latin typeface="-apple-system"/>
              </a:rPr>
              <a:t>SimGNN</a:t>
            </a:r>
            <a:r>
              <a:rPr lang="en-US" sz="1200" b="0" i="0" dirty="0">
                <a:solidFill>
                  <a:srgbClr val="656D76"/>
                </a:solidFill>
                <a:effectLst/>
                <a:latin typeface="-apple-system"/>
              </a:rPr>
              <a:t>: A Neural Network Approach to Fast Graph Similarity Computation. </a:t>
            </a:r>
            <a:r>
              <a:rPr lang="en-US" sz="1200" b="0" i="0" dirty="0" err="1">
                <a:solidFill>
                  <a:srgbClr val="656D76"/>
                </a:solidFill>
                <a:effectLst/>
                <a:latin typeface="-apple-system"/>
              </a:rPr>
              <a:t>Yunsheng</a:t>
            </a:r>
            <a:r>
              <a:rPr lang="en-US" sz="1200" b="0" i="0" dirty="0">
                <a:solidFill>
                  <a:srgbClr val="656D76"/>
                </a:solidFill>
                <a:effectLst/>
                <a:latin typeface="-apple-system"/>
              </a:rPr>
              <a:t> Bai, Hao Ding, Song </a:t>
            </a:r>
            <a:r>
              <a:rPr lang="en-US" sz="1200" b="0" i="0" dirty="0" err="1">
                <a:solidFill>
                  <a:srgbClr val="656D76"/>
                </a:solidFill>
                <a:effectLst/>
                <a:latin typeface="-apple-system"/>
              </a:rPr>
              <a:t>Bian</a:t>
            </a:r>
            <a:r>
              <a:rPr lang="en-US" sz="1200" b="0" i="0" dirty="0">
                <a:solidFill>
                  <a:srgbClr val="656D76"/>
                </a:solidFill>
                <a:effectLst/>
                <a:latin typeface="-apple-system"/>
              </a:rPr>
              <a:t>, Ting Chen, </a:t>
            </a:r>
            <a:r>
              <a:rPr lang="en-US" sz="1200" b="0" i="0" dirty="0" err="1">
                <a:solidFill>
                  <a:srgbClr val="656D76"/>
                </a:solidFill>
                <a:effectLst/>
                <a:latin typeface="-apple-system"/>
              </a:rPr>
              <a:t>Yizhou</a:t>
            </a:r>
            <a:r>
              <a:rPr lang="en-US" sz="1200" b="0" i="0" dirty="0">
                <a:solidFill>
                  <a:srgbClr val="656D76"/>
                </a:solidFill>
                <a:effectLst/>
                <a:latin typeface="-apple-system"/>
              </a:rPr>
              <a:t> Sun, Wei Wang. WSDM, 2019.</a:t>
            </a:r>
            <a:endParaRPr lang="en-US" sz="1200" dirty="0">
              <a:solidFill>
                <a:schemeClr val="tx2">
                  <a:lumMod val="50000"/>
                  <a:lumOff val="50000"/>
                </a:schemeClr>
              </a:solidFill>
            </a:endParaRPr>
          </a:p>
        </p:txBody>
      </p:sp>
    </p:spTree>
    <p:extLst>
      <p:ext uri="{BB962C8B-B14F-4D97-AF65-F5344CB8AC3E}">
        <p14:creationId xmlns:p14="http://schemas.microsoft.com/office/powerpoint/2010/main" val="36249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83AEFF-3520-CA33-1401-405BD4FA96FD}"/>
              </a:ext>
            </a:extLst>
          </p:cNvPr>
          <p:cNvSpPr>
            <a:spLocks noGrp="1"/>
          </p:cNvSpPr>
          <p:nvPr>
            <p:ph type="title"/>
          </p:nvPr>
        </p:nvSpPr>
        <p:spPr/>
        <p:txBody>
          <a:bodyPr/>
          <a:lstStyle/>
          <a:p>
            <a:r>
              <a:rPr lang="en-US" dirty="0"/>
              <a:t>Content Edit Distance (CED)</a:t>
            </a:r>
          </a:p>
        </p:txBody>
      </p:sp>
      <p:sp>
        <p:nvSpPr>
          <p:cNvPr id="3" name="Slide Number Placeholder 2">
            <a:extLst>
              <a:ext uri="{FF2B5EF4-FFF2-40B4-BE49-F238E27FC236}">
                <a16:creationId xmlns:a16="http://schemas.microsoft.com/office/drawing/2014/main" id="{EA3D2D2C-12CC-D1CF-615F-2DD85142EFCE}"/>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42</a:t>
            </a:fld>
            <a:endParaRPr lang="en-US">
              <a:solidFill>
                <a:srgbClr val="000000">
                  <a:lumMod val="50000"/>
                  <a:lumOff val="50000"/>
                </a:srgbClr>
              </a:solidFill>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B6211C2-136E-EDB4-2D6E-CC476A7DF289}"/>
                  </a:ext>
                </a:extLst>
              </p:cNvPr>
              <p:cNvSpPr>
                <a:spLocks noGrp="1"/>
              </p:cNvSpPr>
              <p:nvPr>
                <p:ph sz="quarter" idx="12"/>
              </p:nvPr>
            </p:nvSpPr>
            <p:spPr/>
            <p:txBody>
              <a:bodyPr/>
              <a:lstStyle/>
              <a:p>
                <a:pPr>
                  <a:lnSpc>
                    <a:spcPct val="90000"/>
                  </a:lnSpc>
                </a:pPr>
                <a:r>
                  <a:rPr lang="en-US" b="1" dirty="0">
                    <a:effectLst/>
                  </a:rPr>
                  <a:t>Cost-matrix</a:t>
                </a:r>
                <a:r>
                  <a:rPr lang="en-US" dirty="0">
                    <a:effectLst/>
                  </a:rPr>
                  <a:t> upda</a:t>
                </a:r>
                <a:r>
                  <a:rPr lang="en-US" dirty="0"/>
                  <a:t>tes for replacement cost:</a:t>
                </a:r>
                <a:endParaRPr lang="en-US" dirty="0">
                  <a:effectLst/>
                </a:endParaRPr>
              </a:p>
              <a:p>
                <a:pPr lvl="1">
                  <a:lnSpc>
                    <a:spcPct val="90000"/>
                  </a:lnSpc>
                  <a:buChar char="•"/>
                </a:pPr>
                <a:r>
                  <a:rPr lang="en-US" sz="2400" dirty="0">
                    <a:effectLst/>
                  </a:rPr>
                  <a:t>Different objects on same level: </a:t>
                </a:r>
                <a14:m>
                  <m:oMath xmlns:m="http://schemas.openxmlformats.org/officeDocument/2006/math">
                    <m:r>
                      <a:rPr lang="en-US" sz="2800" b="1" i="1" smtClean="0">
                        <a:effectLst/>
                        <a:latin typeface="Cambria Math" panose="02040503050406030204" pitchFamily="18" charset="0"/>
                        <a:ea typeface="Cambria Math" panose="02040503050406030204" pitchFamily="18" charset="0"/>
                      </a:rPr>
                      <m:t>∞</m:t>
                    </m:r>
                  </m:oMath>
                </a14:m>
                <a:endParaRPr lang="en-US" sz="2400" b="1" dirty="0">
                  <a:effectLst/>
                </a:endParaRPr>
              </a:p>
              <a:p>
                <a:pPr lvl="1">
                  <a:lnSpc>
                    <a:spcPct val="90000"/>
                  </a:lnSpc>
                  <a:buChar char="•"/>
                </a:pPr>
                <a:r>
                  <a:rPr lang="en-US" sz="2400" dirty="0">
                    <a:effectLst/>
                  </a:rPr>
                  <a:t>Single object cost: </a:t>
                </a:r>
              </a:p>
              <a:p>
                <a:pPr lvl="2">
                  <a:lnSpc>
                    <a:spcPct val="90000"/>
                  </a:lnSpc>
                </a:pPr>
                <a:r>
                  <a:rPr lang="en-US" sz="2000" dirty="0">
                    <a:effectLst/>
                  </a:rPr>
                  <a:t># mismatched feature values of the object</a:t>
                </a:r>
              </a:p>
              <a:p>
                <a:pPr lvl="1">
                  <a:lnSpc>
                    <a:spcPct val="90000"/>
                  </a:lnSpc>
                  <a:buChar char="•"/>
                </a:pPr>
                <a:r>
                  <a:rPr lang="en-US" sz="2400" dirty="0"/>
                  <a:t>Edge replacement cost: </a:t>
                </a:r>
              </a:p>
              <a:p>
                <a:pPr lvl="2">
                  <a:lnSpc>
                    <a:spcPct val="90000"/>
                  </a:lnSpc>
                </a:pPr>
                <a:r>
                  <a:rPr lang="en-US" sz="2000" b="1" dirty="0">
                    <a:effectLst/>
                  </a:rPr>
                  <a:t>Wu-Palmer distance </a:t>
                </a:r>
                <a:r>
                  <a:rPr lang="en-US" sz="2000" dirty="0">
                    <a:effectLst/>
                  </a:rPr>
                  <a:t>between </a:t>
                </a:r>
                <a:r>
                  <a:rPr lang="en-US" sz="2000" dirty="0" err="1">
                    <a:effectLst/>
                  </a:rPr>
                  <a:t>Synsets</a:t>
                </a:r>
                <a:r>
                  <a:rPr lang="en-US" sz="2000" dirty="0">
                    <a:effectLst/>
                  </a:rPr>
                  <a:t> of two node values</a:t>
                </a:r>
              </a:p>
              <a:p>
                <a:pPr lvl="2">
                  <a:lnSpc>
                    <a:spcPct val="90000"/>
                  </a:lnSpc>
                </a:pPr>
                <a:r>
                  <a:rPr lang="en-US" sz="2000" b="1" dirty="0">
                    <a:effectLst/>
                  </a:rPr>
                  <a:t>More dissimilar in meaning, more cost</a:t>
                </a:r>
              </a:p>
              <a:p>
                <a:pPr marL="520675" lvl="2" indent="0">
                  <a:lnSpc>
                    <a:spcPct val="90000"/>
                  </a:lnSpc>
                  <a:buNone/>
                </a:pPr>
                <a:endParaRPr lang="en-US" sz="1734" dirty="0">
                  <a:effectLst/>
                </a:endParaRPr>
              </a:p>
              <a:p>
                <a:endParaRPr lang="en-US" dirty="0"/>
              </a:p>
            </p:txBody>
          </p:sp>
        </mc:Choice>
        <mc:Fallback xmlns="">
          <p:sp>
            <p:nvSpPr>
              <p:cNvPr id="4" name="Content Placeholder 3">
                <a:extLst>
                  <a:ext uri="{FF2B5EF4-FFF2-40B4-BE49-F238E27FC236}">
                    <a16:creationId xmlns:a16="http://schemas.microsoft.com/office/drawing/2014/main" id="{0B6211C2-136E-EDB4-2D6E-CC476A7DF289}"/>
                  </a:ext>
                </a:extLst>
              </p:cNvPr>
              <p:cNvSpPr>
                <a:spLocks noGrp="1" noRot="1" noChangeAspect="1" noMove="1" noResize="1" noEditPoints="1" noAdjustHandles="1" noChangeArrowheads="1" noChangeShapeType="1" noTextEdit="1"/>
              </p:cNvSpPr>
              <p:nvPr>
                <p:ph sz="quarter" idx="12"/>
              </p:nvPr>
            </p:nvSpPr>
            <p:spPr>
              <a:blipFill>
                <a:blip r:embed="rId3"/>
                <a:stretch>
                  <a:fillRect l="-1418" t="-1799"/>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EF998DD9-3525-A13E-6EDE-6D011FDC1C98}"/>
              </a:ext>
            </a:extLst>
          </p:cNvPr>
          <p:cNvSpPr>
            <a:spLocks noGrp="1"/>
          </p:cNvSpPr>
          <p:nvPr>
            <p:ph sz="quarter" idx="19"/>
          </p:nvPr>
        </p:nvSpPr>
        <p:spPr/>
        <p:txBody>
          <a:bodyPr>
            <a:normAutofit/>
          </a:bodyPr>
          <a:lstStyle/>
          <a:p>
            <a:pPr>
              <a:lnSpc>
                <a:spcPct val="90000"/>
              </a:lnSpc>
            </a:pPr>
            <a:r>
              <a:rPr lang="en-US" b="1" dirty="0"/>
              <a:t>Cumulative </a:t>
            </a:r>
            <a:r>
              <a:rPr lang="en-US" b="1" dirty="0" err="1"/>
              <a:t>Munkres</a:t>
            </a:r>
            <a:endParaRPr lang="en-US" b="1" dirty="0"/>
          </a:p>
          <a:p>
            <a:pPr lvl="1">
              <a:lnSpc>
                <a:spcPct val="90000"/>
              </a:lnSpc>
              <a:buChar char="•"/>
            </a:pPr>
            <a:r>
              <a:rPr lang="en-US" sz="2400" dirty="0">
                <a:effectLst/>
              </a:rPr>
              <a:t>Each data can contain multiple objects</a:t>
            </a:r>
          </a:p>
          <a:p>
            <a:pPr lvl="2">
              <a:lnSpc>
                <a:spcPct val="90000"/>
              </a:lnSpc>
            </a:pPr>
            <a:r>
              <a:rPr lang="en-US" sz="2000" dirty="0"/>
              <a:t>A</a:t>
            </a:r>
            <a:r>
              <a:rPr lang="en-US" sz="2000" dirty="0">
                <a:effectLst/>
              </a:rPr>
              <a:t>dd that cumulative info to root</a:t>
            </a:r>
          </a:p>
          <a:p>
            <a:pPr lvl="2">
              <a:lnSpc>
                <a:spcPct val="90000"/>
              </a:lnSpc>
            </a:pPr>
            <a:r>
              <a:rPr lang="en-US" sz="2000" dirty="0">
                <a:effectLst/>
              </a:rPr>
              <a:t>Add </a:t>
            </a:r>
            <a:r>
              <a:rPr lang="en-US" sz="2000" dirty="0"/>
              <a:t>the </a:t>
            </a:r>
            <a:r>
              <a:rPr lang="en-US" sz="2000" dirty="0">
                <a:effectLst/>
              </a:rPr>
              <a:t>dependency information into the cost-matrix</a:t>
            </a:r>
          </a:p>
          <a:p>
            <a:pPr lvl="2">
              <a:lnSpc>
                <a:spcPct val="90000"/>
              </a:lnSpc>
            </a:pPr>
            <a:r>
              <a:rPr lang="en-US" sz="2000" dirty="0">
                <a:effectLst/>
              </a:rPr>
              <a:t>Levels from HARG</a:t>
            </a:r>
          </a:p>
          <a:p>
            <a:pPr lvl="1">
              <a:lnSpc>
                <a:spcPct val="90000"/>
              </a:lnSpc>
              <a:buChar char="•"/>
            </a:pPr>
            <a:r>
              <a:rPr lang="en-US" sz="2400" dirty="0"/>
              <a:t>P</a:t>
            </a:r>
            <a:r>
              <a:rPr lang="en-US" sz="2400" dirty="0">
                <a:effectLst/>
              </a:rPr>
              <a:t>arent EPL-vertices assignment cost are added to child EPL-vertices, starting from EPL-vertices in level-1. </a:t>
            </a:r>
            <a:endParaRPr lang="en-US" sz="2400" dirty="0"/>
          </a:p>
          <a:p>
            <a:pPr>
              <a:lnSpc>
                <a:spcPct val="90000"/>
              </a:lnSpc>
            </a:pPr>
            <a:endParaRPr lang="en-US" sz="2000" dirty="0"/>
          </a:p>
          <a:p>
            <a:endParaRPr lang="en-US" dirty="0"/>
          </a:p>
        </p:txBody>
      </p:sp>
    </p:spTree>
    <p:extLst>
      <p:ext uri="{BB962C8B-B14F-4D97-AF65-F5344CB8AC3E}">
        <p14:creationId xmlns:p14="http://schemas.microsoft.com/office/powerpoint/2010/main" val="4066580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C7D9-2C58-4BE0-D0B3-91C178B78AEC}"/>
              </a:ext>
            </a:extLst>
          </p:cNvPr>
          <p:cNvSpPr>
            <a:spLocks noGrp="1"/>
          </p:cNvSpPr>
          <p:nvPr>
            <p:ph type="title"/>
          </p:nvPr>
        </p:nvSpPr>
        <p:spPr/>
        <p:txBody>
          <a:bodyPr/>
          <a:lstStyle/>
          <a:p>
            <a:r>
              <a:rPr lang="en-US" dirty="0"/>
              <a:t>CED Approximation as Function</a:t>
            </a:r>
          </a:p>
        </p:txBody>
      </p:sp>
      <p:sp>
        <p:nvSpPr>
          <p:cNvPr id="5" name="Slide Number Placeholder 4">
            <a:extLst>
              <a:ext uri="{FF2B5EF4-FFF2-40B4-BE49-F238E27FC236}">
                <a16:creationId xmlns:a16="http://schemas.microsoft.com/office/drawing/2014/main" id="{1654631E-F071-A005-F97E-7EA12A58EE8E}"/>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43</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D33B9453-D67D-14D6-BECB-2182DC5AE434}"/>
              </a:ext>
            </a:extLst>
          </p:cNvPr>
          <p:cNvSpPr>
            <a:spLocks noGrp="1"/>
          </p:cNvSpPr>
          <p:nvPr>
            <p:ph sz="quarter" idx="12"/>
          </p:nvPr>
        </p:nvSpPr>
        <p:spPr/>
        <p:txBody>
          <a:bodyPr/>
          <a:lstStyle/>
          <a:p>
            <a:r>
              <a:rPr lang="en-US" sz="2400" dirty="0" err="1">
                <a:effectLst/>
                <a:latin typeface="Arial" panose="020B0604020202020204" pitchFamily="34" charset="0"/>
                <a:cs typeface="Arial" panose="020B0604020202020204" pitchFamily="34" charset="0"/>
              </a:rPr>
              <a:t>Munkres</a:t>
            </a:r>
            <a:r>
              <a:rPr lang="en-US" sz="2400" dirty="0">
                <a:effectLst/>
                <a:latin typeface="Arial" panose="020B0604020202020204" pitchFamily="34" charset="0"/>
                <a:cs typeface="Arial" panose="020B0604020202020204" pitchFamily="34" charset="0"/>
              </a:rPr>
              <a:t> algorithm has a polynomial time complexity. </a:t>
            </a:r>
          </a:p>
          <a:p>
            <a:r>
              <a:rPr lang="en-US" dirty="0">
                <a:latin typeface="Arial" panose="020B0604020202020204" pitchFamily="34" charset="0"/>
                <a:cs typeface="Arial" panose="020B0604020202020204" pitchFamily="34" charset="0"/>
              </a:rPr>
              <a:t>We adopt an approximation model for GED</a:t>
            </a:r>
            <a:endParaRPr lang="en-US" sz="2400" dirty="0">
              <a:effectLst/>
              <a:latin typeface="Arial" panose="020B0604020202020204" pitchFamily="34" charset="0"/>
              <a:cs typeface="Arial" panose="020B0604020202020204" pitchFamily="34" charset="0"/>
            </a:endParaRPr>
          </a:p>
          <a:p>
            <a:endParaRPr lang="en-US" dirty="0"/>
          </a:p>
        </p:txBody>
      </p:sp>
      <p:sp>
        <p:nvSpPr>
          <p:cNvPr id="6" name="Content Placeholder 5">
            <a:extLst>
              <a:ext uri="{FF2B5EF4-FFF2-40B4-BE49-F238E27FC236}">
                <a16:creationId xmlns:a16="http://schemas.microsoft.com/office/drawing/2014/main" id="{9BF630E9-AD7D-565D-2247-5A6F4827E5E4}"/>
              </a:ext>
            </a:extLst>
          </p:cNvPr>
          <p:cNvSpPr>
            <a:spLocks noGrp="1"/>
          </p:cNvSpPr>
          <p:nvPr>
            <p:ph sz="quarter" idx="19"/>
          </p:nvPr>
        </p:nvSpPr>
        <p:spPr/>
        <p:txBody>
          <a:bodyPr/>
          <a:lstStyle/>
          <a:p>
            <a:r>
              <a:rPr lang="en-US" dirty="0"/>
              <a:t>Graph Convolutional Network (GCN)</a:t>
            </a:r>
          </a:p>
          <a:p>
            <a:pPr lvl="1"/>
            <a:r>
              <a:rPr lang="en-US" dirty="0"/>
              <a:t>representation-invariant</a:t>
            </a:r>
          </a:p>
          <a:p>
            <a:pPr lvl="1"/>
            <a:r>
              <a:rPr lang="en-US" dirty="0"/>
              <a:t>Inductive</a:t>
            </a:r>
          </a:p>
          <a:p>
            <a:r>
              <a:rPr lang="en-US" dirty="0"/>
              <a:t>Neural Tensor Network</a:t>
            </a:r>
          </a:p>
        </p:txBody>
      </p:sp>
      <p:pic>
        <p:nvPicPr>
          <p:cNvPr id="1026" name="Picture 2">
            <a:extLst>
              <a:ext uri="{FF2B5EF4-FFF2-40B4-BE49-F238E27FC236}">
                <a16:creationId xmlns:a16="http://schemas.microsoft.com/office/drawing/2014/main" id="{10862E4F-E519-AE74-F13E-6D7DF5691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 y="3431474"/>
            <a:ext cx="10656273" cy="27223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09E7AB-3E7E-F891-51C6-0F5674B2FF48}"/>
              </a:ext>
            </a:extLst>
          </p:cNvPr>
          <p:cNvSpPr txBox="1"/>
          <p:nvPr/>
        </p:nvSpPr>
        <p:spPr>
          <a:xfrm>
            <a:off x="1191823" y="6490652"/>
            <a:ext cx="10546754" cy="553998"/>
          </a:xfrm>
          <a:prstGeom prst="rect">
            <a:avLst/>
          </a:prstGeom>
          <a:noFill/>
        </p:spPr>
        <p:txBody>
          <a:bodyPr wrap="square" rtlCol="0">
            <a:spAutoFit/>
          </a:bodyPr>
          <a:lstStyle/>
          <a:p>
            <a:pPr marL="171450" indent="-171450">
              <a:buFont typeface="Arial" panose="020B0604020202020204" pitchFamily="34" charset="0"/>
              <a:buChar char="•"/>
            </a:pPr>
            <a:r>
              <a:rPr lang="en-US" sz="1000" b="0" i="0" dirty="0" err="1">
                <a:solidFill>
                  <a:schemeClr val="bg1">
                    <a:lumMod val="50000"/>
                  </a:schemeClr>
                </a:solidFill>
                <a:effectLst/>
                <a:latin typeface="Arial" panose="020B0604020202020204" pitchFamily="34" charset="0"/>
              </a:rPr>
              <a:t>Kipf</a:t>
            </a:r>
            <a:r>
              <a:rPr lang="en-US" sz="1000" b="0" i="0" dirty="0">
                <a:solidFill>
                  <a:schemeClr val="bg1">
                    <a:lumMod val="50000"/>
                  </a:schemeClr>
                </a:solidFill>
                <a:effectLst/>
                <a:latin typeface="Arial" panose="020B0604020202020204" pitchFamily="34" charset="0"/>
              </a:rPr>
              <a:t>, Thomas N., and Max Welling. "Semi-supervised classification with graph convolutional networks." </a:t>
            </a:r>
            <a:r>
              <a:rPr lang="en-US" sz="1000" b="0" i="1" dirty="0" err="1">
                <a:solidFill>
                  <a:schemeClr val="bg1">
                    <a:lumMod val="50000"/>
                  </a:schemeClr>
                </a:solidFill>
                <a:effectLst/>
                <a:latin typeface="Arial" panose="020B0604020202020204" pitchFamily="34" charset="0"/>
              </a:rPr>
              <a:t>arXiv</a:t>
            </a:r>
            <a:r>
              <a:rPr lang="en-US" sz="1000" b="0" i="1" dirty="0">
                <a:solidFill>
                  <a:schemeClr val="bg1">
                    <a:lumMod val="50000"/>
                  </a:schemeClr>
                </a:solidFill>
                <a:effectLst/>
                <a:latin typeface="Arial" panose="020B0604020202020204" pitchFamily="34" charset="0"/>
              </a:rPr>
              <a:t> preprint arXiv:1609.02907</a:t>
            </a:r>
            <a:r>
              <a:rPr lang="en-US" sz="1000" b="0" i="0" dirty="0">
                <a:solidFill>
                  <a:schemeClr val="bg1">
                    <a:lumMod val="50000"/>
                  </a:schemeClr>
                </a:solidFill>
                <a:effectLst/>
                <a:latin typeface="Arial" panose="020B0604020202020204" pitchFamily="34" charset="0"/>
              </a:rPr>
              <a:t> (2016).</a:t>
            </a:r>
          </a:p>
          <a:p>
            <a:pPr marL="171450" indent="-171450">
              <a:buFont typeface="Arial" panose="020B0604020202020204" pitchFamily="34" charset="0"/>
              <a:buChar char="•"/>
            </a:pPr>
            <a:r>
              <a:rPr lang="en-US" sz="1000" dirty="0">
                <a:solidFill>
                  <a:schemeClr val="bg1">
                    <a:lumMod val="50000"/>
                  </a:schemeClr>
                </a:solidFill>
              </a:rPr>
              <a:t>Y. Bai, H. Ding, S. </a:t>
            </a:r>
            <a:r>
              <a:rPr lang="en-US" sz="1000" dirty="0" err="1">
                <a:solidFill>
                  <a:schemeClr val="bg1">
                    <a:lumMod val="50000"/>
                  </a:schemeClr>
                </a:solidFill>
              </a:rPr>
              <a:t>Bian</a:t>
            </a:r>
            <a:r>
              <a:rPr lang="en-US" sz="1000" dirty="0">
                <a:solidFill>
                  <a:schemeClr val="bg1">
                    <a:lumMod val="50000"/>
                  </a:schemeClr>
                </a:solidFill>
              </a:rPr>
              <a:t>, T. Chen, Y. Sun, and W. Wang, “Graph edit distance computation via graph neural networks,” </a:t>
            </a:r>
            <a:r>
              <a:rPr lang="en-US" sz="1000" dirty="0" err="1">
                <a:solidFill>
                  <a:schemeClr val="bg1">
                    <a:lumMod val="50000"/>
                  </a:schemeClr>
                </a:solidFill>
              </a:rPr>
              <a:t>arXiv</a:t>
            </a:r>
            <a:r>
              <a:rPr lang="en-US" sz="1000" dirty="0">
                <a:solidFill>
                  <a:schemeClr val="bg1">
                    <a:lumMod val="50000"/>
                  </a:schemeClr>
                </a:solidFill>
              </a:rPr>
              <a:t> preprint arXiv:1808.05689, 2018 </a:t>
            </a:r>
          </a:p>
          <a:p>
            <a:pPr marL="171450" indent="-171450">
              <a:buFont typeface="Arial" panose="020B0604020202020204" pitchFamily="34" charset="0"/>
              <a:buChar char="•"/>
            </a:pPr>
            <a:endParaRPr lang="en-US" sz="1000" dirty="0">
              <a:solidFill>
                <a:schemeClr val="bg1">
                  <a:lumMod val="50000"/>
                </a:schemeClr>
              </a:solidFill>
            </a:endParaRPr>
          </a:p>
        </p:txBody>
      </p:sp>
      <p:pic>
        <p:nvPicPr>
          <p:cNvPr id="11" name="Picture 10" descr="A diagram of a neural network&#10;&#10;Description automatically generated">
            <a:extLst>
              <a:ext uri="{FF2B5EF4-FFF2-40B4-BE49-F238E27FC236}">
                <a16:creationId xmlns:a16="http://schemas.microsoft.com/office/drawing/2014/main" id="{D290A839-A59E-C5B5-73B2-877D96600585}"/>
              </a:ext>
            </a:extLst>
          </p:cNvPr>
          <p:cNvPicPr>
            <a:picLocks noChangeAspect="1"/>
          </p:cNvPicPr>
          <p:nvPr/>
        </p:nvPicPr>
        <p:blipFill>
          <a:blip r:embed="rId4"/>
          <a:stretch>
            <a:fillRect/>
          </a:stretch>
        </p:blipFill>
        <p:spPr>
          <a:xfrm>
            <a:off x="217673" y="1225037"/>
            <a:ext cx="11974327" cy="4798568"/>
          </a:xfrm>
          <a:prstGeom prst="rect">
            <a:avLst/>
          </a:prstGeom>
        </p:spPr>
      </p:pic>
    </p:spTree>
    <p:extLst>
      <p:ext uri="{BB962C8B-B14F-4D97-AF65-F5344CB8AC3E}">
        <p14:creationId xmlns:p14="http://schemas.microsoft.com/office/powerpoint/2010/main" val="163571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3FDD-E376-D682-25DB-37CEA4951C21}"/>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4B9BA3F-B8EA-ED2C-1EE4-993AED18E044}"/>
              </a:ext>
            </a:extLst>
          </p:cNvPr>
          <p:cNvSpPr>
            <a:spLocks noGrp="1"/>
          </p:cNvSpPr>
          <p:nvPr>
            <p:ph sz="quarter" idx="12"/>
          </p:nvPr>
        </p:nvSpPr>
        <p:spPr/>
        <p:txBody>
          <a:bodyPr/>
          <a:lstStyle/>
          <a:p>
            <a:r>
              <a:rPr lang="en-US" dirty="0">
                <a:latin typeface="Arial" panose="020B0604020202020204" pitchFamily="34" charset="0"/>
                <a:cs typeface="Arial" panose="020B0604020202020204" pitchFamily="34" charset="0"/>
              </a:rPr>
              <a:t>Number of </a:t>
            </a:r>
            <a:r>
              <a:rPr lang="en-US" dirty="0">
                <a:effectLst/>
                <a:latin typeface="Arial" panose="020B0604020202020204" pitchFamily="34" charset="0"/>
                <a:cs typeface="Arial" panose="020B0604020202020204" pitchFamily="34" charset="0"/>
              </a:rPr>
              <a:t>features are finite</a:t>
            </a:r>
          </a:p>
          <a:p>
            <a:r>
              <a:rPr lang="en-US" dirty="0">
                <a:latin typeface="Arial" panose="020B0604020202020204" pitchFamily="34" charset="0"/>
                <a:cs typeface="Arial" panose="020B0604020202020204" pitchFamily="34" charset="0"/>
              </a:rPr>
              <a:t>Feature values </a:t>
            </a:r>
            <a:r>
              <a:rPr lang="en-US" dirty="0">
                <a:effectLst/>
                <a:latin typeface="Arial" panose="020B0604020202020204" pitchFamily="34" charset="0"/>
                <a:cs typeface="Arial" panose="020B0604020202020204" pitchFamily="34" charset="0"/>
              </a:rPr>
              <a:t>are mostly categorical</a:t>
            </a:r>
          </a:p>
          <a:p>
            <a:r>
              <a:rPr lang="en-US" dirty="0">
                <a:latin typeface="Arial" panose="020B0604020202020204" pitchFamily="34" charset="0"/>
                <a:cs typeface="Arial" panose="020B0604020202020204" pitchFamily="34" charset="0"/>
              </a:rPr>
              <a:t>M</a:t>
            </a:r>
            <a:r>
              <a:rPr lang="en-US" dirty="0">
                <a:effectLst/>
                <a:latin typeface="Arial" panose="020B0604020202020204" pitchFamily="34" charset="0"/>
                <a:cs typeface="Arial" panose="020B0604020202020204" pitchFamily="34" charset="0"/>
              </a:rPr>
              <a:t>etadata, topics, and events are features for data, as well as the </a:t>
            </a:r>
            <a:r>
              <a:rPr lang="en-US" i="1" dirty="0">
                <a:latin typeface="Arial" panose="020B0604020202020204" pitchFamily="34" charset="0"/>
                <a:cs typeface="Arial" panose="020B0604020202020204" pitchFamily="34" charset="0"/>
              </a:rPr>
              <a:t>e</a:t>
            </a:r>
            <a:r>
              <a:rPr lang="en-US" i="1" dirty="0">
                <a:effectLst/>
                <a:latin typeface="Arial" panose="020B0604020202020204" pitchFamily="34" charset="0"/>
                <a:cs typeface="Arial" panose="020B0604020202020204" pitchFamily="34" charset="0"/>
              </a:rPr>
              <a:t>ntities </a:t>
            </a:r>
            <a:r>
              <a:rPr lang="en-US" dirty="0">
                <a:effectLst/>
                <a:latin typeface="Arial" panose="020B0604020202020204" pitchFamily="34" charset="0"/>
                <a:cs typeface="Arial" panose="020B0604020202020204" pitchFamily="34" charset="0"/>
              </a:rPr>
              <a:t>with their own features</a:t>
            </a:r>
            <a:endParaRPr lang="en-US" sz="3200" dirty="0">
              <a:latin typeface="Arial" panose="020B0604020202020204" pitchFamily="34" charset="0"/>
              <a:cs typeface="Arial" panose="020B0604020202020204" pitchFamily="34" charset="0"/>
            </a:endParaRPr>
          </a:p>
          <a:p>
            <a:r>
              <a:rPr lang="en-US" i="1" dirty="0">
                <a:effectLst/>
                <a:latin typeface="Arial" panose="020B0604020202020204" pitchFamily="34" charset="0"/>
                <a:cs typeface="Arial" panose="020B0604020202020204" pitchFamily="34" charset="0"/>
              </a:rPr>
              <a:t>Relationships between objects </a:t>
            </a:r>
            <a:r>
              <a:rPr lang="en-US" dirty="0">
                <a:effectLst/>
                <a:latin typeface="Arial" panose="020B0604020202020204" pitchFamily="34" charset="0"/>
                <a:cs typeface="Arial" panose="020B0604020202020204" pitchFamily="34" charset="0"/>
              </a:rPr>
              <a:t>are features which belong to all participating objects</a:t>
            </a:r>
          </a:p>
          <a:p>
            <a:r>
              <a:rPr lang="en-US" dirty="0">
                <a:effectLst/>
                <a:latin typeface="Arial" panose="020B0604020202020204" pitchFamily="34" charset="0"/>
                <a:cs typeface="Arial" panose="020B0604020202020204" pitchFamily="34" charset="0"/>
              </a:rPr>
              <a:t>Relation names are different </a:t>
            </a:r>
            <a:r>
              <a:rPr lang="en-US" dirty="0">
                <a:latin typeface="Arial" panose="020B0604020202020204" pitchFamily="34" charset="0"/>
                <a:cs typeface="Arial" panose="020B0604020202020204" pitchFamily="34" charset="0"/>
              </a:rPr>
              <a:t>through sources i.e.</a:t>
            </a:r>
            <a:r>
              <a:rPr lang="en-US" dirty="0">
                <a:effectLst/>
                <a:latin typeface="Arial" panose="020B0604020202020204" pitchFamily="34" charset="0"/>
                <a:cs typeface="Arial" panose="020B0604020202020204" pitchFamily="34" charset="0"/>
              </a:rPr>
              <a:t>, different text would describe the same action in different forms: </a:t>
            </a:r>
            <a:r>
              <a:rPr lang="en-US" i="1" dirty="0">
                <a:effectLst/>
                <a:latin typeface="Arial" panose="020B0604020202020204" pitchFamily="34" charset="0"/>
                <a:cs typeface="Arial" panose="020B0604020202020204" pitchFamily="34" charset="0"/>
              </a:rPr>
              <a:t>wearing, wear, has</a:t>
            </a:r>
            <a:r>
              <a:rPr lang="en-US" dirty="0">
                <a:effectLst/>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Features such as, clothes-color have different values i.e., UPPER-WEAR-COLOR, SHIRT-COLOR, COLOR all refer to color of clothes. </a:t>
            </a:r>
            <a:endParaRPr lang="en-US" dirty="0">
              <a:effectLst/>
            </a:endParaRPr>
          </a:p>
          <a:p>
            <a:endParaRPr lang="en-US" dirty="0"/>
          </a:p>
        </p:txBody>
      </p:sp>
      <p:sp>
        <p:nvSpPr>
          <p:cNvPr id="4" name="Slide Number Placeholder 3">
            <a:extLst>
              <a:ext uri="{FF2B5EF4-FFF2-40B4-BE49-F238E27FC236}">
                <a16:creationId xmlns:a16="http://schemas.microsoft.com/office/drawing/2014/main" id="{63E5077A-45BA-93E1-41C5-3B91337A14E9}"/>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44</a:t>
            </a:fld>
            <a:endParaRPr lang="en-US">
              <a:solidFill>
                <a:srgbClr val="000000">
                  <a:lumMod val="50000"/>
                  <a:lumOff val="50000"/>
                </a:srgbClr>
              </a:solidFill>
            </a:endParaRPr>
          </a:p>
        </p:txBody>
      </p:sp>
    </p:spTree>
    <p:extLst>
      <p:ext uri="{BB962C8B-B14F-4D97-AF65-F5344CB8AC3E}">
        <p14:creationId xmlns:p14="http://schemas.microsoft.com/office/powerpoint/2010/main" val="30321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D06AF3-A813-246C-2E90-F012989EC0A4}"/>
              </a:ext>
            </a:extLst>
          </p:cNvPr>
          <p:cNvSpPr>
            <a:spLocks noGrp="1"/>
          </p:cNvSpPr>
          <p:nvPr>
            <p:ph type="sldNum" sz="quarter" idx="4"/>
          </p:nvPr>
        </p:nvSpPr>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45</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3D4E2556-C74A-3741-D583-668CCE01B7FB}"/>
              </a:ext>
            </a:extLst>
          </p:cNvPr>
          <p:cNvSpPr>
            <a:spLocks noGrp="1"/>
          </p:cNvSpPr>
          <p:nvPr>
            <p:ph type="title"/>
          </p:nvPr>
        </p:nvSpPr>
        <p:spPr/>
        <p:txBody>
          <a:bodyPr anchor="b">
            <a:normAutofit/>
          </a:bodyPr>
          <a:lstStyle/>
          <a:p>
            <a:r>
              <a:rPr lang="en-US" dirty="0"/>
              <a:t>Generalization</a:t>
            </a:r>
          </a:p>
        </p:txBody>
      </p:sp>
      <p:sp>
        <p:nvSpPr>
          <p:cNvPr id="3" name="Content Placeholder 2">
            <a:extLst>
              <a:ext uri="{FF2B5EF4-FFF2-40B4-BE49-F238E27FC236}">
                <a16:creationId xmlns:a16="http://schemas.microsoft.com/office/drawing/2014/main" id="{FA22A56A-69C8-9AAA-7B25-A46A4DB2BD42}"/>
              </a:ext>
            </a:extLst>
          </p:cNvPr>
          <p:cNvSpPr>
            <a:spLocks noGrp="1"/>
          </p:cNvSpPr>
          <p:nvPr>
            <p:ph type="body" sz="quarter" idx="11"/>
          </p:nvPr>
        </p:nvSpPr>
        <p:spPr/>
        <p:txBody>
          <a:bodyPr>
            <a:normAutofit/>
          </a:bodyPr>
          <a:lstStyle/>
          <a:p>
            <a:pPr marL="342900" indent="-342900">
              <a:buFont typeface="+mj-lt"/>
              <a:buChar char="•"/>
            </a:pPr>
            <a:r>
              <a:rPr lang="en-US" sz="1800" dirty="0">
                <a:effectLst/>
              </a:rPr>
              <a:t>We assume edge labels for level 0 is fixed to </a:t>
            </a:r>
            <a:r>
              <a:rPr lang="en-US" sz="1800" dirty="0" err="1">
                <a:effectLst/>
              </a:rPr>
              <a:t>hasEntity</a:t>
            </a:r>
            <a:r>
              <a:rPr lang="en-US" sz="1800" dirty="0">
                <a:effectLst/>
              </a:rPr>
              <a:t> and metadata with granularity (such as, time, location, etc.). These are flexible and can be set to any labels in </a:t>
            </a:r>
            <a:r>
              <a:rPr lang="en-US" sz="1800" dirty="0" err="1">
                <a:effectLst/>
              </a:rPr>
              <a:t>FemmIR</a:t>
            </a:r>
            <a:r>
              <a:rPr lang="en-US" sz="1800" dirty="0">
                <a:effectLst/>
              </a:rPr>
              <a:t> if it is consistent throughout the lifetime of the system. </a:t>
            </a:r>
          </a:p>
          <a:p>
            <a:pPr marL="342900" indent="-342900">
              <a:buFont typeface="+mj-lt"/>
              <a:buChar char="•"/>
            </a:pPr>
            <a:r>
              <a:rPr lang="en-US" sz="1800" dirty="0">
                <a:effectLst/>
              </a:rPr>
              <a:t>Feature-types are assumed to be system-specific and can be variable across different systems and applications. </a:t>
            </a:r>
            <a:r>
              <a:rPr lang="en-US" sz="1800" dirty="0" err="1">
                <a:effectLst/>
              </a:rPr>
              <a:t>FemmIR</a:t>
            </a:r>
            <a:r>
              <a:rPr lang="en-US" sz="1800" dirty="0">
                <a:effectLst/>
              </a:rPr>
              <a:t> can handle any labels for entity-type since the retrieval result does not depend on it.</a:t>
            </a:r>
          </a:p>
          <a:p>
            <a:pPr marL="342900" indent="-342900">
              <a:buFont typeface="+mj-lt"/>
              <a:buChar char="•"/>
            </a:pPr>
            <a:r>
              <a:rPr lang="en-US" sz="1800" dirty="0" err="1">
                <a:effectLst/>
              </a:rPr>
              <a:t>FemmIR</a:t>
            </a:r>
            <a:r>
              <a:rPr lang="en-US" sz="1800" dirty="0">
                <a:effectLst/>
              </a:rPr>
              <a:t> is capable of handling different replacement costs and insertion costs for </a:t>
            </a:r>
            <a:r>
              <a:rPr lang="en-US" sz="1800" dirty="0" err="1"/>
              <a:t>festures</a:t>
            </a:r>
            <a:r>
              <a:rPr lang="en-US" sz="1800" dirty="0">
                <a:effectLst/>
              </a:rPr>
              <a:t> in different application domains. </a:t>
            </a:r>
          </a:p>
          <a:p>
            <a:pPr marL="342900" indent="-342900">
              <a:buFont typeface="+mj-lt"/>
              <a:buChar char="•"/>
            </a:pPr>
            <a:r>
              <a:rPr lang="en-US" sz="1800" dirty="0">
                <a:effectLst/>
              </a:rPr>
              <a:t>For the edge replacement cost, any language embedding will work as long as the objective function places semantically similar tokens closer to each other. </a:t>
            </a:r>
          </a:p>
          <a:p>
            <a:pPr marL="457200" indent="-457200">
              <a:buFont typeface="+mj-lt"/>
              <a:buChar char="•"/>
            </a:pPr>
            <a:endParaRPr lang="en-US" dirty="0"/>
          </a:p>
        </p:txBody>
      </p:sp>
    </p:spTree>
    <p:extLst>
      <p:ext uri="{BB962C8B-B14F-4D97-AF65-F5344CB8AC3E}">
        <p14:creationId xmlns:p14="http://schemas.microsoft.com/office/powerpoint/2010/main" val="1051395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5E60-6F04-3BAC-C476-6813FCE067F4}"/>
              </a:ext>
            </a:extLst>
          </p:cNvPr>
          <p:cNvSpPr>
            <a:spLocks noGrp="1"/>
          </p:cNvSpPr>
          <p:nvPr>
            <p:ph type="title"/>
          </p:nvPr>
        </p:nvSpPr>
        <p:spPr>
          <a:xfrm>
            <a:off x="453423" y="140683"/>
            <a:ext cx="9564128" cy="921715"/>
          </a:xfrm>
        </p:spPr>
        <p:txBody>
          <a:bodyPr/>
          <a:lstStyle/>
          <a:p>
            <a:r>
              <a:rPr lang="en-US" dirty="0"/>
              <a:t>Evaluation Setup</a:t>
            </a:r>
          </a:p>
        </p:txBody>
      </p:sp>
      <p:sp>
        <p:nvSpPr>
          <p:cNvPr id="3" name="Content Placeholder 2">
            <a:extLst>
              <a:ext uri="{FF2B5EF4-FFF2-40B4-BE49-F238E27FC236}">
                <a16:creationId xmlns:a16="http://schemas.microsoft.com/office/drawing/2014/main" id="{0B175955-D6BE-FE25-C485-462768C4D437}"/>
              </a:ext>
            </a:extLst>
          </p:cNvPr>
          <p:cNvSpPr>
            <a:spLocks noGrp="1"/>
          </p:cNvSpPr>
          <p:nvPr>
            <p:ph sz="quarter" idx="12"/>
          </p:nvPr>
        </p:nvSpPr>
        <p:spPr>
          <a:xfrm>
            <a:off x="452968" y="1246717"/>
            <a:ext cx="10826496" cy="5045476"/>
          </a:xfrm>
        </p:spPr>
        <p:txBody>
          <a:bodyPr>
            <a:normAutofit/>
          </a:bodyPr>
          <a:lstStyle/>
          <a:p>
            <a:r>
              <a:rPr lang="en-US" dirty="0"/>
              <a:t>Ground truth</a:t>
            </a:r>
          </a:p>
          <a:p>
            <a:pPr lvl="1"/>
            <a:r>
              <a:rPr lang="en-US" dirty="0"/>
              <a:t>Ranked data in ascending order of penalties for mismatched features</a:t>
            </a:r>
          </a:p>
          <a:p>
            <a:pPr lvl="1"/>
            <a:r>
              <a:rPr lang="en-US" dirty="0"/>
              <a:t>Penalties for mismatched features: </a:t>
            </a:r>
          </a:p>
          <a:p>
            <a:pPr lvl="2"/>
            <a:r>
              <a:rPr lang="en-US" dirty="0" err="1"/>
              <a:t>rcost</a:t>
            </a:r>
            <a:r>
              <a:rPr lang="en-US" dirty="0"/>
              <a:t>(top-color) = 1, </a:t>
            </a:r>
            <a:r>
              <a:rPr lang="en-US" dirty="0" err="1"/>
              <a:t>rcost</a:t>
            </a:r>
            <a:r>
              <a:rPr lang="en-US" dirty="0"/>
              <a:t>(bottom-color) = 2, and </a:t>
            </a:r>
            <a:r>
              <a:rPr lang="en-US" dirty="0" err="1"/>
              <a:t>rcost</a:t>
            </a:r>
            <a:r>
              <a:rPr lang="en-US" dirty="0"/>
              <a:t>(gender) = 3</a:t>
            </a:r>
          </a:p>
          <a:p>
            <a:pPr lvl="1"/>
            <a:r>
              <a:rPr lang="en-US" dirty="0"/>
              <a:t>Higher the penalty, higher the importance</a:t>
            </a:r>
          </a:p>
          <a:p>
            <a:r>
              <a:rPr lang="en-US" dirty="0"/>
              <a:t>For </a:t>
            </a:r>
            <a:r>
              <a:rPr lang="en-US" dirty="0" err="1"/>
              <a:t>Munkres</a:t>
            </a:r>
            <a:r>
              <a:rPr lang="en-US" dirty="0"/>
              <a:t>, API from clapper*</a:t>
            </a:r>
          </a:p>
          <a:p>
            <a:r>
              <a:rPr lang="en-US" dirty="0"/>
              <a:t>For model architecture,  </a:t>
            </a:r>
          </a:p>
          <a:p>
            <a:pPr lvl="1"/>
            <a:r>
              <a:rPr lang="en-US" i="1" dirty="0"/>
              <a:t>Hyperparameters: </a:t>
            </a:r>
            <a:r>
              <a:rPr lang="en-US" dirty="0"/>
              <a:t>initial node representation, GCN layer #, NTN layer # (K)</a:t>
            </a:r>
          </a:p>
          <a:p>
            <a:pPr lvl="1"/>
            <a:r>
              <a:rPr lang="en-US" dirty="0"/>
              <a:t>We conduct all the experiments on a single machine with Linux Ubuntu 18.04 and one Nvidia Titan GPU. </a:t>
            </a:r>
          </a:p>
        </p:txBody>
      </p:sp>
      <p:sp>
        <p:nvSpPr>
          <p:cNvPr id="4" name="Slide Number Placeholder 3">
            <a:extLst>
              <a:ext uri="{FF2B5EF4-FFF2-40B4-BE49-F238E27FC236}">
                <a16:creationId xmlns:a16="http://schemas.microsoft.com/office/drawing/2014/main" id="{7650018B-935F-EFE4-B92C-89C46BFB9C57}"/>
              </a:ext>
            </a:extLst>
          </p:cNvPr>
          <p:cNvSpPr>
            <a:spLocks noGrp="1"/>
          </p:cNvSpPr>
          <p:nvPr>
            <p:ph type="sldNum" sz="quarter" idx="16"/>
          </p:nvPr>
        </p:nvSpPr>
        <p:spPr>
          <a:xfrm>
            <a:off x="263015" y="6472550"/>
            <a:ext cx="535773" cy="365125"/>
          </a:xfrm>
        </p:spPr>
        <p:txBody>
          <a:bodyPr/>
          <a:lstStyle/>
          <a:p>
            <a:fld id="{32A2F39E-E4DB-494E-AB40-38356C65078C}" type="slidenum">
              <a:rPr lang="en-US" smtClean="0"/>
              <a:pPr/>
              <a:t>46</a:t>
            </a:fld>
            <a:endParaRPr lang="en-US" dirty="0"/>
          </a:p>
        </p:txBody>
      </p:sp>
      <p:sp>
        <p:nvSpPr>
          <p:cNvPr id="5" name="TextBox 4">
            <a:extLst>
              <a:ext uri="{FF2B5EF4-FFF2-40B4-BE49-F238E27FC236}">
                <a16:creationId xmlns:a16="http://schemas.microsoft.com/office/drawing/2014/main" id="{427292AB-4EAC-340F-D1E2-D96008437480}"/>
              </a:ext>
            </a:extLst>
          </p:cNvPr>
          <p:cNvSpPr txBox="1"/>
          <p:nvPr/>
        </p:nvSpPr>
        <p:spPr>
          <a:xfrm>
            <a:off x="1634613" y="6410030"/>
            <a:ext cx="8537510" cy="523220"/>
          </a:xfrm>
          <a:prstGeom prst="rect">
            <a:avLst/>
          </a:prstGeom>
          <a:noFill/>
        </p:spPr>
        <p:txBody>
          <a:bodyPr wrap="square" rtlCol="0">
            <a:spAutoFit/>
          </a:bodyPr>
          <a:lstStyle/>
          <a:p>
            <a:r>
              <a:rPr lang="en-US" sz="1400" dirty="0">
                <a:solidFill>
                  <a:schemeClr val="tx2">
                    <a:lumMod val="50000"/>
                    <a:lumOff val="50000"/>
                  </a:schemeClr>
                </a:solidFill>
              </a:rPr>
              <a:t>* </a:t>
            </a:r>
            <a:r>
              <a:rPr lang="en-US" sz="1050" dirty="0"/>
              <a:t>https://</a:t>
            </a:r>
            <a:r>
              <a:rPr lang="en-US" sz="1050" dirty="0" err="1"/>
              <a:t>software.clapper.org</a:t>
            </a:r>
            <a:r>
              <a:rPr lang="en-US" sz="1050" dirty="0"/>
              <a:t>/</a:t>
            </a:r>
            <a:r>
              <a:rPr lang="en-US" sz="1050" dirty="0" err="1"/>
              <a:t>munkres</a:t>
            </a:r>
            <a:r>
              <a:rPr lang="en-US" sz="1050" dirty="0"/>
              <a:t>/</a:t>
            </a:r>
            <a:r>
              <a:rPr lang="en-US" sz="1050" dirty="0" err="1"/>
              <a:t>api</a:t>
            </a:r>
            <a:r>
              <a:rPr lang="en-US" sz="1050" dirty="0"/>
              <a:t>/</a:t>
            </a:r>
            <a:r>
              <a:rPr lang="en-US" sz="1050" dirty="0" err="1"/>
              <a:t>index.html</a:t>
            </a:r>
            <a:endParaRPr lang="en-US" sz="1050" dirty="0"/>
          </a:p>
          <a:p>
            <a:endParaRPr lang="en-US" sz="1400" dirty="0">
              <a:solidFill>
                <a:schemeClr val="tx2">
                  <a:lumMod val="50000"/>
                  <a:lumOff val="50000"/>
                </a:schemeClr>
              </a:solidFill>
            </a:endParaRPr>
          </a:p>
        </p:txBody>
      </p:sp>
    </p:spTree>
    <p:extLst>
      <p:ext uri="{BB962C8B-B14F-4D97-AF65-F5344CB8AC3E}">
        <p14:creationId xmlns:p14="http://schemas.microsoft.com/office/powerpoint/2010/main" val="465422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13D5-3569-145E-AA54-951BFD0B8AED}"/>
              </a:ext>
            </a:extLst>
          </p:cNvPr>
          <p:cNvSpPr>
            <a:spLocks noGrp="1"/>
          </p:cNvSpPr>
          <p:nvPr>
            <p:ph type="title"/>
          </p:nvPr>
        </p:nvSpPr>
        <p:spPr>
          <a:xfrm>
            <a:off x="453423" y="140683"/>
            <a:ext cx="9564128" cy="921715"/>
          </a:xfrm>
        </p:spPr>
        <p:txBody>
          <a:bodyPr/>
          <a:lstStyle/>
          <a:p>
            <a:r>
              <a:rPr lang="en-US"/>
              <a:t>Evaluation Setup</a:t>
            </a:r>
            <a:endParaRPr lang="en-US" dirty="0"/>
          </a:p>
        </p:txBody>
      </p:sp>
      <p:sp>
        <p:nvSpPr>
          <p:cNvPr id="3" name="Content Placeholder 2">
            <a:extLst>
              <a:ext uri="{FF2B5EF4-FFF2-40B4-BE49-F238E27FC236}">
                <a16:creationId xmlns:a16="http://schemas.microsoft.com/office/drawing/2014/main" id="{2B121D21-C022-FB95-3EE9-5C027469C976}"/>
              </a:ext>
            </a:extLst>
          </p:cNvPr>
          <p:cNvSpPr>
            <a:spLocks noGrp="1"/>
          </p:cNvSpPr>
          <p:nvPr>
            <p:ph sz="quarter" idx="12"/>
          </p:nvPr>
        </p:nvSpPr>
        <p:spPr>
          <a:xfrm>
            <a:off x="452968" y="1246717"/>
            <a:ext cx="10826496" cy="5045476"/>
          </a:xfrm>
        </p:spPr>
        <p:txBody>
          <a:bodyPr>
            <a:normAutofit/>
          </a:bodyPr>
          <a:lstStyle/>
          <a:p>
            <a:r>
              <a:rPr lang="en-US" dirty="0"/>
              <a:t>For evaluation, </a:t>
            </a:r>
          </a:p>
          <a:p>
            <a:pPr lvl="1"/>
            <a:r>
              <a:rPr lang="en-US" dirty="0"/>
              <a:t>We consider data samples with CED &lt; 3 in comparison to the query object, as relevant for that query. This would return contents where persons only with color mismatches are found. </a:t>
            </a:r>
          </a:p>
          <a:p>
            <a:endParaRPr lang="en-US" dirty="0"/>
          </a:p>
        </p:txBody>
      </p:sp>
      <p:sp>
        <p:nvSpPr>
          <p:cNvPr id="4" name="Slide Number Placeholder 3">
            <a:extLst>
              <a:ext uri="{FF2B5EF4-FFF2-40B4-BE49-F238E27FC236}">
                <a16:creationId xmlns:a16="http://schemas.microsoft.com/office/drawing/2014/main" id="{EBB16B23-EAFC-BD41-9746-CC4F57A4520A}"/>
              </a:ext>
            </a:extLst>
          </p:cNvPr>
          <p:cNvSpPr>
            <a:spLocks noGrp="1"/>
          </p:cNvSpPr>
          <p:nvPr>
            <p:ph type="sldNum" sz="quarter" idx="16"/>
          </p:nvPr>
        </p:nvSpPr>
        <p:spPr>
          <a:xfrm>
            <a:off x="263015" y="6472550"/>
            <a:ext cx="535773" cy="365125"/>
          </a:xfrm>
        </p:spPr>
        <p:txBody>
          <a:bodyPr/>
          <a:lstStyle/>
          <a:p>
            <a:fld id="{32A2F39E-E4DB-494E-AB40-38356C65078C}" type="slidenum">
              <a:rPr lang="en-US" smtClean="0"/>
              <a:pPr/>
              <a:t>47</a:t>
            </a:fld>
            <a:endParaRPr lang="en-US"/>
          </a:p>
        </p:txBody>
      </p:sp>
      <p:pic>
        <p:nvPicPr>
          <p:cNvPr id="5" name="Picture 4" descr="A close up of a clock&#10;&#10;Description automatically generated">
            <a:extLst>
              <a:ext uri="{FF2B5EF4-FFF2-40B4-BE49-F238E27FC236}">
                <a16:creationId xmlns:a16="http://schemas.microsoft.com/office/drawing/2014/main" id="{8801D2FA-016D-0786-CEC2-233B8BAC5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485" y="4703484"/>
            <a:ext cx="6321029" cy="956782"/>
          </a:xfrm>
          <a:prstGeom prst="rect">
            <a:avLst/>
          </a:prstGeom>
          <a:ln w="38100">
            <a:solidFill>
              <a:schemeClr val="accent6">
                <a:lumMod val="75000"/>
              </a:schemeClr>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D44052-65E0-EA14-6030-4EC819AA3084}"/>
                  </a:ext>
                </a:extLst>
              </p:cNvPr>
              <p:cNvSpPr txBox="1"/>
              <p:nvPr/>
            </p:nvSpPr>
            <p:spPr>
              <a:xfrm>
                <a:off x="912812" y="3230715"/>
                <a:ext cx="9633961" cy="95410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800" dirty="0">
                    <a:solidFill>
                      <a:schemeClr val="tx2"/>
                    </a:solidFill>
                  </a:rPr>
                  <a:t>Retrieval Task </a:t>
                </a:r>
                <a14:m>
                  <m:oMath xmlns:m="http://schemas.openxmlformats.org/officeDocument/2006/math">
                    <m:r>
                      <a:rPr lang="en-US" sz="2800" i="1">
                        <a:solidFill>
                          <a:schemeClr val="tx2"/>
                        </a:solidFill>
                        <a:latin typeface="Cambria Math" panose="02040503050406030204" pitchFamily="18" charset="0"/>
                        <a:ea typeface="Cambria Math" panose="02040503050406030204" pitchFamily="18" charset="0"/>
                      </a:rPr>
                      <m:t>≡</m:t>
                    </m:r>
                  </m:oMath>
                </a14:m>
                <a:r>
                  <a:rPr lang="en-US" sz="2800" dirty="0">
                    <a:solidFill>
                      <a:schemeClr val="tx2"/>
                    </a:solidFill>
                  </a:rPr>
                  <a:t> </a:t>
                </a:r>
                <a:br>
                  <a:rPr lang="en-US" sz="2800" dirty="0">
                    <a:solidFill>
                      <a:schemeClr val="tx2"/>
                    </a:solidFill>
                  </a:rPr>
                </a:br>
                <a:r>
                  <a:rPr lang="en-US" sz="2800" dirty="0">
                    <a:solidFill>
                      <a:schemeClr val="tx2"/>
                    </a:solidFill>
                  </a:rPr>
                  <a:t>Query one modality </a:t>
                </a:r>
                <a:r>
                  <a:rPr lang="en-US" sz="2800" dirty="0">
                    <a:solidFill>
                      <a:schemeClr val="tx2"/>
                    </a:solidFill>
                    <a:sym typeface="Wingdings" pitchFamily="2" charset="2"/>
                  </a:rPr>
                  <a:t> Get another or any modality</a:t>
                </a:r>
                <a:endParaRPr lang="en-US" sz="2800" dirty="0">
                  <a:solidFill>
                    <a:schemeClr val="tx2"/>
                  </a:solidFill>
                </a:endParaRPr>
              </a:p>
            </p:txBody>
          </p:sp>
        </mc:Choice>
        <mc:Fallback xmlns="">
          <p:sp>
            <p:nvSpPr>
              <p:cNvPr id="8" name="TextBox 7">
                <a:extLst>
                  <a:ext uri="{FF2B5EF4-FFF2-40B4-BE49-F238E27FC236}">
                    <a16:creationId xmlns:a16="http://schemas.microsoft.com/office/drawing/2014/main" id="{0AD44052-65E0-EA14-6030-4EC819AA3084}"/>
                  </a:ext>
                </a:extLst>
              </p:cNvPr>
              <p:cNvSpPr txBox="1">
                <a:spLocks noRot="1" noChangeAspect="1" noMove="1" noResize="1" noEditPoints="1" noAdjustHandles="1" noChangeArrowheads="1" noChangeShapeType="1" noTextEdit="1"/>
              </p:cNvSpPr>
              <p:nvPr/>
            </p:nvSpPr>
            <p:spPr>
              <a:xfrm>
                <a:off x="912812" y="3230715"/>
                <a:ext cx="9633961" cy="954107"/>
              </a:xfrm>
              <a:prstGeom prst="rect">
                <a:avLst/>
              </a:prstGeom>
              <a:blipFill>
                <a:blip r:embed="rId4"/>
                <a:stretch>
                  <a:fillRect l="-1449" t="-6579" b="-17105"/>
                </a:stretch>
              </a:blipFill>
            </p:spPr>
            <p:txBody>
              <a:bodyPr/>
              <a:lstStyle/>
              <a:p>
                <a:r>
                  <a:rPr lang="en-US">
                    <a:noFill/>
                  </a:rPr>
                  <a:t> </a:t>
                </a:r>
              </a:p>
            </p:txBody>
          </p:sp>
        </mc:Fallback>
      </mc:AlternateContent>
    </p:spTree>
    <p:extLst>
      <p:ext uri="{BB962C8B-B14F-4D97-AF65-F5344CB8AC3E}">
        <p14:creationId xmlns:p14="http://schemas.microsoft.com/office/powerpoint/2010/main" val="248138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5E60-6F04-3BAC-C476-6813FCE067F4}"/>
              </a:ext>
            </a:extLst>
          </p:cNvPr>
          <p:cNvSpPr>
            <a:spLocks noGrp="1"/>
          </p:cNvSpPr>
          <p:nvPr>
            <p:ph type="title"/>
          </p:nvPr>
        </p:nvSpPr>
        <p:spPr>
          <a:xfrm>
            <a:off x="453423" y="140683"/>
            <a:ext cx="9564128" cy="921715"/>
          </a:xfrm>
        </p:spPr>
        <p:txBody>
          <a:bodyPr/>
          <a:lstStyle/>
          <a:p>
            <a:r>
              <a:rPr lang="en-US" dirty="0"/>
              <a:t>Evaluation Setup</a:t>
            </a:r>
          </a:p>
        </p:txBody>
      </p:sp>
      <p:sp>
        <p:nvSpPr>
          <p:cNvPr id="3" name="Content Placeholder 2">
            <a:extLst>
              <a:ext uri="{FF2B5EF4-FFF2-40B4-BE49-F238E27FC236}">
                <a16:creationId xmlns:a16="http://schemas.microsoft.com/office/drawing/2014/main" id="{0B175955-D6BE-FE25-C485-462768C4D437}"/>
              </a:ext>
            </a:extLst>
          </p:cNvPr>
          <p:cNvSpPr>
            <a:spLocks noGrp="1"/>
          </p:cNvSpPr>
          <p:nvPr>
            <p:ph sz="quarter" idx="12"/>
          </p:nvPr>
        </p:nvSpPr>
        <p:spPr>
          <a:xfrm>
            <a:off x="452968" y="1246717"/>
            <a:ext cx="10826496" cy="5045476"/>
          </a:xfrm>
        </p:spPr>
        <p:txBody>
          <a:bodyPr>
            <a:normAutofit fontScale="77500" lnSpcReduction="20000"/>
          </a:bodyPr>
          <a:lstStyle/>
          <a:p>
            <a:r>
              <a:rPr lang="en-US" dirty="0"/>
              <a:t>Ground truth</a:t>
            </a:r>
          </a:p>
          <a:p>
            <a:pPr lvl="1"/>
            <a:r>
              <a:rPr lang="en-US" dirty="0"/>
              <a:t>Ranked data in ascending order of the penalties for the mismatched properties</a:t>
            </a:r>
          </a:p>
          <a:p>
            <a:pPr lvl="1"/>
            <a:r>
              <a:rPr lang="en-US" dirty="0"/>
              <a:t>Penalties for mismatched properties: </a:t>
            </a:r>
            <a:r>
              <a:rPr lang="en-US" dirty="0" err="1"/>
              <a:t>rcost</a:t>
            </a:r>
            <a:r>
              <a:rPr lang="en-US" dirty="0"/>
              <a:t>(top-color) = 1, </a:t>
            </a:r>
            <a:r>
              <a:rPr lang="en-US" dirty="0" err="1"/>
              <a:t>rcost</a:t>
            </a:r>
            <a:r>
              <a:rPr lang="en-US" dirty="0"/>
              <a:t>(bottom-color) = 2, and </a:t>
            </a:r>
            <a:r>
              <a:rPr lang="en-US" dirty="0" err="1"/>
              <a:t>rcost</a:t>
            </a:r>
            <a:r>
              <a:rPr lang="en-US" dirty="0"/>
              <a:t>(gender) = 3</a:t>
            </a:r>
          </a:p>
          <a:p>
            <a:pPr lvl="1"/>
            <a:r>
              <a:rPr lang="en-US" dirty="0"/>
              <a:t>Higher the penalty, higher the importance</a:t>
            </a:r>
          </a:p>
          <a:p>
            <a:pPr lvl="1"/>
            <a:r>
              <a:rPr lang="en-US" dirty="0"/>
              <a:t>Exact matches are the topmost in the ranking with a zero penalty</a:t>
            </a:r>
          </a:p>
          <a:p>
            <a:r>
              <a:rPr lang="en-US" dirty="0"/>
              <a:t>For </a:t>
            </a:r>
            <a:r>
              <a:rPr lang="en-US" dirty="0" err="1"/>
              <a:t>Munkres</a:t>
            </a:r>
            <a:r>
              <a:rPr lang="en-US" dirty="0"/>
              <a:t>, we used the API from clapper*</a:t>
            </a:r>
          </a:p>
          <a:p>
            <a:r>
              <a:rPr lang="en-US" dirty="0"/>
              <a:t>For the model architecture, </a:t>
            </a:r>
          </a:p>
          <a:p>
            <a:pPr lvl="1"/>
            <a:r>
              <a:rPr lang="en-US" dirty="0"/>
              <a:t>GCN layers: 3, </a:t>
            </a:r>
            <a:r>
              <a:rPr lang="en-US" dirty="0" err="1"/>
              <a:t>ReLU</a:t>
            </a:r>
            <a:r>
              <a:rPr lang="en-US" dirty="0"/>
              <a:t> as activation function. </a:t>
            </a:r>
          </a:p>
          <a:p>
            <a:pPr lvl="1"/>
            <a:r>
              <a:rPr lang="en-US" dirty="0"/>
              <a:t>One-hot encoding scheme for initial representation</a:t>
            </a:r>
          </a:p>
          <a:p>
            <a:pPr lvl="1"/>
            <a:r>
              <a:rPr lang="en-US" dirty="0"/>
              <a:t>The output dimensions for the 1st, 2nd, and 3rd layer of GCN are 64, 32, and 16, respectively. </a:t>
            </a:r>
          </a:p>
          <a:p>
            <a:pPr lvl="1"/>
            <a:r>
              <a:rPr lang="en-US" dirty="0"/>
              <a:t>For the NTN layer, we set K to 16. </a:t>
            </a:r>
          </a:p>
          <a:p>
            <a:pPr lvl="1"/>
            <a:r>
              <a:rPr lang="en-US" dirty="0"/>
              <a:t>We conduct all the experiments on a single machine with Linux Ubuntu 18.04 and one Nvidia Titan GPU. </a:t>
            </a:r>
          </a:p>
        </p:txBody>
      </p:sp>
      <p:sp>
        <p:nvSpPr>
          <p:cNvPr id="4" name="Slide Number Placeholder 3">
            <a:extLst>
              <a:ext uri="{FF2B5EF4-FFF2-40B4-BE49-F238E27FC236}">
                <a16:creationId xmlns:a16="http://schemas.microsoft.com/office/drawing/2014/main" id="{7650018B-935F-EFE4-B92C-89C46BFB9C57}"/>
              </a:ext>
            </a:extLst>
          </p:cNvPr>
          <p:cNvSpPr>
            <a:spLocks noGrp="1"/>
          </p:cNvSpPr>
          <p:nvPr>
            <p:ph type="sldNum" sz="quarter" idx="16"/>
          </p:nvPr>
        </p:nvSpPr>
        <p:spPr>
          <a:xfrm>
            <a:off x="263015" y="6472550"/>
            <a:ext cx="535773" cy="365125"/>
          </a:xfrm>
        </p:spPr>
        <p:txBody>
          <a:bodyPr/>
          <a:lstStyle/>
          <a:p>
            <a:fld id="{32A2F39E-E4DB-494E-AB40-38356C65078C}" type="slidenum">
              <a:rPr lang="en-US" smtClean="0"/>
              <a:pPr/>
              <a:t>48</a:t>
            </a:fld>
            <a:endParaRPr lang="en-US" dirty="0"/>
          </a:p>
        </p:txBody>
      </p:sp>
      <p:sp>
        <p:nvSpPr>
          <p:cNvPr id="5" name="TextBox 4">
            <a:extLst>
              <a:ext uri="{FF2B5EF4-FFF2-40B4-BE49-F238E27FC236}">
                <a16:creationId xmlns:a16="http://schemas.microsoft.com/office/drawing/2014/main" id="{427292AB-4EAC-340F-D1E2-D96008437480}"/>
              </a:ext>
            </a:extLst>
          </p:cNvPr>
          <p:cNvSpPr txBox="1"/>
          <p:nvPr/>
        </p:nvSpPr>
        <p:spPr>
          <a:xfrm>
            <a:off x="1634613" y="6410030"/>
            <a:ext cx="8537510" cy="523220"/>
          </a:xfrm>
          <a:prstGeom prst="rect">
            <a:avLst/>
          </a:prstGeom>
          <a:noFill/>
        </p:spPr>
        <p:txBody>
          <a:bodyPr wrap="square" rtlCol="0">
            <a:spAutoFit/>
          </a:bodyPr>
          <a:lstStyle/>
          <a:p>
            <a:r>
              <a:rPr lang="en-US" sz="1400" dirty="0">
                <a:solidFill>
                  <a:schemeClr val="tx2">
                    <a:lumMod val="50000"/>
                    <a:lumOff val="50000"/>
                  </a:schemeClr>
                </a:solidFill>
              </a:rPr>
              <a:t>* </a:t>
            </a:r>
            <a:r>
              <a:rPr lang="en-US" sz="1050" dirty="0"/>
              <a:t>https://</a:t>
            </a:r>
            <a:r>
              <a:rPr lang="en-US" sz="1050" dirty="0" err="1"/>
              <a:t>software.clapper.org</a:t>
            </a:r>
            <a:r>
              <a:rPr lang="en-US" sz="1050" dirty="0"/>
              <a:t>/</a:t>
            </a:r>
            <a:r>
              <a:rPr lang="en-US" sz="1050" dirty="0" err="1"/>
              <a:t>munkres</a:t>
            </a:r>
            <a:r>
              <a:rPr lang="en-US" sz="1050" dirty="0"/>
              <a:t>/</a:t>
            </a:r>
            <a:r>
              <a:rPr lang="en-US" sz="1050" dirty="0" err="1"/>
              <a:t>api</a:t>
            </a:r>
            <a:r>
              <a:rPr lang="en-US" sz="1050" dirty="0"/>
              <a:t>/</a:t>
            </a:r>
            <a:r>
              <a:rPr lang="en-US" sz="1050" dirty="0" err="1"/>
              <a:t>index.html</a:t>
            </a:r>
            <a:endParaRPr lang="en-US" sz="1050" dirty="0"/>
          </a:p>
          <a:p>
            <a:endParaRPr lang="en-US" sz="1400" dirty="0">
              <a:solidFill>
                <a:schemeClr val="tx2">
                  <a:lumMod val="50000"/>
                  <a:lumOff val="50000"/>
                </a:schemeClr>
              </a:solidFill>
            </a:endParaRPr>
          </a:p>
        </p:txBody>
      </p:sp>
      <p:sp>
        <p:nvSpPr>
          <p:cNvPr id="6" name="TextBox 5">
            <a:extLst>
              <a:ext uri="{FF2B5EF4-FFF2-40B4-BE49-F238E27FC236}">
                <a16:creationId xmlns:a16="http://schemas.microsoft.com/office/drawing/2014/main" id="{3CA9D6DF-4F3A-2265-D06F-02123001075F}"/>
              </a:ext>
            </a:extLst>
          </p:cNvPr>
          <p:cNvSpPr txBox="1"/>
          <p:nvPr/>
        </p:nvSpPr>
        <p:spPr>
          <a:xfrm>
            <a:off x="8144759" y="2469822"/>
            <a:ext cx="3469063" cy="70788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dirty="0">
                <a:solidFill>
                  <a:schemeClr val="tx2"/>
                </a:solidFill>
              </a:rPr>
              <a:t>Created based on penalties for mismatch among features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0B5649-9D03-2FDC-40C4-F381D6EF2695}"/>
                  </a:ext>
                </a:extLst>
              </p:cNvPr>
              <p:cNvSpPr txBox="1"/>
              <p:nvPr/>
            </p:nvSpPr>
            <p:spPr>
              <a:xfrm>
                <a:off x="7199475" y="4073231"/>
                <a:ext cx="4414347"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342900" indent="-342900">
                  <a:buFont typeface="Arial" panose="020B0604020202020204" pitchFamily="34" charset="0"/>
                  <a:buChar char="•"/>
                </a:pPr>
                <a:r>
                  <a:rPr lang="en-US" sz="2000" dirty="0">
                    <a:solidFill>
                      <a:schemeClr val="tx2"/>
                    </a:solidFill>
                  </a:rPr>
                  <a:t>Number of slices (K) </a:t>
                </a:r>
                <a14:m>
                  <m:oMath xmlns:m="http://schemas.openxmlformats.org/officeDocument/2006/math">
                    <m:r>
                      <a:rPr lang="en-US" sz="2000" i="1" smtClean="0">
                        <a:solidFill>
                          <a:schemeClr val="tx2"/>
                        </a:solidFill>
                        <a:latin typeface="Cambria Math" panose="02040503050406030204" pitchFamily="18" charset="0"/>
                        <a:ea typeface="Cambria Math" panose="02040503050406030204" pitchFamily="18" charset="0"/>
                      </a:rPr>
                      <m:t>≡</m:t>
                    </m:r>
                  </m:oMath>
                </a14:m>
                <a:r>
                  <a:rPr lang="en-US" sz="2000" dirty="0">
                    <a:solidFill>
                      <a:schemeClr val="tx2"/>
                    </a:solidFill>
                  </a:rPr>
                  <a:t> Number of comparisons of entities or relations</a:t>
                </a:r>
              </a:p>
              <a:p>
                <a:pPr marL="342900" indent="-342900">
                  <a:buFont typeface="Arial" panose="020B0604020202020204" pitchFamily="34" charset="0"/>
                  <a:buChar char="•"/>
                </a:pPr>
                <a:r>
                  <a:rPr lang="en-US" sz="2000" dirty="0">
                    <a:solidFill>
                      <a:schemeClr val="tx2"/>
                    </a:solidFill>
                  </a:rPr>
                  <a:t>GCN layer #</a:t>
                </a:r>
              </a:p>
            </p:txBody>
          </p:sp>
        </mc:Choice>
        <mc:Fallback xmlns="">
          <p:sp>
            <p:nvSpPr>
              <p:cNvPr id="7" name="TextBox 6">
                <a:extLst>
                  <a:ext uri="{FF2B5EF4-FFF2-40B4-BE49-F238E27FC236}">
                    <a16:creationId xmlns:a16="http://schemas.microsoft.com/office/drawing/2014/main" id="{2A0B5649-9D03-2FDC-40C4-F381D6EF2695}"/>
                  </a:ext>
                </a:extLst>
              </p:cNvPr>
              <p:cNvSpPr txBox="1">
                <a:spLocks noRot="1" noChangeAspect="1" noMove="1" noResize="1" noEditPoints="1" noAdjustHandles="1" noChangeArrowheads="1" noChangeShapeType="1" noTextEdit="1"/>
              </p:cNvSpPr>
              <p:nvPr/>
            </p:nvSpPr>
            <p:spPr>
              <a:xfrm>
                <a:off x="7199475" y="4073231"/>
                <a:ext cx="4414347" cy="1323439"/>
              </a:xfrm>
              <a:prstGeom prst="rect">
                <a:avLst/>
              </a:prstGeom>
              <a:blipFill>
                <a:blip r:embed="rId3"/>
                <a:stretch>
                  <a:fillRect l="-860" t="-1887" r="-1433" b="-6604"/>
                </a:stretch>
              </a:blipFill>
            </p:spPr>
            <p:txBody>
              <a:bodyPr/>
              <a:lstStyle/>
              <a:p>
                <a:r>
                  <a:rPr lang="en-US">
                    <a:noFill/>
                  </a:rPr>
                  <a:t> </a:t>
                </a:r>
              </a:p>
            </p:txBody>
          </p:sp>
        </mc:Fallback>
      </mc:AlternateContent>
    </p:spTree>
    <p:extLst>
      <p:ext uri="{BB962C8B-B14F-4D97-AF65-F5344CB8AC3E}">
        <p14:creationId xmlns:p14="http://schemas.microsoft.com/office/powerpoint/2010/main" val="294812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13D5-3569-145E-AA54-951BFD0B8AED}"/>
              </a:ext>
            </a:extLst>
          </p:cNvPr>
          <p:cNvSpPr>
            <a:spLocks noGrp="1"/>
          </p:cNvSpPr>
          <p:nvPr>
            <p:ph type="title"/>
          </p:nvPr>
        </p:nvSpPr>
        <p:spPr>
          <a:xfrm>
            <a:off x="453423" y="140683"/>
            <a:ext cx="9564128" cy="921715"/>
          </a:xfrm>
        </p:spPr>
        <p:txBody>
          <a:bodyPr/>
          <a:lstStyle/>
          <a:p>
            <a:r>
              <a:rPr lang="en-US"/>
              <a:t>Evaluation Setup</a:t>
            </a:r>
            <a:endParaRPr lang="en-US" dirty="0"/>
          </a:p>
        </p:txBody>
      </p:sp>
      <p:sp>
        <p:nvSpPr>
          <p:cNvPr id="3" name="Content Placeholder 2">
            <a:extLst>
              <a:ext uri="{FF2B5EF4-FFF2-40B4-BE49-F238E27FC236}">
                <a16:creationId xmlns:a16="http://schemas.microsoft.com/office/drawing/2014/main" id="{2B121D21-C022-FB95-3EE9-5C027469C976}"/>
              </a:ext>
            </a:extLst>
          </p:cNvPr>
          <p:cNvSpPr>
            <a:spLocks noGrp="1"/>
          </p:cNvSpPr>
          <p:nvPr>
            <p:ph sz="quarter" idx="12"/>
          </p:nvPr>
        </p:nvSpPr>
        <p:spPr>
          <a:xfrm>
            <a:off x="452968" y="1246717"/>
            <a:ext cx="10826496" cy="5045476"/>
          </a:xfrm>
        </p:spPr>
        <p:txBody>
          <a:bodyPr>
            <a:normAutofit fontScale="92500" lnSpcReduction="10000"/>
          </a:bodyPr>
          <a:lstStyle/>
          <a:p>
            <a:r>
              <a:rPr lang="en-US" dirty="0"/>
              <a:t>As for training, we set the batch size to 128, use the Adam algorithm for optimization, and fix the initial learning rate to 0.001. We set the number of iterations to 10000, and select the best model based on the lowest validation loss.</a:t>
            </a:r>
          </a:p>
          <a:p>
            <a:r>
              <a:rPr lang="en-US" dirty="0"/>
              <a:t>For evaluation, </a:t>
            </a:r>
          </a:p>
          <a:p>
            <a:pPr lvl="1"/>
            <a:r>
              <a:rPr lang="en-US" dirty="0"/>
              <a:t>Cross-modal retrieval task is retrieving one modality by querying from another modality, such as retrieving text by video query (Video </a:t>
            </a:r>
            <a:r>
              <a:rPr lang="en-US" dirty="0">
                <a:sym typeface="Wingdings" pitchFamily="2" charset="2"/>
              </a:rPr>
              <a:t></a:t>
            </a:r>
            <a:r>
              <a:rPr lang="en-US" dirty="0"/>
              <a:t> Text).</a:t>
            </a:r>
          </a:p>
          <a:p>
            <a:pPr lvl="1"/>
            <a:r>
              <a:rPr lang="en-US" dirty="0"/>
              <a:t>Comparison for multi- modality retrieval. By submitting a query example of any media type, the results of all media types will be retrieved such as (Image </a:t>
            </a:r>
            <a:r>
              <a:rPr lang="en-US" dirty="0">
                <a:sym typeface="Wingdings" pitchFamily="2" charset="2"/>
              </a:rPr>
              <a:t> </a:t>
            </a:r>
            <a:r>
              <a:rPr lang="en-US" dirty="0"/>
              <a:t>All, Text </a:t>
            </a:r>
            <a:r>
              <a:rPr lang="en-US" dirty="0">
                <a:sym typeface="Wingdings" pitchFamily="2" charset="2"/>
              </a:rPr>
              <a:t> </a:t>
            </a:r>
            <a:r>
              <a:rPr lang="en-US" dirty="0"/>
              <a:t>All). </a:t>
            </a:r>
          </a:p>
          <a:p>
            <a:pPr lvl="1"/>
            <a:r>
              <a:rPr lang="en-US" dirty="0"/>
              <a:t>Mean average precision (</a:t>
            </a:r>
            <a:r>
              <a:rPr lang="en-US" dirty="0" err="1"/>
              <a:t>mAP</a:t>
            </a:r>
            <a:r>
              <a:rPr lang="en-US" dirty="0"/>
              <a:t>) is the evaluation metric, which is calculated on all returned results for a comprehensive evaluation. </a:t>
            </a:r>
          </a:p>
          <a:p>
            <a:pPr lvl="1"/>
            <a:r>
              <a:rPr lang="en-US" dirty="0"/>
              <a:t>We consider data samples with CED &lt; 3 in comparison to the query object, as relevant for that query. This would return contents where persons only with color mismatches are found. </a:t>
            </a:r>
          </a:p>
          <a:p>
            <a:endParaRPr lang="en-US" dirty="0"/>
          </a:p>
        </p:txBody>
      </p:sp>
      <p:sp>
        <p:nvSpPr>
          <p:cNvPr id="4" name="Slide Number Placeholder 3">
            <a:extLst>
              <a:ext uri="{FF2B5EF4-FFF2-40B4-BE49-F238E27FC236}">
                <a16:creationId xmlns:a16="http://schemas.microsoft.com/office/drawing/2014/main" id="{EBB16B23-EAFC-BD41-9746-CC4F57A4520A}"/>
              </a:ext>
            </a:extLst>
          </p:cNvPr>
          <p:cNvSpPr>
            <a:spLocks noGrp="1"/>
          </p:cNvSpPr>
          <p:nvPr>
            <p:ph type="sldNum" sz="quarter" idx="16"/>
          </p:nvPr>
        </p:nvSpPr>
        <p:spPr>
          <a:xfrm>
            <a:off x="263015" y="6472550"/>
            <a:ext cx="535773" cy="365125"/>
          </a:xfrm>
        </p:spPr>
        <p:txBody>
          <a:bodyPr/>
          <a:lstStyle/>
          <a:p>
            <a:fld id="{32A2F39E-E4DB-494E-AB40-38356C65078C}" type="slidenum">
              <a:rPr lang="en-US" smtClean="0"/>
              <a:pPr/>
              <a:t>49</a:t>
            </a:fld>
            <a:endParaRPr lang="en-US"/>
          </a:p>
        </p:txBody>
      </p:sp>
      <p:pic>
        <p:nvPicPr>
          <p:cNvPr id="5" name="Picture 4" descr="A close up of a clock&#10;&#10;Description automatically generated">
            <a:extLst>
              <a:ext uri="{FF2B5EF4-FFF2-40B4-BE49-F238E27FC236}">
                <a16:creationId xmlns:a16="http://schemas.microsoft.com/office/drawing/2014/main" id="{8801D2FA-016D-0786-CEC2-233B8BAC5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620" y="5355534"/>
            <a:ext cx="6321029" cy="956782"/>
          </a:xfrm>
          <a:prstGeom prst="rect">
            <a:avLst/>
          </a:prstGeom>
          <a:ln w="38100">
            <a:solidFill>
              <a:schemeClr val="accent6">
                <a:lumMod val="75000"/>
              </a:schemeClr>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D44052-65E0-EA14-6030-4EC819AA3084}"/>
                  </a:ext>
                </a:extLst>
              </p:cNvPr>
              <p:cNvSpPr txBox="1"/>
              <p:nvPr/>
            </p:nvSpPr>
            <p:spPr>
              <a:xfrm>
                <a:off x="7041284" y="3157979"/>
                <a:ext cx="346906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dirty="0">
                    <a:solidFill>
                      <a:schemeClr val="tx2"/>
                    </a:solidFill>
                  </a:rPr>
                  <a:t>Retrieval Task </a:t>
                </a:r>
                <a14:m>
                  <m:oMath xmlns:m="http://schemas.openxmlformats.org/officeDocument/2006/math">
                    <m:r>
                      <a:rPr lang="en-US" sz="2000" i="1">
                        <a:solidFill>
                          <a:schemeClr val="tx2"/>
                        </a:solidFill>
                        <a:latin typeface="Cambria Math" panose="02040503050406030204" pitchFamily="18" charset="0"/>
                        <a:ea typeface="Cambria Math" panose="02040503050406030204" pitchFamily="18" charset="0"/>
                      </a:rPr>
                      <m:t>≡</m:t>
                    </m:r>
                  </m:oMath>
                </a14:m>
                <a:r>
                  <a:rPr lang="en-US" sz="2000" dirty="0">
                    <a:solidFill>
                      <a:schemeClr val="tx2"/>
                    </a:solidFill>
                  </a:rPr>
                  <a:t> </a:t>
                </a:r>
                <a:br>
                  <a:rPr lang="en-US" sz="2000" dirty="0">
                    <a:solidFill>
                      <a:schemeClr val="tx2"/>
                    </a:solidFill>
                  </a:rPr>
                </a:br>
                <a:r>
                  <a:rPr lang="en-US" sz="2000" dirty="0">
                    <a:solidFill>
                      <a:schemeClr val="tx2"/>
                    </a:solidFill>
                  </a:rPr>
                  <a:t>Query one modality </a:t>
                </a:r>
                <a:r>
                  <a:rPr lang="en-US" sz="2000" dirty="0">
                    <a:solidFill>
                      <a:schemeClr val="tx2"/>
                    </a:solidFill>
                    <a:sym typeface="Wingdings" pitchFamily="2" charset="2"/>
                  </a:rPr>
                  <a:t> Get another or any modality</a:t>
                </a:r>
                <a:endParaRPr lang="en-US" sz="2000" dirty="0">
                  <a:solidFill>
                    <a:schemeClr val="tx2"/>
                  </a:solidFill>
                </a:endParaRPr>
              </a:p>
            </p:txBody>
          </p:sp>
        </mc:Choice>
        <mc:Fallback xmlns="">
          <p:sp>
            <p:nvSpPr>
              <p:cNvPr id="8" name="TextBox 7">
                <a:extLst>
                  <a:ext uri="{FF2B5EF4-FFF2-40B4-BE49-F238E27FC236}">
                    <a16:creationId xmlns:a16="http://schemas.microsoft.com/office/drawing/2014/main" id="{0AD44052-65E0-EA14-6030-4EC819AA3084}"/>
                  </a:ext>
                </a:extLst>
              </p:cNvPr>
              <p:cNvSpPr txBox="1">
                <a:spLocks noRot="1" noChangeAspect="1" noMove="1" noResize="1" noEditPoints="1" noAdjustHandles="1" noChangeArrowheads="1" noChangeShapeType="1" noTextEdit="1"/>
              </p:cNvSpPr>
              <p:nvPr/>
            </p:nvSpPr>
            <p:spPr>
              <a:xfrm>
                <a:off x="7041284" y="3157979"/>
                <a:ext cx="3469063" cy="1015663"/>
              </a:xfrm>
              <a:prstGeom prst="rect">
                <a:avLst/>
              </a:prstGeom>
              <a:blipFill>
                <a:blip r:embed="rId3"/>
                <a:stretch>
                  <a:fillRect l="-1818" t="-2439" b="-8537"/>
                </a:stretch>
              </a:blipFill>
            </p:spPr>
            <p:txBody>
              <a:bodyPr/>
              <a:lstStyle/>
              <a:p>
                <a:r>
                  <a:rPr lang="en-US">
                    <a:noFill/>
                  </a:rPr>
                  <a:t> </a:t>
                </a:r>
              </a:p>
            </p:txBody>
          </p:sp>
        </mc:Fallback>
      </mc:AlternateContent>
    </p:spTree>
    <p:extLst>
      <p:ext uri="{BB962C8B-B14F-4D97-AF65-F5344CB8AC3E}">
        <p14:creationId xmlns:p14="http://schemas.microsoft.com/office/powerpoint/2010/main" val="151786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43BA-1270-C838-7FFD-2BAEB1000DC7}"/>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06C577A6-1E70-AEE3-281E-8B7B8BE962A5}"/>
              </a:ext>
            </a:extLst>
          </p:cNvPr>
          <p:cNvSpPr>
            <a:spLocks noGrp="1"/>
          </p:cNvSpPr>
          <p:nvPr>
            <p:ph sz="quarter" idx="12"/>
          </p:nvPr>
        </p:nvSpPr>
        <p:spPr/>
        <p:txBody>
          <a:bodyPr/>
          <a:lstStyle/>
          <a:p>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Extracting </a:t>
            </a: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decision-making information from multimodal data </a:t>
            </a: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requires </a:t>
            </a:r>
            <a:r>
              <a:rPr kumimoji="0" lang="en-US"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finding common </a:t>
            </a:r>
            <a:r>
              <a:rPr kumimoji="0" lang="en-US" b="1" i="0" u="none" strike="noStrike" kern="1200" cap="none" spc="0" normalizeH="0" baseline="0" noProof="0" dirty="0">
                <a:ln>
                  <a:noFill/>
                </a:ln>
                <a:solidFill>
                  <a:srgbClr val="C00300"/>
                </a:solidFill>
                <a:effectLst/>
                <a:uLnTx/>
                <a:uFillTx/>
                <a:latin typeface="Arial" panose="020B0604020202020204" pitchFamily="34" charset="0"/>
                <a:ea typeface="+mn-ea"/>
                <a:cs typeface="Arial" panose="020B0604020202020204" pitchFamily="34" charset="0"/>
              </a:rPr>
              <a:t>representation</a:t>
            </a:r>
            <a:r>
              <a:rPr kumimoji="0" lang="en-US"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 for source and context, fulfilling current needs from incomplete data, </a:t>
            </a: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and</a:t>
            </a:r>
            <a:r>
              <a:rPr kumimoji="0" lang="en-US"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t>
            </a:r>
            <a:r>
              <a:rPr kumimoji="0" lang="en-US"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predicting future needs. </a:t>
            </a:r>
            <a:endParaRPr lang="en-US" b="1" dirty="0">
              <a:solidFill>
                <a:srgbClr val="C00000"/>
              </a:solidFill>
              <a:latin typeface="Arial" panose="020B0604020202020204" pitchFamily="34" charset="0"/>
              <a:cs typeface="Arial" panose="020B0604020202020204" pitchFamily="34" charset="0"/>
            </a:endParaRPr>
          </a:p>
          <a:p>
            <a:pPr marL="260338" lvl="1" indent="0">
              <a:buNone/>
            </a:pPr>
            <a:r>
              <a:rPr kumimoji="0" lang="en-US"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Solution:</a:t>
            </a:r>
          </a:p>
          <a:p>
            <a:pPr lvl="1"/>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Exploiting </a:t>
            </a: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entity-centric higher-level semantic concepts</a:t>
            </a: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RESTful </a:t>
            </a: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indexing, relational queries,</a:t>
            </a: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a:t>
            </a: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distributed stream-processing </a:t>
            </a: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building </a:t>
            </a: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multimodal query engines</a:t>
            </a:r>
          </a:p>
          <a:p>
            <a:pPr lvl="1"/>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Exploiting </a:t>
            </a: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inherent semantic and stylistic properties </a:t>
            </a: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a:t>
            </a:r>
            <a:r>
              <a:rPr kumimoji="0" lang="en-US"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task-specific features</a:t>
            </a:r>
          </a:p>
          <a:p>
            <a:pPr lvl="1"/>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Exploiting </a:t>
            </a: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encapsulation properties </a:t>
            </a: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of view-based data integration to gain scalability</a:t>
            </a:r>
          </a:p>
        </p:txBody>
      </p:sp>
      <p:sp>
        <p:nvSpPr>
          <p:cNvPr id="4" name="Slide Number Placeholder 3">
            <a:extLst>
              <a:ext uri="{FF2B5EF4-FFF2-40B4-BE49-F238E27FC236}">
                <a16:creationId xmlns:a16="http://schemas.microsoft.com/office/drawing/2014/main" id="{B6D4FADA-A880-8A7A-C939-0B249BD36491}"/>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5</a:t>
            </a:fld>
            <a:endParaRPr lang="en-US">
              <a:solidFill>
                <a:srgbClr val="000000">
                  <a:lumMod val="50000"/>
                  <a:lumOff val="50000"/>
                </a:srgbClr>
              </a:solidFill>
            </a:endParaRPr>
          </a:p>
        </p:txBody>
      </p:sp>
    </p:spTree>
    <p:extLst>
      <p:ext uri="{BB962C8B-B14F-4D97-AF65-F5344CB8AC3E}">
        <p14:creationId xmlns:p14="http://schemas.microsoft.com/office/powerpoint/2010/main" val="19146809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D8C918-4D6B-3342-A9C0-D188274BEA18}"/>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50</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E32773E5-8ED4-3D4C-AABE-92FA9DC7DEEB}"/>
              </a:ext>
            </a:extLst>
          </p:cNvPr>
          <p:cNvSpPr>
            <a:spLocks noGrp="1"/>
          </p:cNvSpPr>
          <p:nvPr>
            <p:ph type="title"/>
          </p:nvPr>
        </p:nvSpPr>
        <p:spPr/>
        <p:txBody>
          <a:bodyPr>
            <a:normAutofit/>
          </a:bodyPr>
          <a:lstStyle/>
          <a:p>
            <a:r>
              <a:rPr lang="en-US" dirty="0"/>
              <a:t>Experimental Results and Findings</a:t>
            </a:r>
          </a:p>
        </p:txBody>
      </p:sp>
      <p:sp>
        <p:nvSpPr>
          <p:cNvPr id="10" name="Content Placeholder 9">
            <a:extLst>
              <a:ext uri="{FF2B5EF4-FFF2-40B4-BE49-F238E27FC236}">
                <a16:creationId xmlns:a16="http://schemas.microsoft.com/office/drawing/2014/main" id="{AB1B0C3F-A2D7-0951-9DBF-1CF43D71B0F9}"/>
              </a:ext>
            </a:extLst>
          </p:cNvPr>
          <p:cNvSpPr>
            <a:spLocks noGrp="1"/>
          </p:cNvSpPr>
          <p:nvPr>
            <p:ph type="body" sz="quarter" idx="11"/>
          </p:nvPr>
        </p:nvSpPr>
        <p:spPr/>
        <p:txBody>
          <a:bodyPr/>
          <a:lstStyle/>
          <a:p>
            <a:r>
              <a:rPr lang="en-US" b="1" dirty="0"/>
              <a:t>RQ1,2: </a:t>
            </a:r>
            <a:r>
              <a:rPr lang="en-US" dirty="0"/>
              <a:t>How is </a:t>
            </a:r>
            <a:r>
              <a:rPr lang="en-US" dirty="0" err="1"/>
              <a:t>FemmIR</a:t>
            </a:r>
            <a:r>
              <a:rPr lang="en-US" dirty="0"/>
              <a:t> comparable to EARS? Are the performance of our proposed data integration methods comparable to SOTA methods on different MMIR benchmark datasets?</a:t>
            </a:r>
          </a:p>
          <a:p>
            <a:endParaRPr lang="en-US" dirty="0"/>
          </a:p>
        </p:txBody>
      </p:sp>
      <p:sp>
        <p:nvSpPr>
          <p:cNvPr id="4" name="TextBox 3">
            <a:extLst>
              <a:ext uri="{FF2B5EF4-FFF2-40B4-BE49-F238E27FC236}">
                <a16:creationId xmlns:a16="http://schemas.microsoft.com/office/drawing/2014/main" id="{AE227B29-EA42-7AB5-9D64-26D843CA54C8}"/>
              </a:ext>
            </a:extLst>
          </p:cNvPr>
          <p:cNvSpPr txBox="1"/>
          <p:nvPr/>
        </p:nvSpPr>
        <p:spPr>
          <a:xfrm>
            <a:off x="510976" y="5451552"/>
            <a:ext cx="11170047" cy="646331"/>
          </a:xfrm>
          <a:prstGeom prst="rect">
            <a:avLst/>
          </a:prstGeom>
          <a:noFill/>
          <a:ln w="12700">
            <a:solidFill>
              <a:schemeClr val="tx2"/>
            </a:solidFill>
          </a:ln>
        </p:spPr>
        <p:txBody>
          <a:bodyPr wrap="square" rtlCol="0">
            <a:spAutoFit/>
          </a:bodyPr>
          <a:lstStyle/>
          <a:p>
            <a:r>
              <a:rPr lang="en-US" b="1" dirty="0">
                <a:solidFill>
                  <a:schemeClr val="tx2"/>
                </a:solidFill>
              </a:rPr>
              <a:t>Findings: </a:t>
            </a:r>
            <a:r>
              <a:rPr lang="en-US" dirty="0" err="1">
                <a:solidFill>
                  <a:schemeClr val="tx2"/>
                </a:solidFill>
              </a:rPr>
              <a:t>FemmIR</a:t>
            </a:r>
            <a:r>
              <a:rPr lang="en-US" dirty="0">
                <a:solidFill>
                  <a:schemeClr val="tx2"/>
                </a:solidFill>
              </a:rPr>
              <a:t> performance is comparable to EARS, even with the current evaluation setup and no modifications on the training method. It could be improved with different values of K and #GCN layers.</a:t>
            </a:r>
            <a:endParaRPr lang="en-US" dirty="0"/>
          </a:p>
        </p:txBody>
      </p:sp>
      <p:sp>
        <p:nvSpPr>
          <p:cNvPr id="8" name="TextBox 7">
            <a:extLst>
              <a:ext uri="{FF2B5EF4-FFF2-40B4-BE49-F238E27FC236}">
                <a16:creationId xmlns:a16="http://schemas.microsoft.com/office/drawing/2014/main" id="{D437F72F-A067-AC63-4285-09A25983C6B1}"/>
              </a:ext>
            </a:extLst>
          </p:cNvPr>
          <p:cNvSpPr txBox="1"/>
          <p:nvPr/>
        </p:nvSpPr>
        <p:spPr>
          <a:xfrm>
            <a:off x="1634613" y="6262596"/>
            <a:ext cx="8537510" cy="553998"/>
          </a:xfrm>
          <a:prstGeom prst="rect">
            <a:avLst/>
          </a:prstGeom>
          <a:noFill/>
        </p:spPr>
        <p:txBody>
          <a:bodyPr wrap="square" rtlCol="0">
            <a:spAutoFit/>
          </a:bodyPr>
          <a:lstStyle/>
          <a:p>
            <a:r>
              <a:rPr lang="en-US" sz="1000" dirty="0">
                <a:solidFill>
                  <a:schemeClr val="tx2">
                    <a:lumMod val="50000"/>
                    <a:lumOff val="50000"/>
                  </a:schemeClr>
                </a:solidFill>
              </a:rPr>
              <a:t>* Solaiman et al., </a:t>
            </a:r>
            <a:r>
              <a:rPr lang="en-US" sz="1000" i="1" dirty="0">
                <a:solidFill>
                  <a:schemeClr val="tx2">
                    <a:lumMod val="50000"/>
                    <a:lumOff val="50000"/>
                  </a:schemeClr>
                </a:solidFill>
              </a:rPr>
              <a:t>Feature-centric Multimodal Information Retrieval (</a:t>
            </a:r>
            <a:r>
              <a:rPr lang="en-US" sz="1000" i="1" dirty="0" err="1">
                <a:solidFill>
                  <a:schemeClr val="tx2">
                    <a:lumMod val="50000"/>
                    <a:lumOff val="50000"/>
                  </a:schemeClr>
                </a:solidFill>
              </a:rPr>
              <a:t>FemmIR</a:t>
            </a:r>
            <a:r>
              <a:rPr lang="en-US" sz="1000" i="1" dirty="0">
                <a:solidFill>
                  <a:schemeClr val="tx2">
                    <a:lumMod val="50000"/>
                    <a:lumOff val="50000"/>
                  </a:schemeClr>
                </a:solidFill>
              </a:rPr>
              <a:t>), </a:t>
            </a:r>
            <a:r>
              <a:rPr lang="en-US" sz="1000" dirty="0">
                <a:solidFill>
                  <a:schemeClr val="tx2">
                    <a:lumMod val="50000"/>
                    <a:lumOff val="50000"/>
                  </a:schemeClr>
                </a:solidFill>
              </a:rPr>
              <a:t>submitted in SIGMOD 2023</a:t>
            </a:r>
          </a:p>
          <a:p>
            <a:r>
              <a:rPr lang="en-US" sz="1000" dirty="0">
                <a:solidFill>
                  <a:schemeClr val="tx2">
                    <a:lumMod val="50000"/>
                    <a:lumOff val="50000"/>
                  </a:schemeClr>
                </a:solidFill>
              </a:rPr>
              <a:t>** Hu, Peng, et al. "Scalable deep multimodal learning for cross-modal retrieval." Proceedings of the 42nd international ACM SIGIR conference on research and development in information retrieval. 2019.</a:t>
            </a:r>
          </a:p>
        </p:txBody>
      </p:sp>
      <p:pic>
        <p:nvPicPr>
          <p:cNvPr id="9" name="Picture 8">
            <a:extLst>
              <a:ext uri="{FF2B5EF4-FFF2-40B4-BE49-F238E27FC236}">
                <a16:creationId xmlns:a16="http://schemas.microsoft.com/office/drawing/2014/main" id="{A3187D1D-7E8B-771C-CF7C-9A440D8C0340}"/>
              </a:ext>
            </a:extLst>
          </p:cNvPr>
          <p:cNvPicPr>
            <a:picLocks noChangeAspect="1"/>
          </p:cNvPicPr>
          <p:nvPr/>
        </p:nvPicPr>
        <p:blipFill rotWithShape="1">
          <a:blip r:embed="rId3"/>
          <a:srcRect l="5171" r="5388"/>
          <a:stretch/>
        </p:blipFill>
        <p:spPr>
          <a:xfrm>
            <a:off x="568533" y="2177674"/>
            <a:ext cx="4366750" cy="3661718"/>
          </a:xfrm>
          <a:prstGeom prst="rect">
            <a:avLst/>
          </a:prstGeom>
        </p:spPr>
      </p:pic>
      <p:pic>
        <p:nvPicPr>
          <p:cNvPr id="11" name="Picture 10">
            <a:extLst>
              <a:ext uri="{FF2B5EF4-FFF2-40B4-BE49-F238E27FC236}">
                <a16:creationId xmlns:a16="http://schemas.microsoft.com/office/drawing/2014/main" id="{2D5DA73D-F26D-EEC4-DE68-42E9B2C738D5}"/>
              </a:ext>
            </a:extLst>
          </p:cNvPr>
          <p:cNvPicPr>
            <a:picLocks noChangeAspect="1"/>
          </p:cNvPicPr>
          <p:nvPr/>
        </p:nvPicPr>
        <p:blipFill>
          <a:blip r:embed="rId4"/>
          <a:stretch>
            <a:fillRect/>
          </a:stretch>
        </p:blipFill>
        <p:spPr>
          <a:xfrm>
            <a:off x="6745491" y="2221584"/>
            <a:ext cx="3825018" cy="3065255"/>
          </a:xfrm>
          <a:prstGeom prst="rect">
            <a:avLst/>
          </a:prstGeom>
        </p:spPr>
      </p:pic>
      <p:grpSp>
        <p:nvGrpSpPr>
          <p:cNvPr id="16" name="Group 15">
            <a:extLst>
              <a:ext uri="{FF2B5EF4-FFF2-40B4-BE49-F238E27FC236}">
                <a16:creationId xmlns:a16="http://schemas.microsoft.com/office/drawing/2014/main" id="{4ECF08C0-736E-86D6-733F-6F1C871636AF}"/>
              </a:ext>
            </a:extLst>
          </p:cNvPr>
          <p:cNvGrpSpPr/>
          <p:nvPr/>
        </p:nvGrpSpPr>
        <p:grpSpPr>
          <a:xfrm>
            <a:off x="4617123" y="2177674"/>
            <a:ext cx="7298268" cy="3075594"/>
            <a:chOff x="4260915" y="2004326"/>
            <a:chExt cx="5316719" cy="2421624"/>
          </a:xfrm>
        </p:grpSpPr>
        <p:pic>
          <p:nvPicPr>
            <p:cNvPr id="12" name="Picture 11">
              <a:extLst>
                <a:ext uri="{FF2B5EF4-FFF2-40B4-BE49-F238E27FC236}">
                  <a16:creationId xmlns:a16="http://schemas.microsoft.com/office/drawing/2014/main" id="{E852E0B0-3A5D-0C7B-F6DB-9FDA564020D4}"/>
                </a:ext>
              </a:extLst>
            </p:cNvPr>
            <p:cNvPicPr>
              <a:picLocks noChangeAspect="1"/>
            </p:cNvPicPr>
            <p:nvPr/>
          </p:nvPicPr>
          <p:blipFill rotWithShape="1">
            <a:blip r:embed="rId5"/>
            <a:srcRect l="14157" r="16532" b="84728"/>
            <a:stretch/>
          </p:blipFill>
          <p:spPr>
            <a:xfrm>
              <a:off x="4260915" y="2004326"/>
              <a:ext cx="5316719" cy="374325"/>
            </a:xfrm>
            <a:prstGeom prst="rect">
              <a:avLst/>
            </a:prstGeom>
          </p:spPr>
        </p:pic>
        <p:pic>
          <p:nvPicPr>
            <p:cNvPr id="15" name="Picture 14">
              <a:extLst>
                <a:ext uri="{FF2B5EF4-FFF2-40B4-BE49-F238E27FC236}">
                  <a16:creationId xmlns:a16="http://schemas.microsoft.com/office/drawing/2014/main" id="{9F08ED99-EA39-6331-E98E-3ED5BD111322}"/>
                </a:ext>
              </a:extLst>
            </p:cNvPr>
            <p:cNvPicPr>
              <a:picLocks noChangeAspect="1"/>
            </p:cNvPicPr>
            <p:nvPr/>
          </p:nvPicPr>
          <p:blipFill>
            <a:blip r:embed="rId6"/>
            <a:stretch>
              <a:fillRect/>
            </a:stretch>
          </p:blipFill>
          <p:spPr>
            <a:xfrm>
              <a:off x="7810500" y="2432050"/>
              <a:ext cx="1574800" cy="1993900"/>
            </a:xfrm>
            <a:prstGeom prst="rect">
              <a:avLst/>
            </a:prstGeom>
          </p:spPr>
        </p:pic>
        <p:pic>
          <p:nvPicPr>
            <p:cNvPr id="14" name="Picture 13">
              <a:extLst>
                <a:ext uri="{FF2B5EF4-FFF2-40B4-BE49-F238E27FC236}">
                  <a16:creationId xmlns:a16="http://schemas.microsoft.com/office/drawing/2014/main" id="{89A8ADAC-98CC-9C41-A4A6-AA6EB69C7655}"/>
                </a:ext>
              </a:extLst>
            </p:cNvPr>
            <p:cNvPicPr>
              <a:picLocks noChangeAspect="1"/>
            </p:cNvPicPr>
            <p:nvPr/>
          </p:nvPicPr>
          <p:blipFill>
            <a:blip r:embed="rId7"/>
            <a:stretch>
              <a:fillRect/>
            </a:stretch>
          </p:blipFill>
          <p:spPr>
            <a:xfrm>
              <a:off x="4381500" y="2432050"/>
              <a:ext cx="3429000" cy="1993900"/>
            </a:xfrm>
            <a:prstGeom prst="rect">
              <a:avLst/>
            </a:prstGeom>
          </p:spPr>
        </p:pic>
      </p:grpSp>
      <p:sp>
        <p:nvSpPr>
          <p:cNvPr id="17" name="TextBox 16">
            <a:extLst>
              <a:ext uri="{FF2B5EF4-FFF2-40B4-BE49-F238E27FC236}">
                <a16:creationId xmlns:a16="http://schemas.microsoft.com/office/drawing/2014/main" id="{AFE5895B-575A-7C8F-BA6E-1C104BD087C2}"/>
              </a:ext>
            </a:extLst>
          </p:cNvPr>
          <p:cNvSpPr txBox="1"/>
          <p:nvPr/>
        </p:nvSpPr>
        <p:spPr>
          <a:xfrm>
            <a:off x="510975" y="5635107"/>
            <a:ext cx="11170047" cy="646331"/>
          </a:xfrm>
          <a:prstGeom prst="rect">
            <a:avLst/>
          </a:prstGeom>
          <a:noFill/>
          <a:ln w="12700">
            <a:solidFill>
              <a:schemeClr val="tx2"/>
            </a:solidFill>
          </a:ln>
        </p:spPr>
        <p:txBody>
          <a:bodyPr wrap="square" rtlCol="0">
            <a:spAutoFit/>
          </a:bodyPr>
          <a:lstStyle/>
          <a:p>
            <a:r>
              <a:rPr lang="en-US" b="1" dirty="0">
                <a:solidFill>
                  <a:schemeClr val="tx2"/>
                </a:solidFill>
              </a:rPr>
              <a:t>Findings: </a:t>
            </a:r>
            <a:r>
              <a:rPr lang="en-US" dirty="0">
                <a:solidFill>
                  <a:schemeClr val="tx2"/>
                </a:solidFill>
              </a:rPr>
              <a:t>If we have a feature extractor with a good performance, such as the text feature extractor, EARS and </a:t>
            </a:r>
            <a:r>
              <a:rPr lang="en-US" dirty="0" err="1">
                <a:solidFill>
                  <a:schemeClr val="tx2"/>
                </a:solidFill>
              </a:rPr>
              <a:t>FemmIR</a:t>
            </a:r>
            <a:r>
              <a:rPr lang="en-US" dirty="0">
                <a:solidFill>
                  <a:schemeClr val="tx2"/>
                </a:solidFill>
              </a:rPr>
              <a:t> can perform similarly or better to other retrieval models.</a:t>
            </a:r>
            <a:endParaRPr lang="en-US" dirty="0"/>
          </a:p>
        </p:txBody>
      </p:sp>
      <p:sp>
        <p:nvSpPr>
          <p:cNvPr id="18" name="Oval 17">
            <a:extLst>
              <a:ext uri="{FF2B5EF4-FFF2-40B4-BE49-F238E27FC236}">
                <a16:creationId xmlns:a16="http://schemas.microsoft.com/office/drawing/2014/main" id="{F13214BC-379D-61AF-14ED-01ED12DE274C}"/>
              </a:ext>
            </a:extLst>
          </p:cNvPr>
          <p:cNvSpPr/>
          <p:nvPr/>
        </p:nvSpPr>
        <p:spPr>
          <a:xfrm>
            <a:off x="1348033" y="2582945"/>
            <a:ext cx="2733773" cy="38184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BDBC33A-BD6E-F1FC-44E8-735F0FABFBD4}"/>
              </a:ext>
            </a:extLst>
          </p:cNvPr>
          <p:cNvSpPr/>
          <p:nvPr/>
        </p:nvSpPr>
        <p:spPr>
          <a:xfrm>
            <a:off x="1348033" y="4180731"/>
            <a:ext cx="2733773" cy="38184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7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p:cTn id="6" dur="indefinite"/>
                                        <p:tgtEl>
                                          <p:spTgt spid="9"/>
                                        </p:tgtEl>
                                        <p:attrNameLst>
                                          <p:attrName>style.opacity</p:attrName>
                                        </p:attrNameLst>
                                      </p:cBhvr>
                                      <p:to>
                                        <p:strVal val="0.1"/>
                                      </p:to>
                                    </p:set>
                                    <p:animEffect filter="image" prLst="opacity: 0.1">
                                      <p:cBhvr rctx="IE">
                                        <p:cTn id="7" dur="indefinite"/>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7" grpId="0" animBg="1"/>
      <p:bldP spid="18"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36C471-472D-E1B8-61A6-06B8DE5E7A56}"/>
              </a:ext>
            </a:extLst>
          </p:cNvPr>
          <p:cNvSpPr>
            <a:spLocks noGrp="1"/>
          </p:cNvSpPr>
          <p:nvPr>
            <p:ph type="sldNum" sz="quarter" idx="4"/>
          </p:nvPr>
        </p:nvSpPr>
        <p:spPr>
          <a:xfrm>
            <a:off x="263013" y="6356375"/>
            <a:ext cx="2743200" cy="365125"/>
          </a:xfrm>
        </p:spPr>
        <p:txBody>
          <a:bodyPr/>
          <a:lstStyle/>
          <a:p>
            <a:fld id="{32A2F39E-E4DB-494E-AB40-38356C65078C}" type="slidenum">
              <a:rPr lang="en-US" smtClean="0"/>
              <a:pPr/>
              <a:t>51</a:t>
            </a:fld>
            <a:endParaRPr lang="en-US"/>
          </a:p>
        </p:txBody>
      </p:sp>
      <p:sp>
        <p:nvSpPr>
          <p:cNvPr id="2" name="Title 1">
            <a:extLst>
              <a:ext uri="{FF2B5EF4-FFF2-40B4-BE49-F238E27FC236}">
                <a16:creationId xmlns:a16="http://schemas.microsoft.com/office/drawing/2014/main" id="{B99ED635-534A-2E71-2151-3A90D07778CF}"/>
              </a:ext>
            </a:extLst>
          </p:cNvPr>
          <p:cNvSpPr>
            <a:spLocks noGrp="1"/>
          </p:cNvSpPr>
          <p:nvPr>
            <p:ph type="title"/>
          </p:nvPr>
        </p:nvSpPr>
        <p:spPr>
          <a:xfrm>
            <a:off x="453423" y="140681"/>
            <a:ext cx="9564128" cy="921715"/>
          </a:xfrm>
        </p:spPr>
        <p:txBody>
          <a:bodyPr/>
          <a:lstStyle/>
          <a:p>
            <a:r>
              <a:rPr lang="en-US"/>
              <a:t>Experimental Results and Findings</a:t>
            </a:r>
            <a:endParaRPr lang="en-US" dirty="0"/>
          </a:p>
        </p:txBody>
      </p:sp>
      <p:sp>
        <p:nvSpPr>
          <p:cNvPr id="5" name="Text Placeholder 4">
            <a:extLst>
              <a:ext uri="{FF2B5EF4-FFF2-40B4-BE49-F238E27FC236}">
                <a16:creationId xmlns:a16="http://schemas.microsoft.com/office/drawing/2014/main" id="{6068BC58-3CDA-B844-354B-0A5933256142}"/>
              </a:ext>
            </a:extLst>
          </p:cNvPr>
          <p:cNvSpPr>
            <a:spLocks noGrp="1"/>
          </p:cNvSpPr>
          <p:nvPr>
            <p:ph type="body" sz="quarter" idx="12"/>
          </p:nvPr>
        </p:nvSpPr>
        <p:spPr>
          <a:xfrm>
            <a:off x="453421" y="5337175"/>
            <a:ext cx="10830952" cy="914400"/>
          </a:xfrm>
        </p:spPr>
        <p:txBody>
          <a:bodyPr/>
          <a:lstStyle/>
          <a:p>
            <a:r>
              <a:rPr lang="en-US" b="1" dirty="0"/>
              <a:t>Findings: </a:t>
            </a:r>
            <a:r>
              <a:rPr lang="en-US" dirty="0"/>
              <a:t>As the precision-recall curve shows, the results are consistent with our </a:t>
            </a:r>
            <a:r>
              <a:rPr lang="en-US" dirty="0" err="1"/>
              <a:t>mAP</a:t>
            </a:r>
            <a:r>
              <a:rPr lang="en-US" dirty="0"/>
              <a:t> scores. For text modality EARS has near perfect result.  For other modalities, </a:t>
            </a:r>
            <a:r>
              <a:rPr lang="en-US" dirty="0" err="1"/>
              <a:t>FemmIR</a:t>
            </a:r>
            <a:r>
              <a:rPr lang="en-US" dirty="0"/>
              <a:t> is performing closely to EARS.</a:t>
            </a:r>
          </a:p>
        </p:txBody>
      </p:sp>
      <p:pic>
        <p:nvPicPr>
          <p:cNvPr id="10" name="Picture 9">
            <a:extLst>
              <a:ext uri="{FF2B5EF4-FFF2-40B4-BE49-F238E27FC236}">
                <a16:creationId xmlns:a16="http://schemas.microsoft.com/office/drawing/2014/main" id="{C103BA17-720D-25DB-7349-2472E518B2E3}"/>
              </a:ext>
            </a:extLst>
          </p:cNvPr>
          <p:cNvPicPr>
            <a:picLocks noChangeAspect="1"/>
          </p:cNvPicPr>
          <p:nvPr/>
        </p:nvPicPr>
        <p:blipFill>
          <a:blip r:embed="rId3"/>
          <a:stretch>
            <a:fillRect/>
          </a:stretch>
        </p:blipFill>
        <p:spPr>
          <a:xfrm>
            <a:off x="7515530" y="1868133"/>
            <a:ext cx="4341362" cy="2894241"/>
          </a:xfrm>
          <a:prstGeom prst="rect">
            <a:avLst/>
          </a:prstGeom>
        </p:spPr>
      </p:pic>
      <p:pic>
        <p:nvPicPr>
          <p:cNvPr id="16" name="Picture 15">
            <a:extLst>
              <a:ext uri="{FF2B5EF4-FFF2-40B4-BE49-F238E27FC236}">
                <a16:creationId xmlns:a16="http://schemas.microsoft.com/office/drawing/2014/main" id="{B176459F-55DE-A44F-BC4E-0C9C0F9C8025}"/>
              </a:ext>
            </a:extLst>
          </p:cNvPr>
          <p:cNvPicPr>
            <a:picLocks noChangeAspect="1"/>
          </p:cNvPicPr>
          <p:nvPr/>
        </p:nvPicPr>
        <p:blipFill>
          <a:blip r:embed="rId4"/>
          <a:stretch>
            <a:fillRect/>
          </a:stretch>
        </p:blipFill>
        <p:spPr>
          <a:xfrm>
            <a:off x="3771546" y="1919038"/>
            <a:ext cx="4149123" cy="2766083"/>
          </a:xfrm>
          <a:prstGeom prst="rect">
            <a:avLst/>
          </a:prstGeom>
        </p:spPr>
      </p:pic>
      <p:sp>
        <p:nvSpPr>
          <p:cNvPr id="19" name="TextBox 18">
            <a:extLst>
              <a:ext uri="{FF2B5EF4-FFF2-40B4-BE49-F238E27FC236}">
                <a16:creationId xmlns:a16="http://schemas.microsoft.com/office/drawing/2014/main" id="{1C3A88AC-360D-5449-C186-25052C4EA063}"/>
              </a:ext>
            </a:extLst>
          </p:cNvPr>
          <p:cNvSpPr txBox="1"/>
          <p:nvPr/>
        </p:nvSpPr>
        <p:spPr>
          <a:xfrm>
            <a:off x="5063767" y="4732714"/>
            <a:ext cx="1879244" cy="369332"/>
          </a:xfrm>
          <a:prstGeom prst="rect">
            <a:avLst/>
          </a:prstGeom>
          <a:noFill/>
        </p:spPr>
        <p:txBody>
          <a:bodyPr wrap="square" rtlCol="0">
            <a:spAutoFit/>
          </a:bodyPr>
          <a:lstStyle/>
          <a:p>
            <a:r>
              <a:rPr lang="en-US" dirty="0">
                <a:solidFill>
                  <a:schemeClr val="tx2"/>
                </a:solidFill>
              </a:rPr>
              <a:t>Text </a:t>
            </a:r>
            <a:r>
              <a:rPr lang="en-US" dirty="0">
                <a:solidFill>
                  <a:schemeClr val="tx2"/>
                </a:solidFill>
                <a:sym typeface="Wingdings" pitchFamily="2" charset="2"/>
              </a:rPr>
              <a:t> Text</a:t>
            </a:r>
            <a:endParaRPr lang="en-US" dirty="0">
              <a:solidFill>
                <a:schemeClr val="tx2"/>
              </a:solidFill>
            </a:endParaRPr>
          </a:p>
        </p:txBody>
      </p:sp>
      <p:pic>
        <p:nvPicPr>
          <p:cNvPr id="21" name="Picture 20">
            <a:extLst>
              <a:ext uri="{FF2B5EF4-FFF2-40B4-BE49-F238E27FC236}">
                <a16:creationId xmlns:a16="http://schemas.microsoft.com/office/drawing/2014/main" id="{7CC52C84-9C72-5D52-AF46-24643036265E}"/>
              </a:ext>
            </a:extLst>
          </p:cNvPr>
          <p:cNvPicPr>
            <a:picLocks noChangeAspect="1"/>
          </p:cNvPicPr>
          <p:nvPr/>
        </p:nvPicPr>
        <p:blipFill>
          <a:blip r:embed="rId5"/>
          <a:stretch>
            <a:fillRect/>
          </a:stretch>
        </p:blipFill>
        <p:spPr>
          <a:xfrm>
            <a:off x="0" y="1868133"/>
            <a:ext cx="4248795" cy="2832530"/>
          </a:xfrm>
          <a:prstGeom prst="rect">
            <a:avLst/>
          </a:prstGeom>
        </p:spPr>
      </p:pic>
      <p:sp>
        <p:nvSpPr>
          <p:cNvPr id="22" name="TextBox 21">
            <a:extLst>
              <a:ext uri="{FF2B5EF4-FFF2-40B4-BE49-F238E27FC236}">
                <a16:creationId xmlns:a16="http://schemas.microsoft.com/office/drawing/2014/main" id="{C4BF9E96-9B93-0577-5AF9-D4D8482049DC}"/>
              </a:ext>
            </a:extLst>
          </p:cNvPr>
          <p:cNvSpPr txBox="1"/>
          <p:nvPr/>
        </p:nvSpPr>
        <p:spPr>
          <a:xfrm>
            <a:off x="1276786" y="4732714"/>
            <a:ext cx="1875934" cy="369332"/>
          </a:xfrm>
          <a:prstGeom prst="rect">
            <a:avLst/>
          </a:prstGeom>
          <a:noFill/>
        </p:spPr>
        <p:txBody>
          <a:bodyPr wrap="square" rtlCol="0">
            <a:spAutoFit/>
          </a:bodyPr>
          <a:lstStyle/>
          <a:p>
            <a:r>
              <a:rPr lang="en-US" dirty="0">
                <a:solidFill>
                  <a:schemeClr val="tx2"/>
                </a:solidFill>
              </a:rPr>
              <a:t>Video </a:t>
            </a:r>
            <a:r>
              <a:rPr lang="en-US" dirty="0">
                <a:solidFill>
                  <a:schemeClr val="tx2"/>
                </a:solidFill>
                <a:sym typeface="Wingdings" pitchFamily="2" charset="2"/>
              </a:rPr>
              <a:t> Text</a:t>
            </a:r>
            <a:endParaRPr lang="en-US" dirty="0">
              <a:solidFill>
                <a:schemeClr val="tx2"/>
              </a:solidFill>
            </a:endParaRPr>
          </a:p>
        </p:txBody>
      </p:sp>
      <p:sp>
        <p:nvSpPr>
          <p:cNvPr id="23" name="Content Placeholder 9">
            <a:extLst>
              <a:ext uri="{FF2B5EF4-FFF2-40B4-BE49-F238E27FC236}">
                <a16:creationId xmlns:a16="http://schemas.microsoft.com/office/drawing/2014/main" id="{583312CB-EC68-777C-3E80-1766AD05DDE5}"/>
              </a:ext>
            </a:extLst>
          </p:cNvPr>
          <p:cNvSpPr txBox="1">
            <a:spLocks/>
          </p:cNvSpPr>
          <p:nvPr/>
        </p:nvSpPr>
        <p:spPr>
          <a:xfrm>
            <a:off x="453421" y="1333808"/>
            <a:ext cx="10830952" cy="4458037"/>
          </a:xfrm>
          <a:prstGeom prst="rect">
            <a:avLst/>
          </a:prstGeom>
        </p:spPr>
        <p:txBody>
          <a:bodyPr/>
          <a:lstStyle>
            <a:lvl1pPr marL="205710" indent="-205710" algn="l" defTabSz="822842" rtl="0" eaLnBrk="1" latinLnBrk="0" hangingPunct="1">
              <a:lnSpc>
                <a:spcPct val="95000"/>
              </a:lnSpc>
              <a:spcBef>
                <a:spcPts val="0"/>
              </a:spcBef>
              <a:spcAft>
                <a:spcPts val="667"/>
              </a:spcAft>
              <a:buFont typeface="Arial" panose="020B0604020202020204" pitchFamily="34" charset="0"/>
              <a:buChar char="•"/>
              <a:defRPr sz="2400" kern="1200">
                <a:solidFill>
                  <a:schemeClr val="tx2"/>
                </a:solidFill>
                <a:latin typeface="+mn-lt"/>
                <a:ea typeface="+mn-ea"/>
                <a:cs typeface="+mn-cs"/>
              </a:defRPr>
            </a:lvl1pPr>
            <a:lvl2pPr marL="617131" indent="-205710" algn="l" defTabSz="822842" rtl="0" eaLnBrk="1" latinLnBrk="0" hangingPunct="1">
              <a:lnSpc>
                <a:spcPct val="95000"/>
              </a:lnSpc>
              <a:spcBef>
                <a:spcPts val="0"/>
              </a:spcBef>
              <a:spcAft>
                <a:spcPts val="667"/>
              </a:spcAft>
              <a:buFont typeface="Arial" panose="020B0604020202020204" pitchFamily="34" charset="0"/>
              <a:buChar char="–"/>
              <a:defRPr sz="2133" kern="1200">
                <a:solidFill>
                  <a:schemeClr val="tx2"/>
                </a:solidFill>
                <a:latin typeface="+mn-lt"/>
                <a:ea typeface="+mn-ea"/>
                <a:cs typeface="+mn-cs"/>
              </a:defRPr>
            </a:lvl2pPr>
            <a:lvl3pPr marL="1028550" indent="-205710" algn="l" defTabSz="822842" rtl="0" eaLnBrk="1" latinLnBrk="0" hangingPunct="1">
              <a:lnSpc>
                <a:spcPct val="95000"/>
              </a:lnSpc>
              <a:spcBef>
                <a:spcPts val="0"/>
              </a:spcBef>
              <a:spcAft>
                <a:spcPts val="667"/>
              </a:spcAft>
              <a:buFont typeface="Arial" panose="020B0604020202020204" pitchFamily="34" charset="0"/>
              <a:buChar char="•"/>
              <a:defRPr sz="1867" kern="1200">
                <a:solidFill>
                  <a:schemeClr val="tx2"/>
                </a:solidFill>
                <a:latin typeface="+mn-lt"/>
                <a:ea typeface="+mn-ea"/>
                <a:cs typeface="+mn-cs"/>
              </a:defRPr>
            </a:lvl3pPr>
            <a:lvl4pPr marL="1439971" indent="-205710" algn="l" defTabSz="822842" rtl="0" eaLnBrk="1" latinLnBrk="0" hangingPunct="1">
              <a:lnSpc>
                <a:spcPct val="95000"/>
              </a:lnSpc>
              <a:spcBef>
                <a:spcPts val="0"/>
              </a:spcBef>
              <a:spcAft>
                <a:spcPts val="667"/>
              </a:spcAft>
              <a:buFont typeface="Arial" panose="020B0604020202020204" pitchFamily="34" charset="0"/>
              <a:buChar char="–"/>
              <a:defRPr sz="1867" kern="1200">
                <a:solidFill>
                  <a:schemeClr val="tx2"/>
                </a:solidFill>
                <a:latin typeface="+mn-lt"/>
                <a:ea typeface="+mn-ea"/>
                <a:cs typeface="+mn-cs"/>
              </a:defRPr>
            </a:lvl4pPr>
            <a:lvl5pPr marL="1851394" indent="-205710" algn="l" defTabSz="822842" rtl="0" eaLnBrk="1" latinLnBrk="0" hangingPunct="1">
              <a:lnSpc>
                <a:spcPct val="95000"/>
              </a:lnSpc>
              <a:spcBef>
                <a:spcPts val="0"/>
              </a:spcBef>
              <a:spcAft>
                <a:spcPts val="667"/>
              </a:spcAft>
              <a:buFont typeface="Arial" panose="020B0604020202020204" pitchFamily="34" charset="0"/>
              <a:buChar char="•"/>
              <a:defRPr sz="1867" kern="1200">
                <a:solidFill>
                  <a:schemeClr val="tx2"/>
                </a:solidFill>
                <a:latin typeface="+mn-lt"/>
                <a:ea typeface="+mn-ea"/>
                <a:cs typeface="+mn-cs"/>
              </a:defRPr>
            </a:lvl5pPr>
            <a:lvl6pPr marL="2262810"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6pPr>
            <a:lvl7pPr marL="2674233"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7pPr>
            <a:lvl8pPr marL="3085654"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8pPr>
            <a:lvl9pPr marL="3497075" indent="-205710" algn="l" defTabSz="82284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9pPr>
          </a:lstStyle>
          <a:p>
            <a:r>
              <a:rPr lang="en-US" b="1" dirty="0"/>
              <a:t>RQ3: </a:t>
            </a:r>
            <a:r>
              <a:rPr lang="en-US" dirty="0"/>
              <a:t>Can </a:t>
            </a:r>
            <a:r>
              <a:rPr lang="en-US" dirty="0" err="1"/>
              <a:t>FemmIR</a:t>
            </a:r>
            <a:r>
              <a:rPr lang="en-US" dirty="0"/>
              <a:t> approximate CED closely to an exact method like EARS?</a:t>
            </a:r>
          </a:p>
          <a:p>
            <a:endParaRPr lang="en-US" dirty="0"/>
          </a:p>
        </p:txBody>
      </p:sp>
      <p:sp>
        <p:nvSpPr>
          <p:cNvPr id="25" name="TextBox 24">
            <a:extLst>
              <a:ext uri="{FF2B5EF4-FFF2-40B4-BE49-F238E27FC236}">
                <a16:creationId xmlns:a16="http://schemas.microsoft.com/office/drawing/2014/main" id="{E4D2BAEA-1573-F7E3-E495-2B1D1C051A09}"/>
              </a:ext>
            </a:extLst>
          </p:cNvPr>
          <p:cNvSpPr txBox="1"/>
          <p:nvPr/>
        </p:nvSpPr>
        <p:spPr>
          <a:xfrm>
            <a:off x="2746863" y="6471096"/>
            <a:ext cx="8537510" cy="246221"/>
          </a:xfrm>
          <a:prstGeom prst="rect">
            <a:avLst/>
          </a:prstGeom>
          <a:noFill/>
        </p:spPr>
        <p:txBody>
          <a:bodyPr wrap="square" rtlCol="0">
            <a:spAutoFit/>
          </a:bodyPr>
          <a:lstStyle/>
          <a:p>
            <a:r>
              <a:rPr lang="en-US" sz="1000" dirty="0">
                <a:solidFill>
                  <a:schemeClr val="tx2">
                    <a:lumMod val="50000"/>
                    <a:lumOff val="50000"/>
                  </a:schemeClr>
                </a:solidFill>
              </a:rPr>
              <a:t>* Solaiman et al., </a:t>
            </a:r>
            <a:r>
              <a:rPr lang="en-US" sz="1000" i="1" dirty="0">
                <a:solidFill>
                  <a:schemeClr val="tx2">
                    <a:lumMod val="50000"/>
                    <a:lumOff val="50000"/>
                  </a:schemeClr>
                </a:solidFill>
              </a:rPr>
              <a:t>Feature-centric Multimodal Information Retrieval (</a:t>
            </a:r>
            <a:r>
              <a:rPr lang="en-US" sz="1000" i="1" dirty="0" err="1">
                <a:solidFill>
                  <a:schemeClr val="tx2">
                    <a:lumMod val="50000"/>
                    <a:lumOff val="50000"/>
                  </a:schemeClr>
                </a:solidFill>
              </a:rPr>
              <a:t>FemmIR</a:t>
            </a:r>
            <a:r>
              <a:rPr lang="en-US" sz="1000" i="1" dirty="0">
                <a:solidFill>
                  <a:schemeClr val="tx2">
                    <a:lumMod val="50000"/>
                    <a:lumOff val="50000"/>
                  </a:schemeClr>
                </a:solidFill>
              </a:rPr>
              <a:t>), </a:t>
            </a:r>
            <a:r>
              <a:rPr lang="en-US" sz="1000" dirty="0">
                <a:solidFill>
                  <a:schemeClr val="tx2">
                    <a:lumMod val="50000"/>
                    <a:lumOff val="50000"/>
                  </a:schemeClr>
                </a:solidFill>
              </a:rPr>
              <a:t>submitted in SIGMOD 2023</a:t>
            </a:r>
          </a:p>
        </p:txBody>
      </p:sp>
    </p:spTree>
    <p:extLst>
      <p:ext uri="{BB962C8B-B14F-4D97-AF65-F5344CB8AC3E}">
        <p14:creationId xmlns:p14="http://schemas.microsoft.com/office/powerpoint/2010/main" val="1730109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2470B5-5950-8B3F-8DCD-CB0B5AE1F18F}"/>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52</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DFC893B2-1DF5-719A-7094-64770A028145}"/>
              </a:ext>
            </a:extLst>
          </p:cNvPr>
          <p:cNvSpPr>
            <a:spLocks noGrp="1"/>
          </p:cNvSpPr>
          <p:nvPr>
            <p:ph type="title"/>
          </p:nvPr>
        </p:nvSpPr>
        <p:spPr/>
        <p:txBody>
          <a:bodyPr/>
          <a:lstStyle/>
          <a:p>
            <a:r>
              <a:rPr lang="en-US"/>
              <a:t>Research Contributions</a:t>
            </a:r>
            <a:endParaRPr lang="en-US" dirty="0"/>
          </a:p>
        </p:txBody>
      </p:sp>
      <p:sp>
        <p:nvSpPr>
          <p:cNvPr id="3" name="Content Placeholder 2">
            <a:extLst>
              <a:ext uri="{FF2B5EF4-FFF2-40B4-BE49-F238E27FC236}">
                <a16:creationId xmlns:a16="http://schemas.microsoft.com/office/drawing/2014/main" id="{2B5AE80C-BE83-C829-B3A1-794AC0F62756}"/>
              </a:ext>
            </a:extLst>
          </p:cNvPr>
          <p:cNvSpPr>
            <a:spLocks noGrp="1"/>
          </p:cNvSpPr>
          <p:nvPr>
            <p:ph type="body" sz="quarter" idx="11"/>
          </p:nvPr>
        </p:nvSpPr>
        <p:spPr/>
        <p:txBody>
          <a:bodyPr>
            <a:normAutofit/>
          </a:bodyPr>
          <a:lstStyle/>
          <a:p>
            <a:pPr marL="285750" indent="-285750">
              <a:lnSpc>
                <a:spcPct val="100000"/>
              </a:lnSpc>
              <a:buFont typeface="Arial" panose="020B0604020202020204" pitchFamily="34" charset="0"/>
              <a:buChar char="•"/>
            </a:pPr>
            <a:r>
              <a:rPr lang="en-US" sz="1800" b="1" dirty="0"/>
              <a:t>Novel multi-modal information retrieval </a:t>
            </a:r>
            <a:r>
              <a:rPr lang="en-US" sz="1800" dirty="0"/>
              <a:t>approach to retrieve </a:t>
            </a:r>
            <a:r>
              <a:rPr lang="en-US" sz="1800" b="1" dirty="0"/>
              <a:t>ranked result</a:t>
            </a:r>
            <a:r>
              <a:rPr lang="en-US" sz="1800" dirty="0"/>
              <a:t> to information need expressed as Query-by-Example and Query-by-Properties. </a:t>
            </a:r>
          </a:p>
          <a:p>
            <a:pPr marL="285750" indent="-285750">
              <a:lnSpc>
                <a:spcPct val="100000"/>
              </a:lnSpc>
              <a:buFont typeface="Arial" panose="020B0604020202020204" pitchFamily="34" charset="0"/>
              <a:buChar char="•"/>
            </a:pPr>
            <a:r>
              <a:rPr lang="en-US" sz="1800" dirty="0"/>
              <a:t>Novel </a:t>
            </a:r>
            <a:r>
              <a:rPr lang="en-US" sz="1800" b="1" dirty="0"/>
              <a:t>edit distance metric, CED</a:t>
            </a:r>
            <a:r>
              <a:rPr lang="en-US" sz="1800" dirty="0"/>
              <a:t>, to measure the amount of difference between two data samples based on their semantic features. </a:t>
            </a:r>
          </a:p>
          <a:p>
            <a:pPr marL="285750" indent="-285750">
              <a:lnSpc>
                <a:spcPct val="100000"/>
              </a:lnSpc>
              <a:buFont typeface="Arial" panose="020B0604020202020204" pitchFamily="34" charset="0"/>
              <a:buChar char="•"/>
            </a:pPr>
            <a:r>
              <a:rPr lang="en-US" sz="1800" b="1" dirty="0"/>
              <a:t>Graph coordinated representation learning </a:t>
            </a:r>
            <a:r>
              <a:rPr lang="en-US" sz="1800" dirty="0"/>
              <a:t>approach leverages a neural-network based graph-matching technique to capture the interactions between the query example and the streaming data features, with a weak supervision from CED.</a:t>
            </a:r>
          </a:p>
          <a:p>
            <a:pPr marL="285750" indent="-285750">
              <a:lnSpc>
                <a:spcPct val="100000"/>
              </a:lnSpc>
              <a:buFont typeface="Arial" panose="020B0604020202020204" pitchFamily="34" charset="0"/>
              <a:buChar char="•"/>
            </a:pPr>
            <a:r>
              <a:rPr lang="en-US" sz="1800" dirty="0"/>
              <a:t>Two novel MMIR datasets using MARS, </a:t>
            </a:r>
            <a:r>
              <a:rPr lang="en-US" sz="1800" dirty="0" err="1"/>
              <a:t>InciText</a:t>
            </a:r>
            <a:r>
              <a:rPr lang="en-US" sz="1800" dirty="0"/>
              <a:t>, and PCAM </a:t>
            </a:r>
          </a:p>
          <a:p>
            <a:pPr marL="285750" indent="-285750">
              <a:lnSpc>
                <a:spcPct val="100000"/>
              </a:lnSpc>
              <a:buFont typeface="Arial" panose="020B0604020202020204" pitchFamily="34" charset="0"/>
              <a:buChar char="•"/>
            </a:pPr>
            <a:r>
              <a:rPr lang="en-US" sz="1800" dirty="0"/>
              <a:t>Prototype and evaluation</a:t>
            </a:r>
          </a:p>
        </p:txBody>
      </p:sp>
      <p:sp>
        <p:nvSpPr>
          <p:cNvPr id="8" name="Rectangle 7">
            <a:extLst>
              <a:ext uri="{FF2B5EF4-FFF2-40B4-BE49-F238E27FC236}">
                <a16:creationId xmlns:a16="http://schemas.microsoft.com/office/drawing/2014/main" id="{1062B0E4-B537-0688-43DA-4603321D9D6F}"/>
              </a:ext>
            </a:extLst>
          </p:cNvPr>
          <p:cNvSpPr/>
          <p:nvPr/>
        </p:nvSpPr>
        <p:spPr>
          <a:xfrm>
            <a:off x="1951160" y="5079658"/>
            <a:ext cx="8289679" cy="1159230"/>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accent6">
                    <a:lumMod val="75000"/>
                  </a:schemeClr>
                </a:solidFill>
              </a:rPr>
              <a:t>Impact: </a:t>
            </a:r>
            <a:r>
              <a:rPr lang="en-US" sz="2400" dirty="0" err="1">
                <a:solidFill>
                  <a:schemeClr val="tx2"/>
                </a:solidFill>
              </a:rPr>
              <a:t>FemmIR</a:t>
            </a:r>
            <a:r>
              <a:rPr lang="en-US" sz="2400" dirty="0">
                <a:solidFill>
                  <a:schemeClr val="tx2"/>
                </a:solidFill>
              </a:rPr>
              <a:t> can be used for </a:t>
            </a:r>
            <a:r>
              <a:rPr lang="en-US" sz="2400" b="1" dirty="0">
                <a:solidFill>
                  <a:schemeClr val="tx2"/>
                </a:solidFill>
              </a:rPr>
              <a:t>data discovery, data fusion, </a:t>
            </a:r>
            <a:r>
              <a:rPr lang="en-US" sz="2400" dirty="0">
                <a:solidFill>
                  <a:schemeClr val="tx2"/>
                </a:solidFill>
              </a:rPr>
              <a:t>and Explainable </a:t>
            </a:r>
            <a:r>
              <a:rPr lang="en-US" sz="2400" b="1" dirty="0">
                <a:solidFill>
                  <a:schemeClr val="tx2"/>
                </a:solidFill>
              </a:rPr>
              <a:t>multimodal data retrieval</a:t>
            </a:r>
          </a:p>
        </p:txBody>
      </p:sp>
    </p:spTree>
    <p:extLst>
      <p:ext uri="{BB962C8B-B14F-4D97-AF65-F5344CB8AC3E}">
        <p14:creationId xmlns:p14="http://schemas.microsoft.com/office/powerpoint/2010/main" val="187796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F5D74-5E38-6755-5920-74DB5E89622E}"/>
              </a:ext>
            </a:extLst>
          </p:cNvPr>
          <p:cNvSpPr>
            <a:spLocks noGrp="1"/>
          </p:cNvSpPr>
          <p:nvPr>
            <p:ph type="ctrTitle"/>
          </p:nvPr>
        </p:nvSpPr>
        <p:spPr/>
        <p:txBody>
          <a:bodyPr>
            <a:normAutofit fontScale="90000"/>
          </a:bodyPr>
          <a:lstStyle/>
          <a:p>
            <a:r>
              <a:rPr lang="en-US" dirty="0">
                <a:solidFill>
                  <a:srgbClr val="02259A"/>
                </a:solidFill>
              </a:rPr>
              <a:t>Contribution #3: </a:t>
            </a:r>
            <a:br>
              <a:rPr lang="en-US" dirty="0">
                <a:solidFill>
                  <a:srgbClr val="02259A"/>
                </a:solidFill>
              </a:rPr>
            </a:br>
            <a:r>
              <a:rPr lang="en-US" dirty="0">
                <a:solidFill>
                  <a:srgbClr val="02259A"/>
                </a:solidFill>
              </a:rPr>
              <a:t>Intrinsic Domain Complexity Estimation</a:t>
            </a:r>
            <a:endParaRPr lang="en-US" dirty="0"/>
          </a:p>
        </p:txBody>
      </p:sp>
      <p:sp>
        <p:nvSpPr>
          <p:cNvPr id="2" name="Text Placeholder 1">
            <a:extLst>
              <a:ext uri="{FF2B5EF4-FFF2-40B4-BE49-F238E27FC236}">
                <a16:creationId xmlns:a16="http://schemas.microsoft.com/office/drawing/2014/main" id="{DB3E2120-ACEA-9781-8FEB-D93DF434485F}"/>
              </a:ext>
            </a:extLst>
          </p:cNvPr>
          <p:cNvSpPr>
            <a:spLocks noGrp="1"/>
          </p:cNvSpPr>
          <p:nvPr>
            <p:ph type="subTitle" idx="1"/>
          </p:nvPr>
        </p:nvSpPr>
        <p:spPr/>
        <p:txBody>
          <a:bodyPr/>
          <a:lstStyle/>
          <a:p>
            <a:r>
              <a:rPr lang="en-US" b="1" dirty="0"/>
              <a:t>Distributed AI Systems in </a:t>
            </a:r>
            <a:br>
              <a:rPr lang="en-US" b="1" dirty="0"/>
            </a:br>
            <a:r>
              <a:rPr lang="en-US" b="1" dirty="0"/>
              <a:t>Open-World Perception Domain </a:t>
            </a:r>
          </a:p>
          <a:p>
            <a:endParaRPr lang="en-US" b="1" dirty="0">
              <a:solidFill>
                <a:srgbClr val="02259A"/>
              </a:solidFill>
            </a:endParaRPr>
          </a:p>
        </p:txBody>
      </p:sp>
      <p:sp>
        <p:nvSpPr>
          <p:cNvPr id="4" name="Slide Number Placeholder 3">
            <a:extLst>
              <a:ext uri="{FF2B5EF4-FFF2-40B4-BE49-F238E27FC236}">
                <a16:creationId xmlns:a16="http://schemas.microsoft.com/office/drawing/2014/main" id="{245EFB84-4548-3578-AB58-99E40FCA7CFB}"/>
              </a:ext>
            </a:extLst>
          </p:cNvPr>
          <p:cNvSpPr>
            <a:spLocks noGrp="1"/>
          </p:cNvSpPr>
          <p:nvPr>
            <p:ph type="sldNum" sz="quarter" idx="12"/>
          </p:nvPr>
        </p:nvSpPr>
        <p:spPr/>
        <p:txBody>
          <a:bodyPr/>
          <a:lstStyle/>
          <a:p>
            <a:fld id="{32A2F39E-E4DB-494E-AB40-38356C65078C}" type="slidenum">
              <a:rPr lang="en-US" smtClean="0">
                <a:solidFill>
                  <a:srgbClr val="000000">
                    <a:lumMod val="50000"/>
                    <a:lumOff val="50000"/>
                  </a:srgbClr>
                </a:solidFill>
              </a:rPr>
              <a:pPr/>
              <a:t>53</a:t>
            </a:fld>
            <a:endParaRPr lang="en-US">
              <a:solidFill>
                <a:srgbClr val="000000">
                  <a:lumMod val="50000"/>
                  <a:lumOff val="50000"/>
                </a:srgbClr>
              </a:solidFill>
            </a:endParaRPr>
          </a:p>
        </p:txBody>
      </p:sp>
    </p:spTree>
    <p:extLst>
      <p:ext uri="{BB962C8B-B14F-4D97-AF65-F5344CB8AC3E}">
        <p14:creationId xmlns:p14="http://schemas.microsoft.com/office/powerpoint/2010/main" val="250329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6BECB-B393-08EF-11A3-3985E3C3BDCC}"/>
              </a:ext>
            </a:extLst>
          </p:cNvPr>
          <p:cNvSpPr>
            <a:spLocks noGrp="1"/>
          </p:cNvSpPr>
          <p:nvPr>
            <p:ph sz="quarter" idx="12"/>
          </p:nvPr>
        </p:nvSpPr>
        <p:spPr>
          <a:xfrm>
            <a:off x="559369" y="1188358"/>
            <a:ext cx="10057379" cy="5045476"/>
          </a:xfrm>
        </p:spPr>
        <p:txBody>
          <a:bodyPr/>
          <a:lstStyle/>
          <a:p>
            <a:r>
              <a:rPr lang="en-US" dirty="0"/>
              <a:t>Complexities of well-known games</a:t>
            </a:r>
          </a:p>
          <a:p>
            <a:r>
              <a:rPr lang="en-US" dirty="0"/>
              <a:t>Intrinsic domain complexity estimation in planning domains</a:t>
            </a:r>
          </a:p>
          <a:p>
            <a:r>
              <a:rPr lang="en-US" dirty="0"/>
              <a:t>Distributed Learning Environment </a:t>
            </a:r>
            <a:r>
              <a:rPr lang="en-US" dirty="0">
                <a:solidFill>
                  <a:schemeClr val="bg1">
                    <a:lumMod val="50000"/>
                  </a:schemeClr>
                </a:solidFill>
              </a:rPr>
              <a:t>[1, 2]</a:t>
            </a:r>
          </a:p>
          <a:p>
            <a:r>
              <a:rPr lang="en-US" dirty="0"/>
              <a:t>Novelty Measurement, Characterization, Adaptation and Detection </a:t>
            </a:r>
            <a:r>
              <a:rPr lang="en-US" dirty="0">
                <a:solidFill>
                  <a:schemeClr val="bg1">
                    <a:lumMod val="50000"/>
                  </a:schemeClr>
                </a:solidFill>
              </a:rPr>
              <a:t>[Alspector21, Boult22ab, Doctor22, Jafar20, Kim20, Langley20, Peng21, Molineux21] </a:t>
            </a:r>
          </a:p>
        </p:txBody>
      </p:sp>
      <p:pic>
        <p:nvPicPr>
          <p:cNvPr id="6" name="Picture 5">
            <a:extLst>
              <a:ext uri="{FF2B5EF4-FFF2-40B4-BE49-F238E27FC236}">
                <a16:creationId xmlns:a16="http://schemas.microsoft.com/office/drawing/2014/main" id="{8830BCFF-199E-B1D6-4A19-D6B539E01E23}"/>
              </a:ext>
            </a:extLst>
          </p:cNvPr>
          <p:cNvPicPr>
            <a:picLocks noChangeAspect="1"/>
          </p:cNvPicPr>
          <p:nvPr/>
        </p:nvPicPr>
        <p:blipFill rotWithShape="1">
          <a:blip r:embed="rId3"/>
          <a:srcRect r="25945"/>
          <a:stretch/>
        </p:blipFill>
        <p:spPr>
          <a:xfrm>
            <a:off x="2368955" y="4238713"/>
            <a:ext cx="7119513" cy="2067695"/>
          </a:xfrm>
          <a:prstGeom prst="rect">
            <a:avLst/>
          </a:prstGeom>
          <a:ln>
            <a:solidFill>
              <a:schemeClr val="tx2"/>
            </a:solidFill>
          </a:ln>
        </p:spPr>
      </p:pic>
      <p:sp>
        <p:nvSpPr>
          <p:cNvPr id="2" name="Title 1">
            <a:extLst>
              <a:ext uri="{FF2B5EF4-FFF2-40B4-BE49-F238E27FC236}">
                <a16:creationId xmlns:a16="http://schemas.microsoft.com/office/drawing/2014/main" id="{9984556C-FB6F-654C-42F9-DC8EF49A56FA}"/>
              </a:ext>
            </a:extLst>
          </p:cNvPr>
          <p:cNvSpPr>
            <a:spLocks noGrp="1"/>
          </p:cNvSpPr>
          <p:nvPr>
            <p:ph type="title"/>
          </p:nvPr>
        </p:nvSpPr>
        <p:spPr/>
        <p:txBody>
          <a:bodyPr/>
          <a:lstStyle/>
          <a:p>
            <a:r>
              <a:rPr lang="en-US" dirty="0"/>
              <a:t>Problem Statement and Motivation</a:t>
            </a:r>
          </a:p>
        </p:txBody>
      </p:sp>
      <p:sp>
        <p:nvSpPr>
          <p:cNvPr id="4" name="Slide Number Placeholder 3">
            <a:extLst>
              <a:ext uri="{FF2B5EF4-FFF2-40B4-BE49-F238E27FC236}">
                <a16:creationId xmlns:a16="http://schemas.microsoft.com/office/drawing/2014/main" id="{EC075F09-73E6-875A-A752-3485004DCC86}"/>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54</a:t>
            </a:fld>
            <a:endParaRPr lang="en-US">
              <a:solidFill>
                <a:srgbClr val="000000">
                  <a:lumMod val="50000"/>
                  <a:lumOff val="50000"/>
                </a:srgbClr>
              </a:solidFill>
            </a:endParaRPr>
          </a:p>
        </p:txBody>
      </p:sp>
      <p:pic>
        <p:nvPicPr>
          <p:cNvPr id="10" name="Picture 9" descr="A diagram of a basic structure&#10;&#10;Description automatically generated">
            <a:extLst>
              <a:ext uri="{FF2B5EF4-FFF2-40B4-BE49-F238E27FC236}">
                <a16:creationId xmlns:a16="http://schemas.microsoft.com/office/drawing/2014/main" id="{C194AFDA-2966-3DBD-C79C-B903AAF35784}"/>
              </a:ext>
            </a:extLst>
          </p:cNvPr>
          <p:cNvPicPr>
            <a:picLocks noChangeAspect="1"/>
          </p:cNvPicPr>
          <p:nvPr/>
        </p:nvPicPr>
        <p:blipFill>
          <a:blip r:embed="rId4"/>
          <a:stretch>
            <a:fillRect/>
          </a:stretch>
        </p:blipFill>
        <p:spPr>
          <a:xfrm>
            <a:off x="3081071" y="1156209"/>
            <a:ext cx="5695283" cy="4803688"/>
          </a:xfrm>
          <a:prstGeom prst="rect">
            <a:avLst/>
          </a:prstGeom>
        </p:spPr>
      </p:pic>
      <p:sp>
        <p:nvSpPr>
          <p:cNvPr id="14" name="TextBox 13">
            <a:extLst>
              <a:ext uri="{FF2B5EF4-FFF2-40B4-BE49-F238E27FC236}">
                <a16:creationId xmlns:a16="http://schemas.microsoft.com/office/drawing/2014/main" id="{B6ACDC2D-F6FD-CAAD-0724-C634CA4DE8AD}"/>
              </a:ext>
            </a:extLst>
          </p:cNvPr>
          <p:cNvSpPr txBox="1"/>
          <p:nvPr/>
        </p:nvSpPr>
        <p:spPr>
          <a:xfrm>
            <a:off x="674657" y="6418153"/>
            <a:ext cx="11080567" cy="307777"/>
          </a:xfrm>
          <a:prstGeom prst="rect">
            <a:avLst/>
          </a:prstGeom>
          <a:noFill/>
        </p:spPr>
        <p:txBody>
          <a:bodyPr wrap="square">
            <a:spAutoFit/>
          </a:bodyPr>
          <a:lstStyle/>
          <a:p>
            <a:pPr marL="342900" indent="-342900">
              <a:buFont typeface="+mj-lt"/>
              <a:buAutoNum type="arabicPeriod"/>
            </a:pPr>
            <a:r>
              <a:rPr lang="en-US" sz="700" b="0" i="0" dirty="0">
                <a:solidFill>
                  <a:schemeClr val="bg1">
                    <a:lumMod val="50000"/>
                  </a:schemeClr>
                </a:solidFill>
                <a:effectLst/>
                <a:latin typeface="Arial" panose="020B0604020202020204" pitchFamily="34" charset="0"/>
              </a:rPr>
              <a:t>McMahan, H.B., Moore, E., Ramage, D., Hampson, S., y </a:t>
            </a:r>
            <a:r>
              <a:rPr lang="en-US" sz="700" b="0" i="0" dirty="0" err="1">
                <a:solidFill>
                  <a:schemeClr val="bg1">
                    <a:lumMod val="50000"/>
                  </a:schemeClr>
                </a:solidFill>
                <a:effectLst/>
                <a:latin typeface="Arial" panose="020B0604020202020204" pitchFamily="34" charset="0"/>
              </a:rPr>
              <a:t>Arcas</a:t>
            </a:r>
            <a:r>
              <a:rPr lang="en-US" sz="700" b="0" i="0" dirty="0">
                <a:solidFill>
                  <a:schemeClr val="bg1">
                    <a:lumMod val="50000"/>
                  </a:schemeClr>
                </a:solidFill>
                <a:effectLst/>
                <a:latin typeface="Arial" panose="020B0604020202020204" pitchFamily="34" charset="0"/>
              </a:rPr>
              <a:t>, B.A., 2017. Communication-efficient learning of deep networks from decentralized data, in: Proceedings of the 20th International Conference on Artificial Intelligence and Statistics (AISTATS)</a:t>
            </a:r>
          </a:p>
          <a:p>
            <a:pPr marL="342900" indent="-342900">
              <a:buFont typeface="+mj-lt"/>
              <a:buAutoNum type="arabicPeriod"/>
            </a:pPr>
            <a:r>
              <a:rPr lang="en-US" sz="700" b="0" i="0" dirty="0" err="1">
                <a:solidFill>
                  <a:schemeClr val="bg1">
                    <a:lumMod val="50000"/>
                  </a:schemeClr>
                </a:solidFill>
                <a:effectLst/>
                <a:latin typeface="Arial" panose="020B0604020202020204" pitchFamily="34" charset="0"/>
              </a:rPr>
              <a:t>Reddi</a:t>
            </a:r>
            <a:r>
              <a:rPr lang="en-US" sz="700" b="0" i="0" dirty="0">
                <a:solidFill>
                  <a:schemeClr val="bg1">
                    <a:lumMod val="50000"/>
                  </a:schemeClr>
                </a:solidFill>
                <a:effectLst/>
                <a:latin typeface="Arial" panose="020B0604020202020204" pitchFamily="34" charset="0"/>
              </a:rPr>
              <a:t>, S., Charles, Z., Zaheer, M., Garrett, Z., Rush, K., </a:t>
            </a:r>
            <a:r>
              <a:rPr lang="en-US" sz="700" b="0" i="0" dirty="0" err="1">
                <a:solidFill>
                  <a:schemeClr val="bg1">
                    <a:lumMod val="50000"/>
                  </a:schemeClr>
                </a:solidFill>
                <a:effectLst/>
                <a:latin typeface="Arial" panose="020B0604020202020204" pitchFamily="34" charset="0"/>
              </a:rPr>
              <a:t>Konečn`y</a:t>
            </a:r>
            <a:r>
              <a:rPr lang="en-US" sz="700" b="0" i="0" dirty="0">
                <a:solidFill>
                  <a:schemeClr val="bg1">
                    <a:lumMod val="50000"/>
                  </a:schemeClr>
                </a:solidFill>
                <a:effectLst/>
                <a:latin typeface="Arial" panose="020B0604020202020204" pitchFamily="34" charset="0"/>
              </a:rPr>
              <a:t>, J., Kumar, S., McMahan, H.B., 2020. Adaptive federated optimization.</a:t>
            </a:r>
          </a:p>
        </p:txBody>
      </p:sp>
    </p:spTree>
    <p:extLst>
      <p:ext uri="{BB962C8B-B14F-4D97-AF65-F5344CB8AC3E}">
        <p14:creationId xmlns:p14="http://schemas.microsoft.com/office/powerpoint/2010/main" val="235352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5806-83F1-2245-3D74-C68C2FDDD04C}"/>
              </a:ext>
            </a:extLst>
          </p:cNvPr>
          <p:cNvSpPr>
            <a:spLocks noGrp="1"/>
          </p:cNvSpPr>
          <p:nvPr>
            <p:ph type="title"/>
          </p:nvPr>
        </p:nvSpPr>
        <p:spPr/>
        <p:txBody>
          <a:bodyPr anchor="b">
            <a:normAutofit/>
          </a:bodyPr>
          <a:lstStyle/>
          <a:p>
            <a:r>
              <a:rPr lang="en-US" dirty="0"/>
              <a:t>Intrinsic Perception Domain Complexity</a:t>
            </a:r>
          </a:p>
        </p:txBody>
      </p:sp>
      <p:graphicFrame>
        <p:nvGraphicFramePr>
          <p:cNvPr id="6" name="Content Placeholder 2">
            <a:extLst>
              <a:ext uri="{FF2B5EF4-FFF2-40B4-BE49-F238E27FC236}">
                <a16:creationId xmlns:a16="http://schemas.microsoft.com/office/drawing/2014/main" id="{6290D6B7-D5CE-46B2-7A41-C5166DBA4112}"/>
              </a:ext>
            </a:extLst>
          </p:cNvPr>
          <p:cNvGraphicFramePr>
            <a:graphicFrameLocks noGrp="1"/>
          </p:cNvGraphicFramePr>
          <p:nvPr>
            <p:ph sz="quarter" idx="12"/>
            <p:extLst>
              <p:ext uri="{D42A27DB-BD31-4B8C-83A1-F6EECF244321}">
                <p14:modId xmlns:p14="http://schemas.microsoft.com/office/powerpoint/2010/main" val="2217715481"/>
              </p:ext>
            </p:extLst>
          </p:nvPr>
        </p:nvGraphicFramePr>
        <p:xfrm>
          <a:off x="1075891" y="1178013"/>
          <a:ext cx="11507499" cy="5046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hidden="1">
            <a:extLst>
              <a:ext uri="{FF2B5EF4-FFF2-40B4-BE49-F238E27FC236}">
                <a16:creationId xmlns:a16="http://schemas.microsoft.com/office/drawing/2014/main" id="{85B772D0-1A28-EB95-A03D-A287EBFFF9A7}"/>
              </a:ext>
            </a:extLst>
          </p:cNvPr>
          <p:cNvSpPr>
            <a:spLocks noGrp="1"/>
          </p:cNvSpPr>
          <p:nvPr>
            <p:ph type="sldNum" sz="quarter" idx="16"/>
          </p:nvPr>
        </p:nvSpPr>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55</a:t>
            </a:fld>
            <a:endParaRPr lang="en-US">
              <a:solidFill>
                <a:srgbClr val="000000">
                  <a:lumMod val="50000"/>
                  <a:lumOff val="50000"/>
                </a:srgbClr>
              </a:solidFill>
            </a:endParaRPr>
          </a:p>
        </p:txBody>
      </p:sp>
      <p:sp>
        <p:nvSpPr>
          <p:cNvPr id="5" name="TextBox 4">
            <a:extLst>
              <a:ext uri="{FF2B5EF4-FFF2-40B4-BE49-F238E27FC236}">
                <a16:creationId xmlns:a16="http://schemas.microsoft.com/office/drawing/2014/main" id="{4F431FD1-F2C5-4971-12C0-19A6D160A6D0}"/>
              </a:ext>
            </a:extLst>
          </p:cNvPr>
          <p:cNvSpPr txBox="1"/>
          <p:nvPr/>
        </p:nvSpPr>
        <p:spPr>
          <a:xfrm>
            <a:off x="452967" y="6340290"/>
            <a:ext cx="10057379" cy="754053"/>
          </a:xfrm>
          <a:prstGeom prst="rect">
            <a:avLst/>
          </a:prstGeom>
          <a:noFill/>
        </p:spPr>
        <p:txBody>
          <a:bodyPr wrap="square" rtlCol="0">
            <a:spAutoFit/>
          </a:bodyPr>
          <a:lstStyle/>
          <a:p>
            <a:pPr marL="228600" indent="-228600">
              <a:buAutoNum type="arabicPeriod"/>
            </a:pPr>
            <a:r>
              <a:rPr lang="en-US" sz="700" b="0" i="0" dirty="0">
                <a:solidFill>
                  <a:schemeClr val="bg1">
                    <a:lumMod val="50000"/>
                  </a:schemeClr>
                </a:solidFill>
                <a:effectLst/>
                <a:latin typeface="Arial" panose="020B0604020202020204" pitchFamily="34" charset="0"/>
                <a:cs typeface="Arial" panose="020B0604020202020204" pitchFamily="34" charset="0"/>
              </a:rPr>
              <a:t>Batty, M., Morphet, R., </a:t>
            </a:r>
            <a:r>
              <a:rPr lang="en-US" sz="700" b="0" i="0" dirty="0" err="1">
                <a:solidFill>
                  <a:schemeClr val="bg1">
                    <a:lumMod val="50000"/>
                  </a:schemeClr>
                </a:solidFill>
                <a:effectLst/>
                <a:latin typeface="Arial" panose="020B0604020202020204" pitchFamily="34" charset="0"/>
                <a:cs typeface="Arial" panose="020B0604020202020204" pitchFamily="34" charset="0"/>
              </a:rPr>
              <a:t>Masucci</a:t>
            </a:r>
            <a:r>
              <a:rPr lang="en-US" sz="700" b="0" i="0" dirty="0">
                <a:solidFill>
                  <a:schemeClr val="bg1">
                    <a:lumMod val="50000"/>
                  </a:schemeClr>
                </a:solidFill>
                <a:effectLst/>
                <a:latin typeface="Arial" panose="020B0604020202020204" pitchFamily="34" charset="0"/>
                <a:cs typeface="Arial" panose="020B0604020202020204" pitchFamily="34" charset="0"/>
              </a:rPr>
              <a:t>, P., </a:t>
            </a:r>
            <a:r>
              <a:rPr lang="en-US" sz="700" b="0" i="0" dirty="0" err="1">
                <a:solidFill>
                  <a:schemeClr val="bg1">
                    <a:lumMod val="50000"/>
                  </a:schemeClr>
                </a:solidFill>
                <a:effectLst/>
                <a:latin typeface="Arial" panose="020B0604020202020204" pitchFamily="34" charset="0"/>
                <a:cs typeface="Arial" panose="020B0604020202020204" pitchFamily="34" charset="0"/>
              </a:rPr>
              <a:t>Stanilov</a:t>
            </a:r>
            <a:r>
              <a:rPr lang="en-US" sz="700" b="0" i="0" dirty="0">
                <a:solidFill>
                  <a:schemeClr val="bg1">
                    <a:lumMod val="50000"/>
                  </a:schemeClr>
                </a:solidFill>
                <a:effectLst/>
                <a:latin typeface="Arial" panose="020B0604020202020204" pitchFamily="34" charset="0"/>
                <a:cs typeface="Arial" panose="020B0604020202020204" pitchFamily="34" charset="0"/>
              </a:rPr>
              <a:t>, K., 2014. Entropy, complexity, and spatial information. Journal of Geographical Systems 16,</a:t>
            </a:r>
            <a:r>
              <a:rPr lang="en-US" sz="700" dirty="0">
                <a:solidFill>
                  <a:schemeClr val="bg1">
                    <a:lumMod val="50000"/>
                  </a:schemeClr>
                </a:solidFill>
                <a:latin typeface="Arial" panose="020B0604020202020204" pitchFamily="34" charset="0"/>
                <a:cs typeface="Arial" panose="020B0604020202020204" pitchFamily="34" charset="0"/>
              </a:rPr>
              <a:t> </a:t>
            </a:r>
            <a:r>
              <a:rPr lang="en-US" sz="700" b="0" i="0" dirty="0">
                <a:solidFill>
                  <a:schemeClr val="bg1">
                    <a:lumMod val="50000"/>
                  </a:schemeClr>
                </a:solidFill>
                <a:effectLst/>
                <a:latin typeface="Arial" panose="020B0604020202020204" pitchFamily="34" charset="0"/>
                <a:cs typeface="Arial" panose="020B0604020202020204" pitchFamily="34" charset="0"/>
              </a:rPr>
              <a:t>363–385. URL: https://</a:t>
            </a:r>
            <a:r>
              <a:rPr lang="en-US" sz="700" b="0" i="0" dirty="0" err="1">
                <a:solidFill>
                  <a:schemeClr val="bg1">
                    <a:lumMod val="50000"/>
                  </a:schemeClr>
                </a:solidFill>
                <a:effectLst/>
                <a:latin typeface="Arial" panose="020B0604020202020204" pitchFamily="34" charset="0"/>
                <a:cs typeface="Arial" panose="020B0604020202020204" pitchFamily="34" charset="0"/>
              </a:rPr>
              <a:t>doi.org</a:t>
            </a:r>
            <a:r>
              <a:rPr lang="en-US" sz="700" b="0" i="0" dirty="0">
                <a:solidFill>
                  <a:schemeClr val="bg1">
                    <a:lumMod val="50000"/>
                  </a:schemeClr>
                </a:solidFill>
                <a:effectLst/>
                <a:latin typeface="Arial" panose="020B0604020202020204" pitchFamily="34" charset="0"/>
                <a:cs typeface="Arial" panose="020B0604020202020204" pitchFamily="34" charset="0"/>
              </a:rPr>
              <a:t>/10.1007/s10109-014-0202-2, doi:10.1007/s10109-014-0202-2.</a:t>
            </a:r>
          </a:p>
          <a:p>
            <a:pPr marL="228600" indent="-228600">
              <a:buAutoNum type="arabicPeriod"/>
            </a:pPr>
            <a:r>
              <a:rPr lang="en-US" sz="700" b="0" i="0" dirty="0">
                <a:solidFill>
                  <a:schemeClr val="bg1">
                    <a:lumMod val="50000"/>
                  </a:schemeClr>
                </a:solidFill>
                <a:effectLst/>
                <a:latin typeface="Arial" panose="020B0604020202020204" pitchFamily="34" charset="0"/>
              </a:rPr>
              <a:t>Tenenbaum, J.B., Silva, </a:t>
            </a:r>
            <a:r>
              <a:rPr lang="en-US" sz="700" b="0" i="0" dirty="0" err="1">
                <a:solidFill>
                  <a:schemeClr val="bg1">
                    <a:lumMod val="50000"/>
                  </a:schemeClr>
                </a:solidFill>
                <a:effectLst/>
                <a:latin typeface="Arial" panose="020B0604020202020204" pitchFamily="34" charset="0"/>
              </a:rPr>
              <a:t>V.d.</a:t>
            </a:r>
            <a:r>
              <a:rPr lang="en-US" sz="700" b="0" i="0" dirty="0">
                <a:solidFill>
                  <a:schemeClr val="bg1">
                    <a:lumMod val="50000"/>
                  </a:schemeClr>
                </a:solidFill>
                <a:effectLst/>
                <a:latin typeface="Arial" panose="020B0604020202020204" pitchFamily="34" charset="0"/>
              </a:rPr>
              <a:t>, Langford, J.C., 2000. A global geometric framework for nonlinear dimensionality reduction. science 290, 2319–2323.</a:t>
            </a:r>
            <a:endParaRPr lang="en-US" sz="700" dirty="0">
              <a:solidFill>
                <a:schemeClr val="bg1">
                  <a:lumMod val="50000"/>
                </a:schemeClr>
              </a:solidFill>
              <a:latin typeface="Arial" panose="020B0604020202020204" pitchFamily="34" charset="0"/>
            </a:endParaRPr>
          </a:p>
          <a:p>
            <a:pPr marL="228600" indent="-228600">
              <a:buAutoNum type="arabicPeriod"/>
            </a:pPr>
            <a:r>
              <a:rPr lang="en-US" sz="700" b="0" i="0" dirty="0">
                <a:solidFill>
                  <a:schemeClr val="bg1">
                    <a:lumMod val="50000"/>
                  </a:schemeClr>
                </a:solidFill>
                <a:effectLst/>
                <a:latin typeface="Arial" panose="020B0604020202020204" pitchFamily="34" charset="0"/>
              </a:rPr>
              <a:t>Wurst, J., Fernández, A.F., </a:t>
            </a:r>
            <a:r>
              <a:rPr lang="en-US" sz="700" b="0" i="0" dirty="0" err="1">
                <a:solidFill>
                  <a:schemeClr val="bg1">
                    <a:lumMod val="50000"/>
                  </a:schemeClr>
                </a:solidFill>
                <a:effectLst/>
                <a:latin typeface="Arial" panose="020B0604020202020204" pitchFamily="34" charset="0"/>
              </a:rPr>
              <a:t>Botsch</a:t>
            </a:r>
            <a:r>
              <a:rPr lang="en-US" sz="700" b="0" i="0" dirty="0">
                <a:solidFill>
                  <a:schemeClr val="bg1">
                    <a:lumMod val="50000"/>
                  </a:schemeClr>
                </a:solidFill>
                <a:effectLst/>
                <a:latin typeface="Arial" panose="020B0604020202020204" pitchFamily="34" charset="0"/>
              </a:rPr>
              <a:t>, M., </a:t>
            </a:r>
            <a:r>
              <a:rPr lang="en-US" sz="700" b="0" i="0" dirty="0" err="1">
                <a:solidFill>
                  <a:schemeClr val="bg1">
                    <a:lumMod val="50000"/>
                  </a:schemeClr>
                </a:solidFill>
                <a:effectLst/>
                <a:latin typeface="Arial" panose="020B0604020202020204" pitchFamily="34" charset="0"/>
              </a:rPr>
              <a:t>Utschick</a:t>
            </a:r>
            <a:r>
              <a:rPr lang="en-US" sz="700" b="0" i="0" dirty="0">
                <a:solidFill>
                  <a:schemeClr val="bg1">
                    <a:lumMod val="50000"/>
                  </a:schemeClr>
                </a:solidFill>
                <a:effectLst/>
                <a:latin typeface="Arial" panose="020B0604020202020204" pitchFamily="34" charset="0"/>
              </a:rPr>
              <a:t>, W., 2020. An entropy based outlier score and its application to novelty detection for road infrastructure images. </a:t>
            </a:r>
            <a:r>
              <a:rPr lang="en-US" sz="700" b="0" i="0" dirty="0" err="1">
                <a:solidFill>
                  <a:schemeClr val="bg1">
                    <a:lumMod val="50000"/>
                  </a:schemeClr>
                </a:solidFill>
                <a:effectLst/>
                <a:latin typeface="Arial" panose="020B0604020202020204" pitchFamily="34" charset="0"/>
              </a:rPr>
              <a:t>CoRR</a:t>
            </a:r>
            <a:r>
              <a:rPr lang="en-US" sz="700" b="0" i="0" dirty="0">
                <a:solidFill>
                  <a:schemeClr val="bg1">
                    <a:lumMod val="50000"/>
                  </a:schemeClr>
                </a:solidFill>
                <a:effectLst/>
                <a:latin typeface="Arial" panose="020B0604020202020204" pitchFamily="34" charset="0"/>
              </a:rPr>
              <a:t> abs/2005.13288</a:t>
            </a:r>
          </a:p>
          <a:p>
            <a:pPr marL="228600" indent="-228600">
              <a:buFontTx/>
              <a:buAutoNum type="arabicPeriod"/>
            </a:pPr>
            <a:r>
              <a:rPr lang="en-US" sz="700" dirty="0" err="1">
                <a:solidFill>
                  <a:schemeClr val="bg1">
                    <a:lumMod val="50000"/>
                  </a:schemeClr>
                </a:solidFill>
              </a:rPr>
              <a:t>Mairal</a:t>
            </a:r>
            <a:r>
              <a:rPr lang="en-US" sz="700" dirty="0">
                <a:solidFill>
                  <a:schemeClr val="bg1">
                    <a:lumMod val="50000"/>
                  </a:schemeClr>
                </a:solidFill>
              </a:rPr>
              <a:t>, J., Bach, F., Ponce, J., 2014. Sparse modeling for image and vision processing. </a:t>
            </a:r>
          </a:p>
          <a:p>
            <a:pPr marL="228600" indent="-228600">
              <a:buAutoNum type="arabicPeriod"/>
            </a:pPr>
            <a:endParaRPr lang="en-US" sz="700" b="0" i="0" dirty="0">
              <a:solidFill>
                <a:schemeClr val="bg1">
                  <a:lumMod val="50000"/>
                </a:schemeClr>
              </a:solidFill>
              <a:effectLst/>
              <a:latin typeface="Arial" panose="020B0604020202020204" pitchFamily="34" charset="0"/>
              <a:cs typeface="Arial" panose="020B0604020202020204" pitchFamily="34" charset="0"/>
            </a:endParaRPr>
          </a:p>
          <a:p>
            <a:pPr marL="228600" indent="-228600">
              <a:buAutoNum type="arabicPeriod"/>
            </a:pPr>
            <a:endParaRPr lang="en-US" sz="7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7719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6BC8F-D2E1-5951-0C41-15F19AA14CB7}"/>
              </a:ext>
            </a:extLst>
          </p:cNvPr>
          <p:cNvSpPr>
            <a:spLocks noGrp="1"/>
          </p:cNvSpPr>
          <p:nvPr>
            <p:ph type="title"/>
          </p:nvPr>
        </p:nvSpPr>
        <p:spPr>
          <a:xfrm>
            <a:off x="453423" y="140683"/>
            <a:ext cx="9564128" cy="921715"/>
          </a:xfrm>
        </p:spPr>
        <p:txBody>
          <a:bodyPr anchor="b">
            <a:normAutofit/>
          </a:bodyPr>
          <a:lstStyle/>
          <a:p>
            <a:r>
              <a:rPr lang="en-US" dirty="0"/>
              <a:t>Federated Learning Complexity</a:t>
            </a:r>
          </a:p>
        </p:txBody>
      </p:sp>
      <p:sp>
        <p:nvSpPr>
          <p:cNvPr id="4" name="Slide Number Placeholder 3">
            <a:extLst>
              <a:ext uri="{FF2B5EF4-FFF2-40B4-BE49-F238E27FC236}">
                <a16:creationId xmlns:a16="http://schemas.microsoft.com/office/drawing/2014/main" id="{0EF3368C-14F6-0404-B38D-DEB0E3980CFA}"/>
              </a:ext>
            </a:extLst>
          </p:cNvPr>
          <p:cNvSpPr>
            <a:spLocks noGrp="1"/>
          </p:cNvSpPr>
          <p:nvPr>
            <p:ph type="sldNum" sz="quarter" idx="17"/>
          </p:nvPr>
        </p:nvSpPr>
        <p:spPr>
          <a:xfrm>
            <a:off x="263015" y="6472550"/>
            <a:ext cx="535773" cy="365125"/>
          </a:xfrm>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56</a:t>
            </a:fld>
            <a:endParaRPr lang="en-US">
              <a:solidFill>
                <a:srgbClr val="000000">
                  <a:lumMod val="50000"/>
                  <a:lumOff val="50000"/>
                </a:srgbClr>
              </a:solidFill>
            </a:endParaRP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4C974683-2EF1-767F-31F7-BB29AC4B33A5}"/>
                  </a:ext>
                </a:extLst>
              </p:cNvPr>
              <p:cNvSpPr>
                <a:spLocks noGrp="1"/>
              </p:cNvSpPr>
              <p:nvPr>
                <p:ph sz="quarter" idx="12"/>
              </p:nvPr>
            </p:nvSpPr>
            <p:spPr>
              <a:xfrm>
                <a:off x="453423" y="1225037"/>
                <a:ext cx="5364480" cy="4928782"/>
              </a:xfrm>
            </p:spPr>
            <p:txBody>
              <a:bodyPr>
                <a:normAutofit fontScale="92500" lnSpcReduction="10000"/>
              </a:bodyPr>
              <a:lstStyle/>
              <a:p>
                <a:r>
                  <a:rPr lang="en-US" dirty="0"/>
                  <a:t>FL training environment as Tree-based solution</a:t>
                </a:r>
              </a:p>
              <a:p>
                <a:pPr lvl="1">
                  <a:buChar char="•"/>
                </a:pPr>
                <a:r>
                  <a:rPr lang="en-US" sz="2400" dirty="0"/>
                  <a:t>Each path has own complexity</a:t>
                </a:r>
              </a:p>
              <a:p>
                <a:r>
                  <a:rPr lang="en-US" dirty="0"/>
                  <a:t>Complexity of Federated Learning tree,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i="1" dirty="0" smtClean="0">
                        <a:latin typeface="Cambria Math" panose="02040503050406030204" pitchFamily="18" charset="0"/>
                      </a:rPr>
                      <m:t>)</m:t>
                    </m:r>
                  </m:oMath>
                </a14:m>
                <a:endParaRPr lang="en-US" dirty="0"/>
              </a:p>
              <a:p>
                <a:pPr lvl="1"/>
                <a14:m>
                  <m:oMath xmlns:m="http://schemas.openxmlformats.org/officeDocument/2006/math">
                    <m:r>
                      <a:rPr lang="en-US" sz="2400" i="1" dirty="0" smtClean="0">
                        <a:latin typeface="Cambria Math" panose="02040503050406030204" pitchFamily="18" charset="0"/>
                      </a:rPr>
                      <m:t>𝐹</m:t>
                    </m:r>
                    <m:r>
                      <a:rPr lang="en-US" sz="2400" i="1" dirty="0" smtClean="0">
                        <a:latin typeface="Cambria Math" panose="02040503050406030204" pitchFamily="18" charset="0"/>
                      </a:rPr>
                      <m:t>(</m:t>
                    </m:r>
                    <m:r>
                      <a:rPr lang="en-US" sz="2400" i="1" dirty="0" smtClean="0">
                        <a:latin typeface="Cambria Math" panose="02040503050406030204" pitchFamily="18" charset="0"/>
                      </a:rPr>
                      <m:t>𝑑</m:t>
                    </m:r>
                    <m:r>
                      <a:rPr lang="en-US" sz="2400" i="1" dirty="0" smtClean="0">
                        <a:latin typeface="Cambria Math" panose="02040503050406030204" pitchFamily="18" charset="0"/>
                      </a:rPr>
                      <m:t>)</m:t>
                    </m:r>
                  </m:oMath>
                </a14:m>
                <a:r>
                  <a:rPr lang="en-US" sz="2400" dirty="0">
                    <a:latin typeface="Arial" panose="020B0604020202020204" pitchFamily="34" charset="0"/>
                    <a:cs typeface="Arial" panose="020B0604020202020204" pitchFamily="34" charset="0"/>
                  </a:rPr>
                  <a:t> relies on </a:t>
                </a:r>
                <a:r>
                  <a:rPr lang="en-US" sz="2134" dirty="0"/>
                  <a:t># distinct entities, </a:t>
                </a:r>
                <a:r>
                  <a:rPr lang="en-US" sz="2134" i="1" dirty="0"/>
                  <a:t>d</a:t>
                </a:r>
              </a:p>
              <a:p>
                <a:pPr lvl="1"/>
                <a14:m>
                  <m:oMath xmlns:m="http://schemas.openxmlformats.org/officeDocument/2006/math">
                    <m:r>
                      <a:rPr lang="en-US" sz="2266" i="1" dirty="0" smtClean="0">
                        <a:latin typeface="Cambria Math" panose="02040503050406030204" pitchFamily="18" charset="0"/>
                      </a:rPr>
                      <m:t>𝐹</m:t>
                    </m:r>
                    <m:d>
                      <m:dPr>
                        <m:ctrlPr>
                          <a:rPr lang="en-US" sz="2266" i="1" dirty="0">
                            <a:latin typeface="Cambria Math" panose="02040503050406030204" pitchFamily="18" charset="0"/>
                          </a:rPr>
                        </m:ctrlPr>
                      </m:dPr>
                      <m:e>
                        <m:r>
                          <a:rPr lang="en-US" sz="2266" i="1" dirty="0">
                            <a:latin typeface="Cambria Math" panose="02040503050406030204" pitchFamily="18" charset="0"/>
                          </a:rPr>
                          <m:t>𝑋</m:t>
                        </m:r>
                      </m:e>
                    </m:d>
                  </m:oMath>
                </a14:m>
                <a:r>
                  <a:rPr lang="en-US" sz="2266" dirty="0">
                    <a:latin typeface="Arial" panose="020B0604020202020204" pitchFamily="34" charset="0"/>
                    <a:cs typeface="Arial" panose="020B0604020202020204" pitchFamily="34" charset="0"/>
                  </a:rPr>
                  <a:t> relies on </a:t>
                </a:r>
                <a:r>
                  <a:rPr lang="en-US" sz="2266" i="1" dirty="0"/>
                  <a:t># </a:t>
                </a:r>
                <a:r>
                  <a:rPr lang="en-US" sz="2266" dirty="0"/>
                  <a:t>participating entities, </a:t>
                </a:r>
                <a:r>
                  <a:rPr lang="en-US" sz="2266" i="1" dirty="0"/>
                  <a:t>n</a:t>
                </a:r>
                <a:endParaRPr lang="en-US" sz="2134" i="1" dirty="0"/>
              </a:p>
              <a:p>
                <a:r>
                  <a:rPr lang="en-US" sz="2397" dirty="0">
                    <a:latin typeface="Arial" panose="020B0604020202020204" pitchFamily="34" charset="0"/>
                    <a:cs typeface="Arial" panose="020B0604020202020204" pitchFamily="34" charset="0"/>
                  </a:rPr>
                  <a:t>Intuition</a:t>
                </a:r>
              </a:p>
              <a:p>
                <a:pPr lvl="1"/>
                <a:r>
                  <a:rPr lang="en-US" sz="2366" dirty="0">
                    <a:latin typeface="Arial" panose="020B0604020202020204" pitchFamily="34" charset="0"/>
                    <a:cs typeface="Arial" panose="020B0604020202020204" pitchFamily="34" charset="0"/>
                  </a:rPr>
                  <a:t>As #participating-entities increases, intrinsic complexity increases, and so the effect on 𝐹(𝑑, 𝑋)</a:t>
                </a:r>
              </a:p>
              <a:p>
                <a:pPr lvl="1"/>
                <a:r>
                  <a:rPr lang="en-US" sz="2266" dirty="0"/>
                  <a:t>More distinct entities in different servers, more complex</a:t>
                </a:r>
                <a:endParaRPr lang="en-US" sz="2134" strike="sngStrike" dirty="0">
                  <a:latin typeface="Arial" panose="020B0604020202020204" pitchFamily="34" charset="0"/>
                  <a:cs typeface="Arial" panose="020B0604020202020204" pitchFamily="34" charset="0"/>
                </a:endParaRPr>
              </a:p>
              <a:p>
                <a:pPr lvl="1">
                  <a:buFont typeface="Arial" panose="020B0604020202020204" pitchFamily="34" charset="0"/>
                  <a:buChar char="•"/>
                </a:pPr>
                <a:endParaRPr lang="en-US" sz="2800" dirty="0"/>
              </a:p>
              <a:p>
                <a:pPr lvl="1">
                  <a:buChar char="•"/>
                </a:pPr>
                <a:endParaRPr lang="en-US" sz="2400" dirty="0"/>
              </a:p>
            </p:txBody>
          </p:sp>
        </mc:Choice>
        <mc:Fallback xmlns="">
          <p:sp>
            <p:nvSpPr>
              <p:cNvPr id="9" name="Content Placeholder 8">
                <a:extLst>
                  <a:ext uri="{FF2B5EF4-FFF2-40B4-BE49-F238E27FC236}">
                    <a16:creationId xmlns:a16="http://schemas.microsoft.com/office/drawing/2014/main" id="{4C974683-2EF1-767F-31F7-BB29AC4B33A5}"/>
                  </a:ext>
                </a:extLst>
              </p:cNvPr>
              <p:cNvSpPr>
                <a:spLocks noGrp="1" noRot="1" noChangeAspect="1" noMove="1" noResize="1" noEditPoints="1" noAdjustHandles="1" noChangeArrowheads="1" noChangeShapeType="1" noTextEdit="1"/>
              </p:cNvSpPr>
              <p:nvPr>
                <p:ph sz="quarter" idx="12"/>
              </p:nvPr>
            </p:nvSpPr>
            <p:spPr>
              <a:xfrm>
                <a:off x="453423" y="1225037"/>
                <a:ext cx="5364480" cy="4928782"/>
              </a:xfrm>
              <a:blipFill>
                <a:blip r:embed="rId3"/>
                <a:stretch>
                  <a:fillRect l="-1182" t="-1285" r="-2600"/>
                </a:stretch>
              </a:blipFill>
            </p:spPr>
            <p:txBody>
              <a:bodyPr/>
              <a:lstStyle/>
              <a:p>
                <a:r>
                  <a:rPr lang="en-US">
                    <a:noFill/>
                  </a:rPr>
                  <a:t> </a:t>
                </a:r>
              </a:p>
            </p:txBody>
          </p:sp>
        </mc:Fallback>
      </mc:AlternateContent>
      <p:pic>
        <p:nvPicPr>
          <p:cNvPr id="10" name="Content Placeholder 5" descr="A diagram of a network&#10;&#10;Description automatically generated">
            <a:extLst>
              <a:ext uri="{FF2B5EF4-FFF2-40B4-BE49-F238E27FC236}">
                <a16:creationId xmlns:a16="http://schemas.microsoft.com/office/drawing/2014/main" id="{63DCB506-FB82-CDD2-D495-D264B510B8A1}"/>
              </a:ext>
            </a:extLst>
          </p:cNvPr>
          <p:cNvPicPr>
            <a:picLocks noChangeAspect="1"/>
          </p:cNvPicPr>
          <p:nvPr/>
        </p:nvPicPr>
        <p:blipFill>
          <a:blip r:embed="rId4"/>
          <a:stretch>
            <a:fillRect/>
          </a:stretch>
        </p:blipFill>
        <p:spPr>
          <a:xfrm>
            <a:off x="5709501" y="3813865"/>
            <a:ext cx="5899050" cy="2123657"/>
          </a:xfrm>
          <a:prstGeom prst="rect">
            <a:avLst/>
          </a:prstGeom>
          <a:noFill/>
        </p:spPr>
      </p:pic>
      <p:sp>
        <p:nvSpPr>
          <p:cNvPr id="12" name="TextBox 11">
            <a:extLst>
              <a:ext uri="{FF2B5EF4-FFF2-40B4-BE49-F238E27FC236}">
                <a16:creationId xmlns:a16="http://schemas.microsoft.com/office/drawing/2014/main" id="{1ED766B3-1133-AC1D-0023-0F45C41D34C9}"/>
              </a:ext>
            </a:extLst>
          </p:cNvPr>
          <p:cNvSpPr txBox="1"/>
          <p:nvPr/>
        </p:nvSpPr>
        <p:spPr>
          <a:xfrm>
            <a:off x="6096000" y="1225037"/>
            <a:ext cx="5364480"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latin typeface="Arial" panose="020B0604020202020204" pitchFamily="34" charset="0"/>
                <a:cs typeface="Arial" panose="020B0604020202020204" pitchFamily="34" charset="0"/>
              </a:rPr>
              <a:t>F</a:t>
            </a:r>
            <a:r>
              <a:rPr lang="en-US" sz="2200" dirty="0">
                <a:solidFill>
                  <a:schemeClr val="tx2"/>
                </a:solidFill>
                <a:effectLst/>
                <a:latin typeface="Arial" panose="020B0604020202020204" pitchFamily="34" charset="0"/>
                <a:cs typeface="Arial" panose="020B0604020202020204" pitchFamily="34" charset="0"/>
              </a:rPr>
              <a:t>ederated master selects from multiple different paths in the learning tree based on the availability of the entities. </a:t>
            </a:r>
          </a:p>
          <a:p>
            <a:pPr marL="285750" indent="-285750">
              <a:buFont typeface="Arial" panose="020B0604020202020204" pitchFamily="34" charset="0"/>
              <a:buChar char="•"/>
            </a:pPr>
            <a:r>
              <a:rPr lang="en-US" sz="2200" dirty="0">
                <a:solidFill>
                  <a:schemeClr val="tx2"/>
                </a:solidFill>
                <a:latin typeface="Arial" panose="020B0604020202020204" pitchFamily="34" charset="0"/>
                <a:cs typeface="Arial" panose="020B0604020202020204" pitchFamily="34" charset="0"/>
              </a:rPr>
              <a:t>O</a:t>
            </a:r>
            <a:r>
              <a:rPr lang="en-US" sz="2200" dirty="0">
                <a:solidFill>
                  <a:schemeClr val="tx2"/>
                </a:solidFill>
                <a:effectLst/>
                <a:latin typeface="Arial" panose="020B0604020202020204" pitchFamily="34" charset="0"/>
                <a:cs typeface="Arial" panose="020B0604020202020204" pitchFamily="34" charset="0"/>
              </a:rPr>
              <a:t>bjective of federated master </a:t>
            </a:r>
          </a:p>
          <a:p>
            <a:pPr marL="742950" lvl="1" indent="-285750">
              <a:buFont typeface="Arial" panose="020B0604020202020204" pitchFamily="34" charset="0"/>
              <a:buChar char="•"/>
            </a:pPr>
            <a:endParaRPr lang="en-US" sz="2200" dirty="0">
              <a:solidFill>
                <a:schemeClr val="tx2"/>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dirty="0">
              <a:solidFill>
                <a:schemeClr val="tx2"/>
              </a:solidFill>
              <a:effectLst/>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4D3FDC6F-F21B-AF35-A2BE-4A658790C2CC}"/>
              </a:ext>
            </a:extLst>
          </p:cNvPr>
          <p:cNvPicPr>
            <a:picLocks noChangeAspect="1"/>
          </p:cNvPicPr>
          <p:nvPr/>
        </p:nvPicPr>
        <p:blipFill rotWithShape="1">
          <a:blip r:embed="rId5"/>
          <a:srcRect t="37289"/>
          <a:stretch/>
        </p:blipFill>
        <p:spPr>
          <a:xfrm>
            <a:off x="6570980" y="2752036"/>
            <a:ext cx="4889500" cy="676964"/>
          </a:xfrm>
          <a:prstGeom prst="rect">
            <a:avLst/>
          </a:prstGeom>
        </p:spPr>
      </p:pic>
    </p:spTree>
    <p:extLst>
      <p:ext uri="{BB962C8B-B14F-4D97-AF65-F5344CB8AC3E}">
        <p14:creationId xmlns:p14="http://schemas.microsoft.com/office/powerpoint/2010/main" val="1373191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909E-B76F-8D6D-9FC5-5A081CFBD3F9}"/>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C9AA78C0-7DFE-D611-7D95-5ACF1144129A}"/>
              </a:ext>
            </a:extLst>
          </p:cNvPr>
          <p:cNvSpPr>
            <a:spLocks noGrp="1"/>
          </p:cNvSpPr>
          <p:nvPr>
            <p:ph sz="quarter" idx="12"/>
          </p:nvPr>
        </p:nvSpPr>
        <p:spPr/>
        <p:txBody>
          <a:bodyPr/>
          <a:lstStyle/>
          <a:p>
            <a:r>
              <a:rPr lang="en-US" dirty="0">
                <a:latin typeface="LMRoman12"/>
              </a:rPr>
              <a:t>E</a:t>
            </a:r>
            <a:r>
              <a:rPr lang="en-US" sz="2400" dirty="0">
                <a:effectLst/>
                <a:latin typeface="LMRoman12"/>
              </a:rPr>
              <a:t>ach communication round only two entities participate in the training. </a:t>
            </a:r>
          </a:p>
          <a:p>
            <a:r>
              <a:rPr lang="en-US" sz="2400" dirty="0">
                <a:effectLst/>
                <a:latin typeface="LMRoman12"/>
              </a:rPr>
              <a:t>Here, by following each single path we achieve a distinct accuracy. </a:t>
            </a:r>
          </a:p>
          <a:p>
            <a:r>
              <a:rPr lang="en-US" dirty="0">
                <a:latin typeface="LMRoman12"/>
              </a:rPr>
              <a:t>Entity definition do not count individual number of samples or overlapping class labels for simplification</a:t>
            </a:r>
            <a:endParaRPr lang="en-US" sz="2400" dirty="0">
              <a:effectLst/>
              <a:latin typeface="LMRoman12"/>
            </a:endParaRPr>
          </a:p>
        </p:txBody>
      </p:sp>
      <p:sp>
        <p:nvSpPr>
          <p:cNvPr id="4" name="Slide Number Placeholder 3">
            <a:extLst>
              <a:ext uri="{FF2B5EF4-FFF2-40B4-BE49-F238E27FC236}">
                <a16:creationId xmlns:a16="http://schemas.microsoft.com/office/drawing/2014/main" id="{CC20B278-E918-7AC2-7AB8-6EDA08F3843D}"/>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57</a:t>
            </a:fld>
            <a:endParaRPr lang="en-US">
              <a:solidFill>
                <a:srgbClr val="000000">
                  <a:lumMod val="50000"/>
                  <a:lumOff val="50000"/>
                </a:srgbClr>
              </a:solidFill>
            </a:endParaRPr>
          </a:p>
        </p:txBody>
      </p:sp>
    </p:spTree>
    <p:extLst>
      <p:ext uri="{BB962C8B-B14F-4D97-AF65-F5344CB8AC3E}">
        <p14:creationId xmlns:p14="http://schemas.microsoft.com/office/powerpoint/2010/main" val="360906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50018B-935F-EFE4-B92C-89C46BFB9C57}"/>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58</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123E5E60-6F04-3BAC-C476-6813FCE067F4}"/>
              </a:ext>
            </a:extLst>
          </p:cNvPr>
          <p:cNvSpPr>
            <a:spLocks noGrp="1"/>
          </p:cNvSpPr>
          <p:nvPr>
            <p:ph type="title"/>
          </p:nvPr>
        </p:nvSpPr>
        <p:spPr/>
        <p:txBody>
          <a:bodyPr/>
          <a:lstStyle/>
          <a:p>
            <a:r>
              <a:rPr lang="en-US" dirty="0"/>
              <a:t>Evaluation Setup</a:t>
            </a:r>
          </a:p>
        </p:txBody>
      </p:sp>
      <p:sp>
        <p:nvSpPr>
          <p:cNvPr id="3" name="Content Placeholder 2">
            <a:extLst>
              <a:ext uri="{FF2B5EF4-FFF2-40B4-BE49-F238E27FC236}">
                <a16:creationId xmlns:a16="http://schemas.microsoft.com/office/drawing/2014/main" id="{0B175955-D6BE-FE25-C485-462768C4D437}"/>
              </a:ext>
            </a:extLst>
          </p:cNvPr>
          <p:cNvSpPr>
            <a:spLocks noGrp="1"/>
          </p:cNvSpPr>
          <p:nvPr>
            <p:ph type="body" sz="quarter" idx="11"/>
          </p:nvPr>
        </p:nvSpPr>
        <p:spPr/>
        <p:txBody>
          <a:bodyPr>
            <a:normAutofit/>
          </a:bodyPr>
          <a:lstStyle/>
          <a:p>
            <a:r>
              <a:rPr lang="en-US" sz="2000" dirty="0"/>
              <a:t>Datasets</a:t>
            </a:r>
          </a:p>
          <a:p>
            <a:pPr lvl="1"/>
            <a:r>
              <a:rPr lang="en-US" sz="2000" dirty="0"/>
              <a:t>MNIST handwritten digit [202], Fashion-MNIST [203] and EMNIST-digits [204]</a:t>
            </a:r>
          </a:p>
          <a:p>
            <a:pPr lvl="1"/>
            <a:r>
              <a:rPr lang="en-US" sz="2000" dirty="0"/>
              <a:t>70K images, with 60K train, 10K test, 28 X 28 pixels</a:t>
            </a:r>
          </a:p>
          <a:p>
            <a:r>
              <a:rPr lang="en-US" sz="2000" dirty="0"/>
              <a:t>Windows Intel core i7-8th generation with 16 GB of memory </a:t>
            </a:r>
          </a:p>
          <a:p>
            <a:r>
              <a:rPr lang="en-US" sz="2000" dirty="0" err="1"/>
              <a:t>Probenet</a:t>
            </a:r>
            <a:r>
              <a:rPr lang="en-US" sz="2000" dirty="0"/>
              <a:t> as Federated Complexity Benchmark (</a:t>
            </a:r>
            <a:r>
              <a:rPr lang="en-US" sz="2000" dirty="0" err="1"/>
              <a:t>Shallownet</a:t>
            </a:r>
            <a:r>
              <a:rPr lang="en-US" sz="2000" dirty="0"/>
              <a:t>)</a:t>
            </a:r>
          </a:p>
          <a:p>
            <a:pPr lvl="1"/>
            <a:r>
              <a:rPr lang="en-US" sz="1600" dirty="0">
                <a:effectLst/>
                <a:latin typeface="Arial" panose="020B0604020202020204" pitchFamily="34" charset="0"/>
                <a:cs typeface="Arial" panose="020B0604020202020204" pitchFamily="34" charset="0"/>
              </a:rPr>
              <a:t>5 distinct federated clients in the learning environment, where each client contains non-identical local data. </a:t>
            </a:r>
          </a:p>
          <a:p>
            <a:pPr lvl="1"/>
            <a:r>
              <a:rPr lang="en-US" sz="1600" dirty="0">
                <a:effectLst/>
                <a:latin typeface="Arial" panose="020B0604020202020204" pitchFamily="34" charset="0"/>
                <a:cs typeface="Arial" panose="020B0604020202020204" pitchFamily="34" charset="0"/>
              </a:rPr>
              <a:t>Identical </a:t>
            </a:r>
            <a:r>
              <a:rPr lang="en-US" sz="1600" b="1" dirty="0">
                <a:effectLst/>
                <a:latin typeface="Arial" panose="020B0604020202020204" pitchFamily="34" charset="0"/>
                <a:cs typeface="Arial" panose="020B0604020202020204" pitchFamily="34" charset="0"/>
              </a:rPr>
              <a:t>shallow </a:t>
            </a:r>
            <a:r>
              <a:rPr lang="en-US" sz="1600" b="1" dirty="0" err="1">
                <a:effectLst/>
                <a:latin typeface="Arial" panose="020B0604020202020204" pitchFamily="34" charset="0"/>
                <a:cs typeface="Arial" panose="020B0604020202020204" pitchFamily="34" charset="0"/>
              </a:rPr>
              <a:t>ProbeNet</a:t>
            </a:r>
            <a:r>
              <a:rPr lang="en-US" sz="1600" dirty="0">
                <a:effectLst/>
                <a:latin typeface="Arial" panose="020B0604020202020204" pitchFamily="34" charset="0"/>
                <a:cs typeface="Arial" panose="020B0604020202020204" pitchFamily="34" charset="0"/>
              </a:rPr>
              <a:t> model for each client and the federated server relies on the </a:t>
            </a:r>
            <a:r>
              <a:rPr lang="en-US" sz="1600" b="1" dirty="0" err="1">
                <a:effectLst/>
                <a:latin typeface="Arial" panose="020B0604020202020204" pitchFamily="34" charset="0"/>
                <a:cs typeface="Arial" panose="020B0604020202020204" pitchFamily="34" charset="0"/>
              </a:rPr>
              <a:t>FedAvg</a:t>
            </a:r>
            <a:r>
              <a:rPr lang="en-US" sz="1600" b="1" dirty="0">
                <a:effectLst/>
                <a:latin typeface="Arial" panose="020B0604020202020204" pitchFamily="34" charset="0"/>
                <a:cs typeface="Arial" panose="020B0604020202020204" pitchFamily="34" charset="0"/>
              </a:rPr>
              <a:t> algorithm </a:t>
            </a:r>
            <a:r>
              <a:rPr lang="en-US" sz="1600" dirty="0">
                <a:effectLst/>
                <a:latin typeface="Arial" panose="020B0604020202020204" pitchFamily="34" charset="0"/>
                <a:cs typeface="Arial" panose="020B0604020202020204" pitchFamily="34" charset="0"/>
              </a:rPr>
              <a:t>for each global update. </a:t>
            </a:r>
          </a:p>
          <a:p>
            <a:pPr lvl="1"/>
            <a:r>
              <a:rPr lang="en-US" sz="1600" i="1" dirty="0">
                <a:effectLst/>
                <a:latin typeface="Arial" panose="020B0604020202020204" pitchFamily="34" charset="0"/>
                <a:cs typeface="Arial" panose="020B0604020202020204" pitchFamily="34" charset="0"/>
              </a:rPr>
              <a:t>Effort </a:t>
            </a:r>
            <a:r>
              <a:rPr lang="en-US" sz="1600" dirty="0">
                <a:effectLst/>
                <a:latin typeface="Arial" panose="020B0604020202020204" pitchFamily="34" charset="0"/>
                <a:cs typeface="Arial" panose="020B0604020202020204" pitchFamily="34" charset="0"/>
              </a:rPr>
              <a:t>represents the number of communication rounds in the federated learning context. </a:t>
            </a:r>
            <a:endParaRPr lang="en-US" sz="2400" dirty="0">
              <a:effectLst/>
              <a:latin typeface="Arial" panose="020B0604020202020204" pitchFamily="34" charset="0"/>
              <a:cs typeface="Arial" panose="020B0604020202020204" pitchFamily="34" charset="0"/>
            </a:endParaRPr>
          </a:p>
          <a:p>
            <a:pPr lvl="1"/>
            <a:r>
              <a:rPr lang="en-US" sz="1600" dirty="0">
                <a:effectLst/>
                <a:latin typeface="Arial" panose="020B0604020202020204" pitchFamily="34" charset="0"/>
                <a:cs typeface="Arial" panose="020B0604020202020204" pitchFamily="34" charset="0"/>
              </a:rPr>
              <a:t>Local iteration for each client is 1, and each client contains similar amount of data, allowing us to ignore possible data amount disparity. </a:t>
            </a:r>
          </a:p>
          <a:p>
            <a:pPr lvl="1"/>
            <a:r>
              <a:rPr lang="en-US" sz="1600" dirty="0">
                <a:effectLst/>
                <a:latin typeface="Arial" panose="020B0604020202020204" pitchFamily="34" charset="0"/>
                <a:cs typeface="Arial" panose="020B0604020202020204" pitchFamily="34" charset="0"/>
              </a:rPr>
              <a:t>For each experiments, we run 100 communication rounds. </a:t>
            </a:r>
            <a:endParaRPr lang="en-US" sz="2400" dirty="0">
              <a:effectLst/>
              <a:latin typeface="Arial" panose="020B0604020202020204" pitchFamily="34" charset="0"/>
              <a:cs typeface="Arial" panose="020B0604020202020204" pitchFamily="34" charset="0"/>
            </a:endParaRPr>
          </a:p>
          <a:p>
            <a:endParaRPr lang="en-US" dirty="0"/>
          </a:p>
          <a:p>
            <a:pPr lvl="1"/>
            <a:endParaRPr lang="en-US" dirty="0"/>
          </a:p>
          <a:p>
            <a:pPr lvl="1"/>
            <a:endParaRPr lang="en-US" dirty="0"/>
          </a:p>
        </p:txBody>
      </p:sp>
      <p:sp>
        <p:nvSpPr>
          <p:cNvPr id="6" name="TextBox 5">
            <a:extLst>
              <a:ext uri="{FF2B5EF4-FFF2-40B4-BE49-F238E27FC236}">
                <a16:creationId xmlns:a16="http://schemas.microsoft.com/office/drawing/2014/main" id="{130B625A-27B9-E11E-3C38-FC31682643A8}"/>
              </a:ext>
            </a:extLst>
          </p:cNvPr>
          <p:cNvSpPr txBox="1"/>
          <p:nvPr/>
        </p:nvSpPr>
        <p:spPr>
          <a:xfrm>
            <a:off x="1141124" y="6517262"/>
            <a:ext cx="10057379" cy="200055"/>
          </a:xfrm>
          <a:prstGeom prst="rect">
            <a:avLst/>
          </a:prstGeom>
          <a:noFill/>
        </p:spPr>
        <p:txBody>
          <a:bodyPr wrap="square" rtlCol="0">
            <a:spAutoFit/>
          </a:bodyPr>
          <a:lstStyle/>
          <a:p>
            <a:pPr marL="228600" indent="-228600">
              <a:buAutoNum type="arabicPeriod"/>
            </a:pPr>
            <a:r>
              <a:rPr lang="en-US" sz="700" dirty="0">
                <a:solidFill>
                  <a:schemeClr val="bg1">
                    <a:lumMod val="50000"/>
                  </a:schemeClr>
                </a:solidFill>
                <a:latin typeface="Arial" panose="020B0604020202020204" pitchFamily="34" charset="0"/>
                <a:cs typeface="Arial" panose="020B0604020202020204" pitchFamily="34" charset="0"/>
              </a:rPr>
              <a:t>F. </a:t>
            </a:r>
            <a:r>
              <a:rPr lang="en-US" sz="700" dirty="0" err="1">
                <a:solidFill>
                  <a:schemeClr val="bg1">
                    <a:lumMod val="50000"/>
                  </a:schemeClr>
                </a:solidFill>
                <a:latin typeface="Arial" panose="020B0604020202020204" pitchFamily="34" charset="0"/>
                <a:cs typeface="Arial" panose="020B0604020202020204" pitchFamily="34" charset="0"/>
              </a:rPr>
              <a:t>Scheidegger</a:t>
            </a:r>
            <a:r>
              <a:rPr lang="en-US" sz="700" dirty="0">
                <a:solidFill>
                  <a:schemeClr val="bg1">
                    <a:lumMod val="50000"/>
                  </a:schemeClr>
                </a:solidFill>
                <a:latin typeface="Arial" panose="020B0604020202020204" pitchFamily="34" charset="0"/>
                <a:cs typeface="Arial" panose="020B0604020202020204" pitchFamily="34" charset="0"/>
              </a:rPr>
              <a:t>, R. </a:t>
            </a:r>
            <a:r>
              <a:rPr lang="en-US" sz="700" dirty="0" err="1">
                <a:solidFill>
                  <a:schemeClr val="bg1">
                    <a:lumMod val="50000"/>
                  </a:schemeClr>
                </a:solidFill>
                <a:latin typeface="Arial" panose="020B0604020202020204" pitchFamily="34" charset="0"/>
                <a:cs typeface="Arial" panose="020B0604020202020204" pitchFamily="34" charset="0"/>
              </a:rPr>
              <a:t>Istrate</a:t>
            </a:r>
            <a:r>
              <a:rPr lang="en-US" sz="700" dirty="0">
                <a:solidFill>
                  <a:schemeClr val="bg1">
                    <a:lumMod val="50000"/>
                  </a:schemeClr>
                </a:solidFill>
                <a:latin typeface="Arial" panose="020B0604020202020204" pitchFamily="34" charset="0"/>
                <a:cs typeface="Arial" panose="020B0604020202020204" pitchFamily="34" charset="0"/>
              </a:rPr>
              <a:t>, G. </a:t>
            </a:r>
            <a:r>
              <a:rPr lang="en-US" sz="700" dirty="0" err="1">
                <a:solidFill>
                  <a:schemeClr val="bg1">
                    <a:lumMod val="50000"/>
                  </a:schemeClr>
                </a:solidFill>
                <a:latin typeface="Arial" panose="020B0604020202020204" pitchFamily="34" charset="0"/>
                <a:cs typeface="Arial" panose="020B0604020202020204" pitchFamily="34" charset="0"/>
              </a:rPr>
              <a:t>Mariani</a:t>
            </a:r>
            <a:r>
              <a:rPr lang="en-US" sz="700" dirty="0">
                <a:solidFill>
                  <a:schemeClr val="bg1">
                    <a:lumMod val="50000"/>
                  </a:schemeClr>
                </a:solidFill>
                <a:latin typeface="Arial" panose="020B0604020202020204" pitchFamily="34" charset="0"/>
                <a:cs typeface="Arial" panose="020B0604020202020204" pitchFamily="34" charset="0"/>
              </a:rPr>
              <a:t>, L. </a:t>
            </a:r>
            <a:r>
              <a:rPr lang="en-US" sz="700" dirty="0" err="1">
                <a:solidFill>
                  <a:schemeClr val="bg1">
                    <a:lumMod val="50000"/>
                  </a:schemeClr>
                </a:solidFill>
                <a:latin typeface="Arial" panose="020B0604020202020204" pitchFamily="34" charset="0"/>
                <a:cs typeface="Arial" panose="020B0604020202020204" pitchFamily="34" charset="0"/>
              </a:rPr>
              <a:t>Benini</a:t>
            </a:r>
            <a:r>
              <a:rPr lang="en-US" sz="700" dirty="0">
                <a:solidFill>
                  <a:schemeClr val="bg1">
                    <a:lumMod val="50000"/>
                  </a:schemeClr>
                </a:solidFill>
                <a:latin typeface="Arial" panose="020B0604020202020204" pitchFamily="34" charset="0"/>
                <a:cs typeface="Arial" panose="020B0604020202020204" pitchFamily="34" charset="0"/>
              </a:rPr>
              <a:t>, C. </a:t>
            </a:r>
            <a:r>
              <a:rPr lang="en-US" sz="700" dirty="0" err="1">
                <a:solidFill>
                  <a:schemeClr val="bg1">
                    <a:lumMod val="50000"/>
                  </a:schemeClr>
                </a:solidFill>
                <a:latin typeface="Arial" panose="020B0604020202020204" pitchFamily="34" charset="0"/>
                <a:cs typeface="Arial" panose="020B0604020202020204" pitchFamily="34" charset="0"/>
              </a:rPr>
              <a:t>Bekas</a:t>
            </a:r>
            <a:r>
              <a:rPr lang="en-US" sz="700" dirty="0">
                <a:solidFill>
                  <a:schemeClr val="bg1">
                    <a:lumMod val="50000"/>
                  </a:schemeClr>
                </a:solidFill>
                <a:latin typeface="Arial" panose="020B0604020202020204" pitchFamily="34" charset="0"/>
                <a:cs typeface="Arial" panose="020B0604020202020204" pitchFamily="34" charset="0"/>
              </a:rPr>
              <a:t>, and C. </a:t>
            </a:r>
            <a:r>
              <a:rPr lang="en-US" sz="700" dirty="0" err="1">
                <a:solidFill>
                  <a:schemeClr val="bg1">
                    <a:lumMod val="50000"/>
                  </a:schemeClr>
                </a:solidFill>
                <a:latin typeface="Arial" panose="020B0604020202020204" pitchFamily="34" charset="0"/>
                <a:cs typeface="Arial" panose="020B0604020202020204" pitchFamily="34" charset="0"/>
              </a:rPr>
              <a:t>Malossi</a:t>
            </a:r>
            <a:r>
              <a:rPr lang="en-US" sz="700" dirty="0">
                <a:solidFill>
                  <a:schemeClr val="bg1">
                    <a:lumMod val="50000"/>
                  </a:schemeClr>
                </a:solidFill>
                <a:latin typeface="Arial" panose="020B0604020202020204" pitchFamily="34" charset="0"/>
                <a:cs typeface="Arial" panose="020B0604020202020204" pitchFamily="34" charset="0"/>
              </a:rPr>
              <a:t>, “Efficient image dataset classification difficulty estimation for predicting deep-learning accuracy,” The Visual Computer, vol. 37, 2021. </a:t>
            </a:r>
          </a:p>
        </p:txBody>
      </p:sp>
    </p:spTree>
    <p:extLst>
      <p:ext uri="{BB962C8B-B14F-4D97-AF65-F5344CB8AC3E}">
        <p14:creationId xmlns:p14="http://schemas.microsoft.com/office/powerpoint/2010/main" val="3300208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9151-C7CC-1DCF-D445-6E8FC0DDEB36}"/>
              </a:ext>
            </a:extLst>
          </p:cNvPr>
          <p:cNvSpPr>
            <a:spLocks noGrp="1"/>
          </p:cNvSpPr>
          <p:nvPr>
            <p:ph type="title"/>
          </p:nvPr>
        </p:nvSpPr>
        <p:spPr/>
        <p:txBody>
          <a:bodyPr/>
          <a:lstStyle/>
          <a:p>
            <a:r>
              <a:rPr lang="en-US" dirty="0"/>
              <a:t>Experiment Results and Findings</a:t>
            </a:r>
          </a:p>
        </p:txBody>
      </p:sp>
      <p:sp>
        <p:nvSpPr>
          <p:cNvPr id="3" name="Content Placeholder 2">
            <a:extLst>
              <a:ext uri="{FF2B5EF4-FFF2-40B4-BE49-F238E27FC236}">
                <a16:creationId xmlns:a16="http://schemas.microsoft.com/office/drawing/2014/main" id="{236770BB-35C6-C2A6-4A67-550B282647EF}"/>
              </a:ext>
            </a:extLst>
          </p:cNvPr>
          <p:cNvSpPr>
            <a:spLocks noGrp="1"/>
          </p:cNvSpPr>
          <p:nvPr>
            <p:ph sz="quarter" idx="12"/>
          </p:nvPr>
        </p:nvSpPr>
        <p:spPr/>
        <p:txBody>
          <a:bodyPr/>
          <a:lstStyle/>
          <a:p>
            <a:r>
              <a:rPr lang="en-US" dirty="0"/>
              <a:t>RQ1: Is there a complexity order for the MNIST datasets in terms of the proposed metrices in singular environment?</a:t>
            </a:r>
          </a:p>
        </p:txBody>
      </p:sp>
      <p:sp>
        <p:nvSpPr>
          <p:cNvPr id="4" name="Slide Number Placeholder 3">
            <a:extLst>
              <a:ext uri="{FF2B5EF4-FFF2-40B4-BE49-F238E27FC236}">
                <a16:creationId xmlns:a16="http://schemas.microsoft.com/office/drawing/2014/main" id="{6CF1CC6C-BB6E-C6EE-A139-F9191A26C888}"/>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59</a:t>
            </a:fld>
            <a:endParaRPr lang="en-US">
              <a:solidFill>
                <a:srgbClr val="000000">
                  <a:lumMod val="50000"/>
                  <a:lumOff val="50000"/>
                </a:srgbClr>
              </a:solidFill>
            </a:endParaRPr>
          </a:p>
        </p:txBody>
      </p:sp>
      <p:pic>
        <p:nvPicPr>
          <p:cNvPr id="6" name="Picture 5">
            <a:extLst>
              <a:ext uri="{FF2B5EF4-FFF2-40B4-BE49-F238E27FC236}">
                <a16:creationId xmlns:a16="http://schemas.microsoft.com/office/drawing/2014/main" id="{DF0227C7-0CAD-101A-2044-9098A7BE7E75}"/>
              </a:ext>
            </a:extLst>
          </p:cNvPr>
          <p:cNvPicPr>
            <a:picLocks noChangeAspect="1"/>
          </p:cNvPicPr>
          <p:nvPr/>
        </p:nvPicPr>
        <p:blipFill>
          <a:blip r:embed="rId3"/>
          <a:stretch>
            <a:fillRect/>
          </a:stretch>
        </p:blipFill>
        <p:spPr>
          <a:xfrm rot="5400000">
            <a:off x="5140604" y="-1742010"/>
            <a:ext cx="1547991" cy="10061941"/>
          </a:xfrm>
          <a:prstGeom prst="rect">
            <a:avLst/>
          </a:prstGeom>
        </p:spPr>
      </p:pic>
      <p:sp>
        <p:nvSpPr>
          <p:cNvPr id="7" name="TextBox 6">
            <a:extLst>
              <a:ext uri="{FF2B5EF4-FFF2-40B4-BE49-F238E27FC236}">
                <a16:creationId xmlns:a16="http://schemas.microsoft.com/office/drawing/2014/main" id="{ABB0AAB9-A7F4-69B6-DC24-4E1329785503}"/>
              </a:ext>
            </a:extLst>
          </p:cNvPr>
          <p:cNvSpPr txBox="1"/>
          <p:nvPr/>
        </p:nvSpPr>
        <p:spPr>
          <a:xfrm>
            <a:off x="530901" y="4243314"/>
            <a:ext cx="10930742" cy="2031325"/>
          </a:xfrm>
          <a:prstGeom prst="rect">
            <a:avLst/>
          </a:prstGeom>
          <a:noFill/>
          <a:ln w="12700">
            <a:solidFill>
              <a:schemeClr val="tx2"/>
            </a:solidFill>
          </a:ln>
        </p:spPr>
        <p:txBody>
          <a:bodyPr wrap="square" rtlCol="0">
            <a:spAutoFit/>
          </a:bodyPr>
          <a:lstStyle/>
          <a:p>
            <a:r>
              <a:rPr lang="en-US" b="1" dirty="0">
                <a:solidFill>
                  <a:schemeClr val="tx2"/>
                </a:solidFill>
              </a:rPr>
              <a:t>Findings: </a:t>
            </a:r>
          </a:p>
          <a:p>
            <a:r>
              <a:rPr lang="en-US" dirty="0"/>
              <a:t>1. Handwritten- MNIST is the least complex and Fashion-MNIST is the most, seen by their variation, and EMNIST-digits is between both. </a:t>
            </a:r>
          </a:p>
          <a:p>
            <a:r>
              <a:rPr lang="en-US" dirty="0"/>
              <a:t>2. Sparsity at r</a:t>
            </a:r>
            <a:r>
              <a:rPr lang="en-US" baseline="30000" dirty="0"/>
              <a:t>2</a:t>
            </a:r>
            <a:r>
              <a:rPr lang="en-US" dirty="0"/>
              <a:t> = 95% implies that Fashion-MNIST requires a lot of sparse components for explaining variances in between 80% and 95%. </a:t>
            </a:r>
          </a:p>
          <a:p>
            <a:r>
              <a:rPr lang="en-US" dirty="0"/>
              <a:t>3. At variance threshold = 0, Fashion-MNIST doesn’t include many zeros over the data set, whereas if we consider pixel value 90 as threshold, it still has the largest environment complexity. </a:t>
            </a:r>
          </a:p>
        </p:txBody>
      </p:sp>
      <p:sp>
        <p:nvSpPr>
          <p:cNvPr id="8" name="TextBox 7">
            <a:extLst>
              <a:ext uri="{FF2B5EF4-FFF2-40B4-BE49-F238E27FC236}">
                <a16:creationId xmlns:a16="http://schemas.microsoft.com/office/drawing/2014/main" id="{B165052B-36FD-D3B6-AE3F-70C06EB5D5DA}"/>
              </a:ext>
            </a:extLst>
          </p:cNvPr>
          <p:cNvSpPr txBox="1"/>
          <p:nvPr/>
        </p:nvSpPr>
        <p:spPr>
          <a:xfrm>
            <a:off x="1191823" y="6410030"/>
            <a:ext cx="10092550" cy="461665"/>
          </a:xfrm>
          <a:prstGeom prst="rect">
            <a:avLst/>
          </a:prstGeom>
          <a:noFill/>
        </p:spPr>
        <p:txBody>
          <a:bodyPr wrap="square" rtlCol="0">
            <a:spAutoFit/>
          </a:bodyPr>
          <a:lstStyle/>
          <a:p>
            <a:r>
              <a:rPr lang="en-US" sz="1200" dirty="0">
                <a:solidFill>
                  <a:schemeClr val="tx2">
                    <a:lumMod val="50000"/>
                    <a:lumOff val="50000"/>
                  </a:schemeClr>
                </a:solidFill>
              </a:rPr>
              <a:t>* S. Islam and K. Solaiman**, R. Oliveira, B. Bhargava, Domain Complexity Estimation for Distributed AI Systems in Open-World Perception Domain, Artificial Intelligence (Open-World AI), July 2023. </a:t>
            </a:r>
          </a:p>
        </p:txBody>
      </p:sp>
    </p:spTree>
    <p:extLst>
      <p:ext uri="{BB962C8B-B14F-4D97-AF65-F5344CB8AC3E}">
        <p14:creationId xmlns:p14="http://schemas.microsoft.com/office/powerpoint/2010/main" val="58161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7889-DDC8-6A0A-062C-F230DB66EEAD}"/>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CD5E1A33-1C9B-621F-FAC1-F92E2E6BA5F1}"/>
              </a:ext>
            </a:extLst>
          </p:cNvPr>
          <p:cNvSpPr>
            <a:spLocks noGrp="1"/>
          </p:cNvSpPr>
          <p:nvPr>
            <p:ph sz="quarter" idx="12"/>
          </p:nvPr>
        </p:nvSpPr>
        <p:spPr/>
        <p:txBody>
          <a:bodyPr>
            <a:normAutofit fontScale="92500" lnSpcReduction="20000"/>
          </a:bodyPr>
          <a:lstStyle/>
          <a:p>
            <a:pPr>
              <a:lnSpc>
                <a:spcPct val="110000"/>
              </a:lnSpc>
            </a:pPr>
            <a:r>
              <a:rPr kumimoji="0" lang="en-US" sz="2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Knowledge management requires </a:t>
            </a:r>
            <a:r>
              <a:rPr kumimoji="0" lang="en-US" sz="2400" b="1" i="0" u="none" strike="noStrike" kern="1200" cap="none" spc="0" normalizeH="0" baseline="0" noProof="0" dirty="0">
                <a:ln>
                  <a:noFill/>
                </a:ln>
                <a:solidFill>
                  <a:srgbClr val="C00300"/>
                </a:solidFill>
                <a:effectLst/>
                <a:uLnTx/>
                <a:uFillTx/>
                <a:latin typeface="Arial" panose="020B0604020202020204" pitchFamily="34" charset="0"/>
                <a:cs typeface="Arial" panose="020B0604020202020204" pitchFamily="34" charset="0"/>
              </a:rPr>
              <a:t>data integration</a:t>
            </a:r>
            <a:r>
              <a:rPr kumimoji="0" lang="en-US" sz="2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1200" cap="none" spc="0" normalizeH="0" baseline="0" noProof="0" dirty="0">
                <a:ln>
                  <a:noFill/>
                </a:ln>
                <a:effectLst/>
                <a:uLnTx/>
                <a:uFillTx/>
                <a:latin typeface="Arial" panose="020B0604020202020204" pitchFamily="34" charset="0"/>
                <a:cs typeface="Arial" panose="020B0604020202020204" pitchFamily="34" charset="0"/>
              </a:rPr>
              <a:t>and</a:t>
            </a:r>
            <a:r>
              <a:rPr lang="en-US" sz="2400" dirty="0">
                <a:latin typeface="Arial" panose="020B0604020202020204" pitchFamily="34" charset="0"/>
                <a:cs typeface="Arial" panose="020B0604020202020204" pitchFamily="34" charset="0"/>
              </a:rPr>
              <a:t> </a:t>
            </a:r>
            <a:r>
              <a:rPr lang="en-US" sz="2400" b="1" dirty="0">
                <a:solidFill>
                  <a:srgbClr val="C00300"/>
                </a:solidFill>
                <a:latin typeface="Arial" panose="020B0604020202020204" pitchFamily="34" charset="0"/>
                <a:cs typeface="Arial" panose="020B0604020202020204" pitchFamily="34" charset="0"/>
              </a:rPr>
              <a:t>inconsistency </a:t>
            </a:r>
            <a:r>
              <a:rPr kumimoji="0" lang="en-US" sz="2400" b="1" i="0" u="none" strike="noStrike" kern="1200" cap="none" spc="0" normalizeH="0" baseline="0" noProof="0" dirty="0">
                <a:ln>
                  <a:noFill/>
                </a:ln>
                <a:solidFill>
                  <a:srgbClr val="C00300"/>
                </a:solidFill>
                <a:effectLst/>
                <a:uLnTx/>
                <a:uFillTx/>
                <a:latin typeface="Arial" panose="020B0604020202020204" pitchFamily="34" charset="0"/>
                <a:cs typeface="Arial" panose="020B0604020202020204" pitchFamily="34" charset="0"/>
              </a:rPr>
              <a:t>resolution</a:t>
            </a:r>
            <a:r>
              <a:rPr kumimoji="0" lang="en-US" sz="2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Data integration approaches need to adapt to exact and approximate matches, novel data sources, and continual learning. This often faces the issue of </a:t>
            </a:r>
            <a:r>
              <a:rPr kumimoji="0" lang="en-US" sz="2400" b="1" i="0" u="none" strike="noStrike" kern="1200" cap="none" spc="0" normalizeH="0" baseline="0" noProof="0" dirty="0">
                <a:ln>
                  <a:noFill/>
                </a:ln>
                <a:solidFill>
                  <a:srgbClr val="C00300"/>
                </a:solidFill>
                <a:effectLst/>
                <a:uLnTx/>
                <a:uFillTx/>
                <a:latin typeface="Arial" panose="020B0604020202020204" pitchFamily="34" charset="0"/>
                <a:cs typeface="Arial" panose="020B0604020202020204" pitchFamily="34" charset="0"/>
              </a:rPr>
              <a:t>lack of annotation data</a:t>
            </a:r>
            <a:r>
              <a:rPr kumimoji="0" lang="en-US" sz="2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260338" lvl="1" indent="0">
              <a:lnSpc>
                <a:spcPct val="110000"/>
              </a:lnSpc>
              <a:buNone/>
            </a:pPr>
            <a:r>
              <a:rPr kumimoji="0" lang="en-US" b="0" i="1" u="none" strike="noStrike" kern="1200" cap="none" spc="0" normalizeH="0" baseline="0" noProof="0" dirty="0">
                <a:ln>
                  <a:noFill/>
                </a:ln>
                <a:effectLst/>
                <a:uLnTx/>
                <a:uFillTx/>
                <a:latin typeface="Arial" panose="020B0604020202020204" pitchFamily="34" charset="0"/>
                <a:cs typeface="Arial" panose="020B0604020202020204" pitchFamily="34" charset="0"/>
              </a:rPr>
              <a:t>Solution: </a:t>
            </a:r>
          </a:p>
          <a:p>
            <a:pPr lvl="1">
              <a:lnSpc>
                <a:spcPct val="110000"/>
              </a:lnSpc>
            </a:pPr>
            <a:r>
              <a:rPr lang="en-US" sz="2000" dirty="0">
                <a:latin typeface="Arial" panose="020B0604020202020204" pitchFamily="34" charset="0"/>
                <a:cs typeface="Arial" panose="020B0604020202020204" pitchFamily="34" charset="0"/>
              </a:rPr>
              <a:t>Find </a:t>
            </a:r>
            <a:r>
              <a:rPr lang="en-US" sz="2000" b="1" dirty="0">
                <a:latin typeface="Arial" panose="020B0604020202020204" pitchFamily="34" charset="0"/>
                <a:cs typeface="Arial" panose="020B0604020202020204" pitchFamily="34" charset="0"/>
              </a:rPr>
              <a:t>novel sources of supervision </a:t>
            </a:r>
            <a:r>
              <a:rPr lang="en-US" sz="2000" dirty="0">
                <a:latin typeface="Arial" panose="020B0604020202020204" pitchFamily="34" charset="0"/>
                <a:cs typeface="Arial" panose="020B0604020202020204" pitchFamily="34" charset="0"/>
              </a:rPr>
              <a:t>other than relevance labels</a:t>
            </a:r>
          </a:p>
          <a:p>
            <a:pPr lvl="1">
              <a:lnSpc>
                <a:spcPct val="110000"/>
              </a:lnSpc>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Exploiting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representation learning </a:t>
            </a:r>
            <a:r>
              <a:rPr kumimoji="0" lang="en-US" sz="2000" i="0" u="none" strike="noStrike" kern="1200" cap="none" spc="0" normalizeH="0" baseline="0" noProof="0" dirty="0">
                <a:ln>
                  <a:noFill/>
                </a:ln>
                <a:effectLst/>
                <a:uLnTx/>
                <a:uFillTx/>
                <a:latin typeface="Arial" panose="020B0604020202020204" pitchFamily="34" charset="0"/>
                <a:cs typeface="Arial" panose="020B0604020202020204" pitchFamily="34" charset="0"/>
              </a:rPr>
              <a:t>to capture the interconnected nature of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semantic features</a:t>
            </a:r>
            <a:endParaRPr lang="en-US" sz="2000" noProof="0" dirty="0">
              <a:latin typeface="Arial" panose="020B0604020202020204" pitchFamily="34" charset="0"/>
              <a:cs typeface="Arial" panose="020B0604020202020204" pitchFamily="34" charset="0"/>
            </a:endParaRPr>
          </a:p>
          <a:p>
            <a:pPr>
              <a:lnSpc>
                <a:spcPct val="110000"/>
              </a:lnSpc>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Multimodal information retrieval, collaborative learning, or feature extraction models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 multimodal data assumes </a:t>
            </a:r>
            <a:r>
              <a:rPr kumimoji="0" lang="en-US" sz="2400" b="1" i="0" u="none" strike="noStrike" kern="1200" cap="none" spc="0" normalizeH="0" baseline="0" noProof="0" dirty="0">
                <a:ln>
                  <a:noFill/>
                </a:ln>
                <a:solidFill>
                  <a:srgbClr val="C00300"/>
                </a:solidFill>
                <a:effectLst/>
                <a:uLnTx/>
                <a:uFillTx/>
                <a:latin typeface="Arial" panose="020B0604020202020204" pitchFamily="34" charset="0"/>
                <a:ea typeface="+mn-ea"/>
                <a:cs typeface="Arial" panose="020B0604020202020204" pitchFamily="34" charset="0"/>
              </a:rPr>
              <a:t>closed-world fixed models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and needs </a:t>
            </a:r>
            <a:r>
              <a:rPr kumimoji="0" lang="en-US" sz="2400" b="1" i="0" u="none" strike="noStrike" kern="1200" cap="none" spc="0" normalizeH="0" baseline="0" noProof="0" dirty="0">
                <a:ln>
                  <a:noFill/>
                </a:ln>
                <a:solidFill>
                  <a:srgbClr val="C00300"/>
                </a:solidFill>
                <a:effectLst/>
                <a:uLnTx/>
                <a:uFillTx/>
                <a:latin typeface="Arial" panose="020B0604020202020204" pitchFamily="34" charset="0"/>
                <a:ea typeface="+mn-ea"/>
                <a:cs typeface="Arial" panose="020B0604020202020204" pitchFamily="34" charset="0"/>
              </a:rPr>
              <a:t>re-learning</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260338" lvl="1" indent="0">
              <a:lnSpc>
                <a:spcPct val="110000"/>
              </a:lnSpc>
              <a:buNone/>
            </a:pPr>
            <a:r>
              <a:rPr kumimoji="0" lang="en-US"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Solution:</a:t>
            </a:r>
          </a:p>
          <a:p>
            <a:pPr lvl="1">
              <a:lnSpc>
                <a:spcPct val="110000"/>
              </a:lnSpc>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Characterize, detect, and tackle novelties </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dynamic data-driven applications, </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datasets</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in agent-based systems, such as in planning domains</a:t>
            </a:r>
            <a:endParaRPr lang="en-US" dirty="0"/>
          </a:p>
        </p:txBody>
      </p:sp>
      <p:sp>
        <p:nvSpPr>
          <p:cNvPr id="4" name="Slide Number Placeholder 3">
            <a:extLst>
              <a:ext uri="{FF2B5EF4-FFF2-40B4-BE49-F238E27FC236}">
                <a16:creationId xmlns:a16="http://schemas.microsoft.com/office/drawing/2014/main" id="{3ECAFF57-DA9A-6AD8-02AF-2A86458CB507}"/>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6</a:t>
            </a:fld>
            <a:endParaRPr lang="en-US">
              <a:solidFill>
                <a:srgbClr val="000000">
                  <a:lumMod val="50000"/>
                  <a:lumOff val="50000"/>
                </a:srgbClr>
              </a:solidFill>
            </a:endParaRPr>
          </a:p>
        </p:txBody>
      </p:sp>
    </p:spTree>
    <p:extLst>
      <p:ext uri="{BB962C8B-B14F-4D97-AF65-F5344CB8AC3E}">
        <p14:creationId xmlns:p14="http://schemas.microsoft.com/office/powerpoint/2010/main" val="1330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9151-C7CC-1DCF-D445-6E8FC0DDEB36}"/>
              </a:ext>
            </a:extLst>
          </p:cNvPr>
          <p:cNvSpPr>
            <a:spLocks noGrp="1"/>
          </p:cNvSpPr>
          <p:nvPr>
            <p:ph type="title"/>
          </p:nvPr>
        </p:nvSpPr>
        <p:spPr/>
        <p:txBody>
          <a:bodyPr/>
          <a:lstStyle/>
          <a:p>
            <a:r>
              <a:rPr lang="en-US" dirty="0"/>
              <a:t>Experiment Results and Findings</a:t>
            </a:r>
          </a:p>
        </p:txBody>
      </p:sp>
      <p:sp>
        <p:nvSpPr>
          <p:cNvPr id="3" name="Content Placeholder 2">
            <a:extLst>
              <a:ext uri="{FF2B5EF4-FFF2-40B4-BE49-F238E27FC236}">
                <a16:creationId xmlns:a16="http://schemas.microsoft.com/office/drawing/2014/main" id="{236770BB-35C6-C2A6-4A67-550B282647EF}"/>
              </a:ext>
            </a:extLst>
          </p:cNvPr>
          <p:cNvSpPr>
            <a:spLocks noGrp="1"/>
          </p:cNvSpPr>
          <p:nvPr>
            <p:ph sz="quarter" idx="12"/>
          </p:nvPr>
        </p:nvSpPr>
        <p:spPr/>
        <p:txBody>
          <a:bodyPr/>
          <a:lstStyle/>
          <a:p>
            <a:r>
              <a:rPr lang="en-US" dirty="0"/>
              <a:t>RQ2,3: How does Federated Environment Complexity </a:t>
            </a:r>
            <a:r>
              <a:rPr lang="en-US" b="1" i="1" dirty="0"/>
              <a:t>f(d) </a:t>
            </a:r>
            <a:r>
              <a:rPr lang="en-US" dirty="0"/>
              <a:t>effects the overall distributed learning complexity?</a:t>
            </a:r>
          </a:p>
        </p:txBody>
      </p:sp>
      <p:sp>
        <p:nvSpPr>
          <p:cNvPr id="4" name="Slide Number Placeholder 3">
            <a:extLst>
              <a:ext uri="{FF2B5EF4-FFF2-40B4-BE49-F238E27FC236}">
                <a16:creationId xmlns:a16="http://schemas.microsoft.com/office/drawing/2014/main" id="{6CF1CC6C-BB6E-C6EE-A139-F9191A26C888}"/>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60</a:t>
            </a:fld>
            <a:endParaRPr lang="en-US">
              <a:solidFill>
                <a:srgbClr val="000000">
                  <a:lumMod val="50000"/>
                  <a:lumOff val="50000"/>
                </a:srgbClr>
              </a:solidFill>
            </a:endParaRPr>
          </a:p>
        </p:txBody>
      </p:sp>
      <p:sp>
        <p:nvSpPr>
          <p:cNvPr id="7" name="TextBox 6">
            <a:extLst>
              <a:ext uri="{FF2B5EF4-FFF2-40B4-BE49-F238E27FC236}">
                <a16:creationId xmlns:a16="http://schemas.microsoft.com/office/drawing/2014/main" id="{ABB0AAB9-A7F4-69B6-DC24-4E1329785503}"/>
              </a:ext>
            </a:extLst>
          </p:cNvPr>
          <p:cNvSpPr txBox="1"/>
          <p:nvPr/>
        </p:nvSpPr>
        <p:spPr>
          <a:xfrm>
            <a:off x="712245" y="5036321"/>
            <a:ext cx="10930742" cy="1200329"/>
          </a:xfrm>
          <a:prstGeom prst="rect">
            <a:avLst/>
          </a:prstGeom>
          <a:noFill/>
          <a:ln w="12700">
            <a:solidFill>
              <a:schemeClr val="tx2"/>
            </a:solidFill>
          </a:ln>
        </p:spPr>
        <p:txBody>
          <a:bodyPr wrap="square" rtlCol="0">
            <a:spAutoFit/>
          </a:bodyPr>
          <a:lstStyle/>
          <a:p>
            <a:r>
              <a:rPr lang="en-US" b="1" dirty="0">
                <a:solidFill>
                  <a:schemeClr val="tx2"/>
                </a:solidFill>
              </a:rPr>
              <a:t>Findings:</a:t>
            </a:r>
          </a:p>
          <a:p>
            <a:pPr marL="342900" indent="-342900">
              <a:buAutoNum type="arabicPeriod"/>
            </a:pPr>
            <a:r>
              <a:rPr lang="en-US" dirty="0"/>
              <a:t>For easier handwritten-MNIST, accuracy is higher, and effort is lower than fashion-MNIST. </a:t>
            </a:r>
          </a:p>
          <a:p>
            <a:pPr marL="342900" indent="-342900">
              <a:buAutoNum type="arabicPeriod"/>
            </a:pPr>
            <a:r>
              <a:rPr lang="en-US" dirty="0"/>
              <a:t>As the value of </a:t>
            </a:r>
            <a:r>
              <a:rPr lang="en-US" i="1" dirty="0"/>
              <a:t>f(d) </a:t>
            </a:r>
            <a:r>
              <a:rPr lang="en-US" dirty="0"/>
              <a:t>increases, accuracy decreases, in line with the benchmark classifier. </a:t>
            </a:r>
          </a:p>
          <a:p>
            <a:pPr marL="342900" indent="-342900">
              <a:buAutoNum type="arabicPeriod"/>
            </a:pPr>
            <a:r>
              <a:rPr lang="en-US" dirty="0"/>
              <a:t>As</a:t>
            </a:r>
            <a:r>
              <a:rPr lang="en-US" i="1" dirty="0"/>
              <a:t> f(d) </a:t>
            </a:r>
            <a:r>
              <a:rPr lang="en-US" dirty="0"/>
              <a:t>increases, the effort increases, while the intrinsic features (at 60% var. </a:t>
            </a:r>
            <a:r>
              <a:rPr lang="en-US" dirty="0" err="1"/>
              <a:t>thres</a:t>
            </a:r>
            <a:r>
              <a:rPr lang="en-US" dirty="0"/>
              <a:t>.) remains identical. </a:t>
            </a:r>
          </a:p>
        </p:txBody>
      </p:sp>
      <p:sp>
        <p:nvSpPr>
          <p:cNvPr id="5" name="TextBox 4">
            <a:extLst>
              <a:ext uri="{FF2B5EF4-FFF2-40B4-BE49-F238E27FC236}">
                <a16:creationId xmlns:a16="http://schemas.microsoft.com/office/drawing/2014/main" id="{6BBBC50E-9E3E-D19A-A52D-C1598B639767}"/>
              </a:ext>
            </a:extLst>
          </p:cNvPr>
          <p:cNvSpPr txBox="1"/>
          <p:nvPr/>
        </p:nvSpPr>
        <p:spPr>
          <a:xfrm>
            <a:off x="8638569" y="1874748"/>
            <a:ext cx="2441694" cy="369332"/>
          </a:xfrm>
          <a:prstGeom prst="rect">
            <a:avLst/>
          </a:prstGeom>
          <a:noFill/>
          <a:ln>
            <a:solidFill>
              <a:schemeClr val="tx2"/>
            </a:solidFill>
          </a:ln>
        </p:spPr>
        <p:txBody>
          <a:bodyPr wrap="none" rtlCol="0">
            <a:spAutoFit/>
          </a:bodyPr>
          <a:lstStyle/>
          <a:p>
            <a:r>
              <a:rPr lang="en-US" dirty="0">
                <a:solidFill>
                  <a:schemeClr val="tx2"/>
                </a:solidFill>
              </a:rPr>
              <a:t>Five values of </a:t>
            </a:r>
            <a:r>
              <a:rPr lang="en-US" i="1" dirty="0">
                <a:solidFill>
                  <a:schemeClr val="tx2"/>
                </a:solidFill>
              </a:rPr>
              <a:t>d</a:t>
            </a:r>
            <a:r>
              <a:rPr lang="en-US" dirty="0">
                <a:solidFill>
                  <a:schemeClr val="tx2"/>
                </a:solidFill>
              </a:rPr>
              <a:t>: 1 – 5</a:t>
            </a:r>
          </a:p>
        </p:txBody>
      </p:sp>
      <p:grpSp>
        <p:nvGrpSpPr>
          <p:cNvPr id="11" name="Group 10">
            <a:extLst>
              <a:ext uri="{FF2B5EF4-FFF2-40B4-BE49-F238E27FC236}">
                <a16:creationId xmlns:a16="http://schemas.microsoft.com/office/drawing/2014/main" id="{1F0F7702-EC1B-D5B0-DC5B-5C856BAE0B21}"/>
              </a:ext>
            </a:extLst>
          </p:cNvPr>
          <p:cNvGrpSpPr/>
          <p:nvPr/>
        </p:nvGrpSpPr>
        <p:grpSpPr>
          <a:xfrm>
            <a:off x="4272838" y="2182412"/>
            <a:ext cx="3809556" cy="2807477"/>
            <a:chOff x="3175000" y="1276350"/>
            <a:chExt cx="5842000" cy="4305300"/>
          </a:xfrm>
        </p:grpSpPr>
        <p:pic>
          <p:nvPicPr>
            <p:cNvPr id="9" name="Picture 8" descr="A graph with a line graph&#10;&#10;Description automatically generated">
              <a:extLst>
                <a:ext uri="{FF2B5EF4-FFF2-40B4-BE49-F238E27FC236}">
                  <a16:creationId xmlns:a16="http://schemas.microsoft.com/office/drawing/2014/main" id="{7C3E759E-6408-E371-5142-DCE89C8191F0}"/>
                </a:ext>
              </a:extLst>
            </p:cNvPr>
            <p:cNvPicPr>
              <a:picLocks noChangeAspect="1"/>
            </p:cNvPicPr>
            <p:nvPr/>
          </p:nvPicPr>
          <p:blipFill>
            <a:blip r:embed="rId3"/>
            <a:stretch>
              <a:fillRect/>
            </a:stretch>
          </p:blipFill>
          <p:spPr>
            <a:xfrm>
              <a:off x="3175000" y="1276350"/>
              <a:ext cx="5842000" cy="4305300"/>
            </a:xfrm>
            <a:prstGeom prst="rect">
              <a:avLst/>
            </a:prstGeom>
          </p:spPr>
        </p:pic>
        <p:sp>
          <p:nvSpPr>
            <p:cNvPr id="10" name="TextBox 9">
              <a:extLst>
                <a:ext uri="{FF2B5EF4-FFF2-40B4-BE49-F238E27FC236}">
                  <a16:creationId xmlns:a16="http://schemas.microsoft.com/office/drawing/2014/main" id="{9FAFFD40-BF1D-C89F-85CE-19AF5FDFF9A5}"/>
                </a:ext>
              </a:extLst>
            </p:cNvPr>
            <p:cNvSpPr txBox="1"/>
            <p:nvPr/>
          </p:nvSpPr>
          <p:spPr>
            <a:xfrm>
              <a:off x="6249972" y="2762053"/>
              <a:ext cx="2102677" cy="424781"/>
            </a:xfrm>
            <a:prstGeom prst="rect">
              <a:avLst/>
            </a:prstGeom>
            <a:noFill/>
          </p:spPr>
          <p:txBody>
            <a:bodyPr wrap="square" rtlCol="0">
              <a:spAutoFit/>
            </a:bodyPr>
            <a:lstStyle/>
            <a:p>
              <a:r>
                <a:rPr lang="en-US" sz="1200" dirty="0">
                  <a:solidFill>
                    <a:schemeClr val="tx2"/>
                  </a:solidFill>
                </a:rPr>
                <a:t>Fashion-MNIST</a:t>
              </a:r>
            </a:p>
          </p:txBody>
        </p:sp>
      </p:grpSp>
      <p:pic>
        <p:nvPicPr>
          <p:cNvPr id="13" name="Picture 12" descr="A graph with a line and a line&#10;&#10;Description automatically generated">
            <a:extLst>
              <a:ext uri="{FF2B5EF4-FFF2-40B4-BE49-F238E27FC236}">
                <a16:creationId xmlns:a16="http://schemas.microsoft.com/office/drawing/2014/main" id="{C24B24FA-5668-3CD8-BA29-61BA8F5E6FF3}"/>
              </a:ext>
            </a:extLst>
          </p:cNvPr>
          <p:cNvPicPr>
            <a:picLocks noChangeAspect="1"/>
          </p:cNvPicPr>
          <p:nvPr/>
        </p:nvPicPr>
        <p:blipFill>
          <a:blip r:embed="rId4"/>
          <a:stretch>
            <a:fillRect/>
          </a:stretch>
        </p:blipFill>
        <p:spPr>
          <a:xfrm>
            <a:off x="7921545" y="2305747"/>
            <a:ext cx="3323500" cy="2449275"/>
          </a:xfrm>
          <a:prstGeom prst="rect">
            <a:avLst/>
          </a:prstGeom>
        </p:spPr>
      </p:pic>
      <p:pic>
        <p:nvPicPr>
          <p:cNvPr id="15" name="Picture 14" descr="A graph of a function&#10;&#10;Description automatically generated">
            <a:extLst>
              <a:ext uri="{FF2B5EF4-FFF2-40B4-BE49-F238E27FC236}">
                <a16:creationId xmlns:a16="http://schemas.microsoft.com/office/drawing/2014/main" id="{FAF7E19C-C16C-AC4E-BAE2-F72AB9823068}"/>
              </a:ext>
            </a:extLst>
          </p:cNvPr>
          <p:cNvPicPr>
            <a:picLocks noChangeAspect="1"/>
          </p:cNvPicPr>
          <p:nvPr/>
        </p:nvPicPr>
        <p:blipFill>
          <a:blip r:embed="rId5"/>
          <a:stretch>
            <a:fillRect/>
          </a:stretch>
        </p:blipFill>
        <p:spPr>
          <a:xfrm>
            <a:off x="452968" y="2228843"/>
            <a:ext cx="3809557" cy="2807478"/>
          </a:xfrm>
          <a:prstGeom prst="rect">
            <a:avLst/>
          </a:prstGeom>
        </p:spPr>
      </p:pic>
      <p:sp>
        <p:nvSpPr>
          <p:cNvPr id="16" name="TextBox 15">
            <a:extLst>
              <a:ext uri="{FF2B5EF4-FFF2-40B4-BE49-F238E27FC236}">
                <a16:creationId xmlns:a16="http://schemas.microsoft.com/office/drawing/2014/main" id="{7EA5F398-737B-9126-1622-2BCA922DCA80}"/>
              </a:ext>
            </a:extLst>
          </p:cNvPr>
          <p:cNvSpPr txBox="1"/>
          <p:nvPr/>
        </p:nvSpPr>
        <p:spPr>
          <a:xfrm>
            <a:off x="2608705" y="3345147"/>
            <a:ext cx="1653820" cy="307777"/>
          </a:xfrm>
          <a:prstGeom prst="rect">
            <a:avLst/>
          </a:prstGeom>
          <a:noFill/>
        </p:spPr>
        <p:txBody>
          <a:bodyPr wrap="square" rtlCol="0">
            <a:spAutoFit/>
          </a:bodyPr>
          <a:lstStyle/>
          <a:p>
            <a:r>
              <a:rPr lang="en-US" sz="1400" dirty="0">
                <a:solidFill>
                  <a:schemeClr val="tx2"/>
                </a:solidFill>
              </a:rPr>
              <a:t>Hand-MNIST</a:t>
            </a:r>
          </a:p>
        </p:txBody>
      </p:sp>
      <p:sp>
        <p:nvSpPr>
          <p:cNvPr id="17" name="TextBox 16">
            <a:extLst>
              <a:ext uri="{FF2B5EF4-FFF2-40B4-BE49-F238E27FC236}">
                <a16:creationId xmlns:a16="http://schemas.microsoft.com/office/drawing/2014/main" id="{5DCDCEF9-3BB0-CB4C-B202-50C3E896D1DC}"/>
              </a:ext>
            </a:extLst>
          </p:cNvPr>
          <p:cNvSpPr txBox="1"/>
          <p:nvPr/>
        </p:nvSpPr>
        <p:spPr>
          <a:xfrm>
            <a:off x="3303864" y="3021355"/>
            <a:ext cx="5948314" cy="120032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Federated Intrinsic Complexity </a:t>
            </a:r>
            <a:r>
              <a:rPr lang="en-US" sz="2400" b="1" i="1" dirty="0"/>
              <a:t>f(x) </a:t>
            </a:r>
            <a:r>
              <a:rPr lang="en-US" sz="2400" i="1" dirty="0"/>
              <a:t>follows the same pattern for </a:t>
            </a:r>
            <a:r>
              <a:rPr lang="en-US" sz="2400" b="1" i="1" dirty="0"/>
              <a:t>Heterogeneity and Sparsity</a:t>
            </a:r>
            <a:endParaRPr lang="en-US" sz="2400" dirty="0">
              <a:solidFill>
                <a:schemeClr val="tx2"/>
              </a:solidFill>
            </a:endParaRPr>
          </a:p>
        </p:txBody>
      </p:sp>
      <p:sp>
        <p:nvSpPr>
          <p:cNvPr id="8" name="TextBox 7">
            <a:extLst>
              <a:ext uri="{FF2B5EF4-FFF2-40B4-BE49-F238E27FC236}">
                <a16:creationId xmlns:a16="http://schemas.microsoft.com/office/drawing/2014/main" id="{1A38B325-69B8-E4D6-A166-B0E7E678883D}"/>
              </a:ext>
            </a:extLst>
          </p:cNvPr>
          <p:cNvSpPr txBox="1"/>
          <p:nvPr/>
        </p:nvSpPr>
        <p:spPr>
          <a:xfrm>
            <a:off x="1191823" y="6410030"/>
            <a:ext cx="10092550" cy="461665"/>
          </a:xfrm>
          <a:prstGeom prst="rect">
            <a:avLst/>
          </a:prstGeom>
          <a:noFill/>
        </p:spPr>
        <p:txBody>
          <a:bodyPr wrap="square" rtlCol="0">
            <a:spAutoFit/>
          </a:bodyPr>
          <a:lstStyle/>
          <a:p>
            <a:r>
              <a:rPr lang="en-US" sz="1200" dirty="0">
                <a:solidFill>
                  <a:schemeClr val="tx2">
                    <a:lumMod val="50000"/>
                    <a:lumOff val="50000"/>
                  </a:schemeClr>
                </a:solidFill>
              </a:rPr>
              <a:t>* S. Islam and K. Solaiman**, R. Oliveira, B. Bhargava, Domain Complexity Estimation for Distributed AI Systems in Open-World Perception Domain, Artificial Intelligence (Open-World AI), July 2023. </a:t>
            </a:r>
          </a:p>
        </p:txBody>
      </p:sp>
    </p:spTree>
    <p:extLst>
      <p:ext uri="{BB962C8B-B14F-4D97-AF65-F5344CB8AC3E}">
        <p14:creationId xmlns:p14="http://schemas.microsoft.com/office/powerpoint/2010/main" val="247826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5"/>
                                        </p:tgtEl>
                                        <p:attrNameLst>
                                          <p:attrName>style.opacity</p:attrName>
                                        </p:attrNameLst>
                                      </p:cBhvr>
                                      <p:to>
                                        <p:strVal val="0.25"/>
                                      </p:to>
                                    </p:set>
                                    <p:animEffect filter="image" prLst="opacity: 0.25">
                                      <p:cBhvr rctx="IE">
                                        <p:cTn id="11" dur="indefinite"/>
                                        <p:tgtEl>
                                          <p:spTgt spid="15"/>
                                        </p:tgtEl>
                                      </p:cBhvr>
                                    </p:animEffect>
                                  </p:childTnLst>
                                </p:cTn>
                              </p:par>
                              <p:par>
                                <p:cTn id="12" presetID="9" presetClass="emph" presetSubtype="0" nodeType="withEffect">
                                  <p:stCondLst>
                                    <p:cond delay="0"/>
                                  </p:stCondLst>
                                  <p:childTnLst>
                                    <p:set>
                                      <p:cBhvr>
                                        <p:cTn id="13" dur="indefinite"/>
                                        <p:tgtEl>
                                          <p:spTgt spid="11"/>
                                        </p:tgtEl>
                                        <p:attrNameLst>
                                          <p:attrName>style.opacity</p:attrName>
                                        </p:attrNameLst>
                                      </p:cBhvr>
                                      <p:to>
                                        <p:strVal val="0.25"/>
                                      </p:to>
                                    </p:set>
                                    <p:animEffect filter="image" prLst="opacity: 0.25">
                                      <p:cBhvr rctx="IE">
                                        <p:cTn id="14" dur="indefinite"/>
                                        <p:tgtEl>
                                          <p:spTgt spid="11"/>
                                        </p:tgtEl>
                                      </p:cBhvr>
                                    </p:animEffect>
                                  </p:childTnLst>
                                </p:cTn>
                              </p:par>
                              <p:par>
                                <p:cTn id="15" presetID="9" presetClass="emph" presetSubtype="0" nodeType="withEffect">
                                  <p:stCondLst>
                                    <p:cond delay="0"/>
                                  </p:stCondLst>
                                  <p:childTnLst>
                                    <p:set>
                                      <p:cBhvr>
                                        <p:cTn id="16" dur="indefinite"/>
                                        <p:tgtEl>
                                          <p:spTgt spid="13"/>
                                        </p:tgtEl>
                                        <p:attrNameLst>
                                          <p:attrName>style.opacity</p:attrName>
                                        </p:attrNameLst>
                                      </p:cBhvr>
                                      <p:to>
                                        <p:strVal val="0.25"/>
                                      </p:to>
                                    </p:set>
                                    <p:animEffect filter="image" prLst="opacity: 0.25">
                                      <p:cBhvr rctx="IE">
                                        <p:cTn id="17" dur="indefinite"/>
                                        <p:tgtEl>
                                          <p:spTgt spid="13"/>
                                        </p:tgtEl>
                                      </p:cBhvr>
                                    </p:animEffect>
                                  </p:childTnLst>
                                </p:cTn>
                              </p:par>
                              <p:par>
                                <p:cTn id="18" presetID="9" presetClass="emph" presetSubtype="0" grpId="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9151-C7CC-1DCF-D445-6E8FC0DDEB36}"/>
              </a:ext>
            </a:extLst>
          </p:cNvPr>
          <p:cNvSpPr>
            <a:spLocks noGrp="1"/>
          </p:cNvSpPr>
          <p:nvPr>
            <p:ph type="title"/>
          </p:nvPr>
        </p:nvSpPr>
        <p:spPr/>
        <p:txBody>
          <a:bodyPr/>
          <a:lstStyle/>
          <a:p>
            <a:r>
              <a:rPr lang="en-US" dirty="0"/>
              <a:t>Experiment Results and Findings</a:t>
            </a:r>
          </a:p>
        </p:txBody>
      </p:sp>
      <p:sp>
        <p:nvSpPr>
          <p:cNvPr id="3" name="Content Placeholder 2">
            <a:extLst>
              <a:ext uri="{FF2B5EF4-FFF2-40B4-BE49-F238E27FC236}">
                <a16:creationId xmlns:a16="http://schemas.microsoft.com/office/drawing/2014/main" id="{236770BB-35C6-C2A6-4A67-550B282647EF}"/>
              </a:ext>
            </a:extLst>
          </p:cNvPr>
          <p:cNvSpPr>
            <a:spLocks noGrp="1"/>
          </p:cNvSpPr>
          <p:nvPr>
            <p:ph sz="quarter" idx="12"/>
          </p:nvPr>
        </p:nvSpPr>
        <p:spPr/>
        <p:txBody>
          <a:bodyPr/>
          <a:lstStyle/>
          <a:p>
            <a:r>
              <a:rPr lang="en-US" dirty="0"/>
              <a:t>RQ4: Is Federated Complexity Metric correlated to Accuracy?</a:t>
            </a:r>
          </a:p>
        </p:txBody>
      </p:sp>
      <p:sp>
        <p:nvSpPr>
          <p:cNvPr id="4" name="Slide Number Placeholder 3">
            <a:extLst>
              <a:ext uri="{FF2B5EF4-FFF2-40B4-BE49-F238E27FC236}">
                <a16:creationId xmlns:a16="http://schemas.microsoft.com/office/drawing/2014/main" id="{6CF1CC6C-BB6E-C6EE-A139-F9191A26C888}"/>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61</a:t>
            </a:fld>
            <a:endParaRPr lang="en-US">
              <a:solidFill>
                <a:srgbClr val="000000">
                  <a:lumMod val="50000"/>
                  <a:lumOff val="50000"/>
                </a:srgbClr>
              </a:solidFill>
            </a:endParaRPr>
          </a:p>
        </p:txBody>
      </p:sp>
      <p:sp>
        <p:nvSpPr>
          <p:cNvPr id="7" name="TextBox 6">
            <a:extLst>
              <a:ext uri="{FF2B5EF4-FFF2-40B4-BE49-F238E27FC236}">
                <a16:creationId xmlns:a16="http://schemas.microsoft.com/office/drawing/2014/main" id="{ABB0AAB9-A7F4-69B6-DC24-4E1329785503}"/>
              </a:ext>
            </a:extLst>
          </p:cNvPr>
          <p:cNvSpPr txBox="1"/>
          <p:nvPr/>
        </p:nvSpPr>
        <p:spPr>
          <a:xfrm>
            <a:off x="630629" y="5025611"/>
            <a:ext cx="10930742" cy="1200329"/>
          </a:xfrm>
          <a:prstGeom prst="rect">
            <a:avLst/>
          </a:prstGeom>
          <a:noFill/>
          <a:ln w="12700">
            <a:solidFill>
              <a:schemeClr val="tx2"/>
            </a:solidFill>
          </a:ln>
        </p:spPr>
        <p:txBody>
          <a:bodyPr wrap="square" rtlCol="0">
            <a:spAutoFit/>
          </a:bodyPr>
          <a:lstStyle/>
          <a:p>
            <a:r>
              <a:rPr lang="en-US" b="1" dirty="0">
                <a:solidFill>
                  <a:schemeClr val="tx2"/>
                </a:solidFill>
              </a:rPr>
              <a:t>Findings:</a:t>
            </a:r>
          </a:p>
          <a:p>
            <a:r>
              <a:rPr lang="en-US" dirty="0"/>
              <a:t>1. Federated complexity is correlated with accuracy with </a:t>
            </a:r>
            <a:r>
              <a:rPr lang="en-US" b="1" dirty="0"/>
              <a:t>R</a:t>
            </a:r>
            <a:r>
              <a:rPr lang="en-US" b="1" baseline="30000" dirty="0"/>
              <a:t>2</a:t>
            </a:r>
            <a:r>
              <a:rPr lang="en-US" dirty="0"/>
              <a:t> value of 0.85. </a:t>
            </a:r>
          </a:p>
          <a:p>
            <a:r>
              <a:rPr lang="en-US" dirty="0"/>
              <a:t>2. We can see they are negatively correlated, so increase in F(</a:t>
            </a:r>
            <a:r>
              <a:rPr lang="en-US" dirty="0" err="1"/>
              <a:t>d,X</a:t>
            </a:r>
            <a:r>
              <a:rPr lang="en-US" dirty="0"/>
              <a:t>) will decrease the accuracy</a:t>
            </a:r>
          </a:p>
          <a:p>
            <a:r>
              <a:rPr lang="en-US" dirty="0"/>
              <a:t>3. So, F(</a:t>
            </a:r>
            <a:r>
              <a:rPr lang="en-US" dirty="0" err="1"/>
              <a:t>d,X</a:t>
            </a:r>
            <a:r>
              <a:rPr lang="en-US" dirty="0"/>
              <a:t>) can be considered as a standard metric for evaluating federated learning complexity. </a:t>
            </a:r>
            <a:endParaRPr lang="en-US" dirty="0">
              <a:effectLst/>
            </a:endParaRPr>
          </a:p>
        </p:txBody>
      </p:sp>
      <p:sp>
        <p:nvSpPr>
          <p:cNvPr id="5" name="TextBox 4">
            <a:extLst>
              <a:ext uri="{FF2B5EF4-FFF2-40B4-BE49-F238E27FC236}">
                <a16:creationId xmlns:a16="http://schemas.microsoft.com/office/drawing/2014/main" id="{6BBBC50E-9E3E-D19A-A52D-C1598B639767}"/>
              </a:ext>
            </a:extLst>
          </p:cNvPr>
          <p:cNvSpPr txBox="1"/>
          <p:nvPr/>
        </p:nvSpPr>
        <p:spPr>
          <a:xfrm>
            <a:off x="8638569" y="1874748"/>
            <a:ext cx="2441694" cy="369332"/>
          </a:xfrm>
          <a:prstGeom prst="rect">
            <a:avLst/>
          </a:prstGeom>
          <a:noFill/>
          <a:ln>
            <a:solidFill>
              <a:schemeClr val="tx2"/>
            </a:solidFill>
          </a:ln>
        </p:spPr>
        <p:txBody>
          <a:bodyPr wrap="none" rtlCol="0">
            <a:spAutoFit/>
          </a:bodyPr>
          <a:lstStyle/>
          <a:p>
            <a:r>
              <a:rPr lang="en-US" dirty="0">
                <a:solidFill>
                  <a:schemeClr val="tx2"/>
                </a:solidFill>
              </a:rPr>
              <a:t>Five values of </a:t>
            </a:r>
            <a:r>
              <a:rPr lang="en-US" i="1" dirty="0">
                <a:solidFill>
                  <a:schemeClr val="tx2"/>
                </a:solidFill>
              </a:rPr>
              <a:t>d</a:t>
            </a:r>
            <a:r>
              <a:rPr lang="en-US" dirty="0">
                <a:solidFill>
                  <a:schemeClr val="tx2"/>
                </a:solidFill>
              </a:rPr>
              <a:t>: 1 – 5</a:t>
            </a:r>
          </a:p>
        </p:txBody>
      </p:sp>
      <p:pic>
        <p:nvPicPr>
          <p:cNvPr id="8" name="Picture 7" descr="A graph with colored dots and stars&#10;&#10;Description automatically generated">
            <a:extLst>
              <a:ext uri="{FF2B5EF4-FFF2-40B4-BE49-F238E27FC236}">
                <a16:creationId xmlns:a16="http://schemas.microsoft.com/office/drawing/2014/main" id="{268F7E3E-5CF3-A138-D90F-E9ED37BF6536}"/>
              </a:ext>
            </a:extLst>
          </p:cNvPr>
          <p:cNvPicPr>
            <a:picLocks noChangeAspect="1"/>
          </p:cNvPicPr>
          <p:nvPr/>
        </p:nvPicPr>
        <p:blipFill>
          <a:blip r:embed="rId3"/>
          <a:stretch>
            <a:fillRect/>
          </a:stretch>
        </p:blipFill>
        <p:spPr>
          <a:xfrm>
            <a:off x="2222995" y="1701989"/>
            <a:ext cx="5842000" cy="4305300"/>
          </a:xfrm>
          <a:prstGeom prst="rect">
            <a:avLst/>
          </a:prstGeom>
        </p:spPr>
      </p:pic>
      <p:sp>
        <p:nvSpPr>
          <p:cNvPr id="6" name="TextBox 5">
            <a:extLst>
              <a:ext uri="{FF2B5EF4-FFF2-40B4-BE49-F238E27FC236}">
                <a16:creationId xmlns:a16="http://schemas.microsoft.com/office/drawing/2014/main" id="{D4B3BEE6-B375-2B4D-C17C-4DB26FF1071A}"/>
              </a:ext>
            </a:extLst>
          </p:cNvPr>
          <p:cNvSpPr txBox="1"/>
          <p:nvPr/>
        </p:nvSpPr>
        <p:spPr>
          <a:xfrm>
            <a:off x="1191823" y="6410030"/>
            <a:ext cx="10092550" cy="461665"/>
          </a:xfrm>
          <a:prstGeom prst="rect">
            <a:avLst/>
          </a:prstGeom>
          <a:noFill/>
        </p:spPr>
        <p:txBody>
          <a:bodyPr wrap="square" rtlCol="0">
            <a:spAutoFit/>
          </a:bodyPr>
          <a:lstStyle/>
          <a:p>
            <a:r>
              <a:rPr lang="en-US" sz="1200" dirty="0">
                <a:solidFill>
                  <a:schemeClr val="tx2">
                    <a:lumMod val="50000"/>
                    <a:lumOff val="50000"/>
                  </a:schemeClr>
                </a:solidFill>
              </a:rPr>
              <a:t>* S. Islam and K. Solaiman**, R. Oliveira, B. Bhargava, Domain Complexity Estimation for Distributed AI Systems in Open-World Perception Domain, Artificial Intelligence (Open-World AI), July 2023. </a:t>
            </a:r>
          </a:p>
        </p:txBody>
      </p:sp>
    </p:spTree>
    <p:extLst>
      <p:ext uri="{BB962C8B-B14F-4D97-AF65-F5344CB8AC3E}">
        <p14:creationId xmlns:p14="http://schemas.microsoft.com/office/powerpoint/2010/main" val="86868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8"/>
                                        </p:tgtEl>
                                        <p:attrNameLst>
                                          <p:attrName>style.opacity</p:attrName>
                                        </p:attrNameLst>
                                      </p:cBhvr>
                                      <p:to>
                                        <p:strVal val="0.1"/>
                                      </p:to>
                                    </p:set>
                                    <p:animEffect filter="image" prLst="opacity: 0.1">
                                      <p:cBhvr rctx="IE">
                                        <p:cTn id="7" dur="indefinite"/>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93B2-1DF5-719A-7094-64770A028145}"/>
              </a:ext>
            </a:extLst>
          </p:cNvPr>
          <p:cNvSpPr>
            <a:spLocks noGrp="1"/>
          </p:cNvSpPr>
          <p:nvPr>
            <p:ph type="title"/>
          </p:nvPr>
        </p:nvSpPr>
        <p:spPr/>
        <p:txBody>
          <a:bodyPr/>
          <a:lstStyle/>
          <a:p>
            <a:r>
              <a:rPr lang="en-US" dirty="0"/>
              <a:t>Research Contributions</a:t>
            </a:r>
          </a:p>
        </p:txBody>
      </p:sp>
      <p:sp>
        <p:nvSpPr>
          <p:cNvPr id="3" name="Content Placeholder 2">
            <a:extLst>
              <a:ext uri="{FF2B5EF4-FFF2-40B4-BE49-F238E27FC236}">
                <a16:creationId xmlns:a16="http://schemas.microsoft.com/office/drawing/2014/main" id="{2B5AE80C-BE83-C829-B3A1-794AC0F62756}"/>
              </a:ext>
            </a:extLst>
          </p:cNvPr>
          <p:cNvSpPr>
            <a:spLocks noGrp="1"/>
          </p:cNvSpPr>
          <p:nvPr>
            <p:ph sz="quarter" idx="12"/>
          </p:nvPr>
        </p:nvSpPr>
        <p:spPr/>
        <p:txBody>
          <a:bodyPr>
            <a:normAutofit/>
          </a:bodyPr>
          <a:lstStyle/>
          <a:p>
            <a:r>
              <a:rPr lang="en-US" dirty="0"/>
              <a:t>Novel framework to </a:t>
            </a:r>
            <a:r>
              <a:rPr lang="en-US" b="1" dirty="0"/>
              <a:t>measure the inherent complexity of the perception domain </a:t>
            </a:r>
            <a:r>
              <a:rPr lang="en-US" dirty="0"/>
              <a:t>– with upper and lower limits, including non-linearity</a:t>
            </a:r>
          </a:p>
          <a:p>
            <a:r>
              <a:rPr lang="en-US" dirty="0"/>
              <a:t>Novel </a:t>
            </a:r>
            <a:r>
              <a:rPr lang="en-US" b="1" dirty="0"/>
              <a:t>complexity</a:t>
            </a:r>
            <a:r>
              <a:rPr lang="en-US" dirty="0"/>
              <a:t> measurement </a:t>
            </a:r>
            <a:r>
              <a:rPr lang="en-US" b="1" dirty="0"/>
              <a:t>metric for distributed federated environment</a:t>
            </a:r>
            <a:r>
              <a:rPr lang="en-US" dirty="0"/>
              <a:t> in perception domain</a:t>
            </a:r>
          </a:p>
          <a:p>
            <a:r>
              <a:rPr lang="en-US" dirty="0"/>
              <a:t>Extensive experiments on </a:t>
            </a:r>
            <a:r>
              <a:rPr lang="en-US" b="1" dirty="0"/>
              <a:t>MNIST, Fashion-MNIST, and EMNIST-digits </a:t>
            </a:r>
            <a:r>
              <a:rPr lang="en-US" dirty="0"/>
              <a:t>in distinct distributed settings and performed ablation study to measure the impact of each components of our proposed metric on the distributed domain complexity</a:t>
            </a:r>
          </a:p>
          <a:p>
            <a:endParaRPr lang="en-US" dirty="0"/>
          </a:p>
        </p:txBody>
      </p:sp>
      <p:sp>
        <p:nvSpPr>
          <p:cNvPr id="4" name="Slide Number Placeholder 3">
            <a:extLst>
              <a:ext uri="{FF2B5EF4-FFF2-40B4-BE49-F238E27FC236}">
                <a16:creationId xmlns:a16="http://schemas.microsoft.com/office/drawing/2014/main" id="{0C2470B5-5950-8B3F-8DCD-CB0B5AE1F18F}"/>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62</a:t>
            </a:fld>
            <a:endParaRPr lang="en-US">
              <a:solidFill>
                <a:srgbClr val="000000">
                  <a:lumMod val="50000"/>
                  <a:lumOff val="50000"/>
                </a:srgbClr>
              </a:solidFill>
            </a:endParaRPr>
          </a:p>
        </p:txBody>
      </p:sp>
    </p:spTree>
    <p:extLst>
      <p:ext uri="{BB962C8B-B14F-4D97-AF65-F5344CB8AC3E}">
        <p14:creationId xmlns:p14="http://schemas.microsoft.com/office/powerpoint/2010/main" val="736039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D85579-D30E-2CE2-D532-9D8BC46225B0}"/>
              </a:ext>
            </a:extLst>
          </p:cNvPr>
          <p:cNvSpPr>
            <a:spLocks noGrp="1"/>
          </p:cNvSpPr>
          <p:nvPr>
            <p:ph type="ctrTitle"/>
          </p:nvPr>
        </p:nvSpPr>
        <p:spPr/>
        <p:txBody>
          <a:bodyPr>
            <a:normAutofit fontScale="90000"/>
          </a:bodyPr>
          <a:lstStyle/>
          <a:p>
            <a:r>
              <a:rPr lang="en-US" dirty="0">
                <a:solidFill>
                  <a:srgbClr val="02259A"/>
                </a:solidFill>
              </a:rPr>
              <a:t>Contribution</a:t>
            </a:r>
            <a:r>
              <a:rPr lang="en-US" dirty="0"/>
              <a:t> #4: Novelties in Multimodal Information Retrieval</a:t>
            </a:r>
          </a:p>
        </p:txBody>
      </p:sp>
      <p:sp>
        <p:nvSpPr>
          <p:cNvPr id="2" name="Text Placeholder 1">
            <a:extLst>
              <a:ext uri="{FF2B5EF4-FFF2-40B4-BE49-F238E27FC236}">
                <a16:creationId xmlns:a16="http://schemas.microsoft.com/office/drawing/2014/main" id="{DB3E2120-ACEA-9781-8FEB-D93DF434485F}"/>
              </a:ext>
            </a:extLst>
          </p:cNvPr>
          <p:cNvSpPr>
            <a:spLocks noGrp="1"/>
          </p:cNvSpPr>
          <p:nvPr>
            <p:ph type="subTitle" idx="1"/>
          </p:nvPr>
        </p:nvSpPr>
        <p:spPr/>
        <p:txBody>
          <a:bodyPr/>
          <a:lstStyle/>
          <a:p>
            <a:r>
              <a:rPr lang="en-US" b="1" dirty="0"/>
              <a:t>Weakly Supervised Joint Embedding for Multimodal Information Retrieval</a:t>
            </a:r>
          </a:p>
        </p:txBody>
      </p:sp>
      <p:sp>
        <p:nvSpPr>
          <p:cNvPr id="4" name="Slide Number Placeholder 3">
            <a:extLst>
              <a:ext uri="{FF2B5EF4-FFF2-40B4-BE49-F238E27FC236}">
                <a16:creationId xmlns:a16="http://schemas.microsoft.com/office/drawing/2014/main" id="{245EFB84-4548-3578-AB58-99E40FCA7CFB}"/>
              </a:ext>
            </a:extLst>
          </p:cNvPr>
          <p:cNvSpPr>
            <a:spLocks noGrp="1"/>
          </p:cNvSpPr>
          <p:nvPr>
            <p:ph type="sldNum" sz="quarter" idx="12"/>
          </p:nvPr>
        </p:nvSpPr>
        <p:spPr/>
        <p:txBody>
          <a:bodyPr/>
          <a:lstStyle/>
          <a:p>
            <a:fld id="{32A2F39E-E4DB-494E-AB40-38356C65078C}" type="slidenum">
              <a:rPr lang="en-US" smtClean="0">
                <a:solidFill>
                  <a:srgbClr val="000000">
                    <a:lumMod val="50000"/>
                    <a:lumOff val="50000"/>
                  </a:srgbClr>
                </a:solidFill>
              </a:rPr>
              <a:pPr/>
              <a:t>63</a:t>
            </a:fld>
            <a:endParaRPr lang="en-US">
              <a:solidFill>
                <a:srgbClr val="000000">
                  <a:lumMod val="50000"/>
                  <a:lumOff val="50000"/>
                </a:srgbClr>
              </a:solidFill>
            </a:endParaRPr>
          </a:p>
        </p:txBody>
      </p:sp>
    </p:spTree>
    <p:extLst>
      <p:ext uri="{BB962C8B-B14F-4D97-AF65-F5344CB8AC3E}">
        <p14:creationId xmlns:p14="http://schemas.microsoft.com/office/powerpoint/2010/main" val="3264576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93B2-1DF5-719A-7094-64770A028145}"/>
              </a:ext>
            </a:extLst>
          </p:cNvPr>
          <p:cNvSpPr>
            <a:spLocks noGrp="1"/>
          </p:cNvSpPr>
          <p:nvPr>
            <p:ph type="title"/>
          </p:nvPr>
        </p:nvSpPr>
        <p:spPr/>
        <p:txBody>
          <a:bodyPr/>
          <a:lstStyle/>
          <a:p>
            <a:r>
              <a:rPr lang="en-US" dirty="0"/>
              <a:t>Problem Statement and Background</a:t>
            </a:r>
          </a:p>
        </p:txBody>
      </p:sp>
      <p:sp>
        <p:nvSpPr>
          <p:cNvPr id="3" name="Content Placeholder 2">
            <a:extLst>
              <a:ext uri="{FF2B5EF4-FFF2-40B4-BE49-F238E27FC236}">
                <a16:creationId xmlns:a16="http://schemas.microsoft.com/office/drawing/2014/main" id="{2B5AE80C-BE83-C829-B3A1-794AC0F62756}"/>
              </a:ext>
            </a:extLst>
          </p:cNvPr>
          <p:cNvSpPr>
            <a:spLocks noGrp="1"/>
          </p:cNvSpPr>
          <p:nvPr>
            <p:ph sz="quarter" idx="12"/>
          </p:nvPr>
        </p:nvSpPr>
        <p:spPr/>
        <p:txBody>
          <a:bodyPr/>
          <a:lstStyle/>
          <a:p>
            <a:r>
              <a:rPr lang="en-US" dirty="0"/>
              <a:t>How does novelties happen for MMIR?</a:t>
            </a:r>
          </a:p>
          <a:p>
            <a:r>
              <a:rPr lang="en-US" dirty="0"/>
              <a:t>How does novelties affect multimodal data?</a:t>
            </a:r>
          </a:p>
          <a:p>
            <a:r>
              <a:rPr lang="en-US" dirty="0"/>
              <a:t>Data Integration with Weak Supervision</a:t>
            </a:r>
          </a:p>
          <a:p>
            <a:r>
              <a:rPr lang="en-US" dirty="0"/>
              <a:t>Data Shifts</a:t>
            </a:r>
          </a:p>
        </p:txBody>
      </p:sp>
      <p:sp>
        <p:nvSpPr>
          <p:cNvPr id="4" name="Slide Number Placeholder 3">
            <a:extLst>
              <a:ext uri="{FF2B5EF4-FFF2-40B4-BE49-F238E27FC236}">
                <a16:creationId xmlns:a16="http://schemas.microsoft.com/office/drawing/2014/main" id="{0C2470B5-5950-8B3F-8DCD-CB0B5AE1F18F}"/>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64</a:t>
            </a:fld>
            <a:endParaRPr lang="en-US">
              <a:solidFill>
                <a:srgbClr val="000000">
                  <a:lumMod val="50000"/>
                  <a:lumOff val="50000"/>
                </a:srgbClr>
              </a:solidFill>
            </a:endParaRPr>
          </a:p>
        </p:txBody>
      </p:sp>
      <p:sp>
        <p:nvSpPr>
          <p:cNvPr id="5" name="TextBox 4">
            <a:extLst>
              <a:ext uri="{FF2B5EF4-FFF2-40B4-BE49-F238E27FC236}">
                <a16:creationId xmlns:a16="http://schemas.microsoft.com/office/drawing/2014/main" id="{A40BAE53-E322-3C56-7B31-51233680BC6F}"/>
              </a:ext>
            </a:extLst>
          </p:cNvPr>
          <p:cNvSpPr txBox="1"/>
          <p:nvPr/>
        </p:nvSpPr>
        <p:spPr>
          <a:xfrm>
            <a:off x="1141124" y="6455707"/>
            <a:ext cx="10057379" cy="415498"/>
          </a:xfrm>
          <a:prstGeom prst="rect">
            <a:avLst/>
          </a:prstGeom>
          <a:noFill/>
        </p:spPr>
        <p:txBody>
          <a:bodyPr wrap="square" rtlCol="0">
            <a:spAutoFit/>
          </a:bodyPr>
          <a:lstStyle/>
          <a:p>
            <a:pPr marL="228600" indent="-228600">
              <a:buAutoNum type="arabicPeriod"/>
            </a:pPr>
            <a:r>
              <a:rPr lang="en-US" sz="700" dirty="0">
                <a:solidFill>
                  <a:schemeClr val="bg1">
                    <a:lumMod val="50000"/>
                  </a:schemeClr>
                </a:solidFill>
                <a:latin typeface="Arial" panose="020B0604020202020204" pitchFamily="34" charset="0"/>
                <a:cs typeface="Arial" panose="020B0604020202020204" pitchFamily="34" charset="0"/>
              </a:rPr>
              <a:t>B. Liu, E. Robertson, S. Grigsby, and S. </a:t>
            </a:r>
            <a:r>
              <a:rPr lang="en-US" sz="700" dirty="0" err="1">
                <a:solidFill>
                  <a:schemeClr val="bg1">
                    <a:lumMod val="50000"/>
                  </a:schemeClr>
                </a:solidFill>
                <a:latin typeface="Arial" panose="020B0604020202020204" pitchFamily="34" charset="0"/>
                <a:cs typeface="Arial" panose="020B0604020202020204" pitchFamily="34" charset="0"/>
              </a:rPr>
              <a:t>Mazumder</a:t>
            </a:r>
            <a:r>
              <a:rPr lang="en-US" sz="700" dirty="0">
                <a:solidFill>
                  <a:schemeClr val="bg1">
                    <a:lumMod val="50000"/>
                  </a:schemeClr>
                </a:solidFill>
                <a:latin typeface="Arial" panose="020B0604020202020204" pitchFamily="34" charset="0"/>
                <a:cs typeface="Arial" panose="020B0604020202020204" pitchFamily="34" charset="0"/>
              </a:rPr>
              <a:t>, Self-initiated open world learning for autonomous ai agents, 2021. </a:t>
            </a:r>
          </a:p>
          <a:p>
            <a:pPr marL="228600" indent="-228600">
              <a:buAutoNum type="arabicPeriod"/>
            </a:pPr>
            <a:r>
              <a:rPr lang="en-US" sz="700" dirty="0">
                <a:solidFill>
                  <a:schemeClr val="bg1">
                    <a:lumMod val="50000"/>
                  </a:schemeClr>
                </a:solidFill>
                <a:latin typeface="Arial" panose="020B0604020202020204" pitchFamily="34" charset="0"/>
                <a:cs typeface="Arial" panose="020B0604020202020204" pitchFamily="34" charset="0"/>
              </a:rPr>
              <a:t>J. G. Moreno-Torres, T. Raeder, R. </a:t>
            </a:r>
            <a:r>
              <a:rPr lang="en-US" sz="700" dirty="0" err="1">
                <a:solidFill>
                  <a:schemeClr val="bg1">
                    <a:lumMod val="50000"/>
                  </a:schemeClr>
                </a:solidFill>
                <a:latin typeface="Arial" panose="020B0604020202020204" pitchFamily="34" charset="0"/>
                <a:cs typeface="Arial" panose="020B0604020202020204" pitchFamily="34" charset="0"/>
              </a:rPr>
              <a:t>Alaiz-Rodríguez</a:t>
            </a:r>
            <a:r>
              <a:rPr lang="en-US" sz="700" dirty="0">
                <a:solidFill>
                  <a:schemeClr val="bg1">
                    <a:lumMod val="50000"/>
                  </a:schemeClr>
                </a:solidFill>
                <a:latin typeface="Arial" panose="020B0604020202020204" pitchFamily="34" charset="0"/>
                <a:cs typeface="Arial" panose="020B0604020202020204" pitchFamily="34" charset="0"/>
              </a:rPr>
              <a:t>, N. V. Chawla, and F. Herrera, “A unifying view on dataset shift in classification,” Pattern Recognition, vol. 45, no. 1, pp. 521–530, 2012, </a:t>
            </a:r>
            <a:r>
              <a:rPr lang="en-US" sz="700" dirty="0" err="1">
                <a:solidFill>
                  <a:schemeClr val="bg1">
                    <a:lumMod val="50000"/>
                  </a:schemeClr>
                </a:solidFill>
                <a:latin typeface="Arial" panose="020B0604020202020204" pitchFamily="34" charset="0"/>
                <a:cs typeface="Arial" panose="020B0604020202020204" pitchFamily="34" charset="0"/>
              </a:rPr>
              <a:t>issn</a:t>
            </a:r>
            <a:r>
              <a:rPr lang="en-US" sz="700" dirty="0">
                <a:solidFill>
                  <a:schemeClr val="bg1">
                    <a:lumMod val="50000"/>
                  </a:schemeClr>
                </a:solidFill>
                <a:latin typeface="Arial" panose="020B0604020202020204" pitchFamily="34" charset="0"/>
                <a:cs typeface="Arial" panose="020B0604020202020204" pitchFamily="34" charset="0"/>
              </a:rPr>
              <a:t>: 0031-3203.</a:t>
            </a:r>
          </a:p>
          <a:p>
            <a:pPr marL="228600" indent="-228600">
              <a:buAutoNum type="arabicPeriod"/>
            </a:pPr>
            <a:r>
              <a:rPr lang="en-US" sz="700" dirty="0">
                <a:solidFill>
                  <a:schemeClr val="bg1">
                    <a:lumMod val="50000"/>
                  </a:schemeClr>
                </a:solidFill>
                <a:latin typeface="Arial" panose="020B0604020202020204" pitchFamily="34" charset="0"/>
                <a:cs typeface="Arial" panose="020B0604020202020204" pitchFamily="34" charset="0"/>
              </a:rPr>
              <a:t>https://</a:t>
            </a:r>
            <a:r>
              <a:rPr lang="en-US" sz="700" dirty="0" err="1">
                <a:solidFill>
                  <a:schemeClr val="bg1">
                    <a:lumMod val="50000"/>
                  </a:schemeClr>
                </a:solidFill>
                <a:latin typeface="Arial" panose="020B0604020202020204" pitchFamily="34" charset="0"/>
                <a:cs typeface="Arial" panose="020B0604020202020204" pitchFamily="34" charset="0"/>
              </a:rPr>
              <a:t>gsarantitis.wordpress.com</a:t>
            </a:r>
            <a:r>
              <a:rPr lang="en-US" sz="700" dirty="0">
                <a:solidFill>
                  <a:schemeClr val="bg1">
                    <a:lumMod val="50000"/>
                  </a:schemeClr>
                </a:solidFill>
                <a:latin typeface="Arial" panose="020B0604020202020204" pitchFamily="34" charset="0"/>
                <a:cs typeface="Arial" panose="020B0604020202020204" pitchFamily="34" charset="0"/>
              </a:rPr>
              <a:t>/2020/04/16/data-shift-in-machine-learning-what-is-it-and-how-to-detect-it/ </a:t>
            </a:r>
          </a:p>
        </p:txBody>
      </p:sp>
      <p:pic>
        <p:nvPicPr>
          <p:cNvPr id="8" name="Picture 7" descr="A diagram of a function&#10;&#10;Description automatically generated">
            <a:extLst>
              <a:ext uri="{FF2B5EF4-FFF2-40B4-BE49-F238E27FC236}">
                <a16:creationId xmlns:a16="http://schemas.microsoft.com/office/drawing/2014/main" id="{A9757C8A-030F-689A-4F9F-46159C2D6366}"/>
              </a:ext>
            </a:extLst>
          </p:cNvPr>
          <p:cNvPicPr>
            <a:picLocks noChangeAspect="1"/>
          </p:cNvPicPr>
          <p:nvPr/>
        </p:nvPicPr>
        <p:blipFill>
          <a:blip r:embed="rId3"/>
          <a:stretch>
            <a:fillRect/>
          </a:stretch>
        </p:blipFill>
        <p:spPr>
          <a:xfrm>
            <a:off x="6806153" y="1662214"/>
            <a:ext cx="5146118" cy="4130803"/>
          </a:xfrm>
          <a:prstGeom prst="rect">
            <a:avLst/>
          </a:prstGeom>
        </p:spPr>
      </p:pic>
      <p:pic>
        <p:nvPicPr>
          <p:cNvPr id="10" name="Picture 9" descr="A graph of different colored bars&#10;&#10;Description automatically generated">
            <a:extLst>
              <a:ext uri="{FF2B5EF4-FFF2-40B4-BE49-F238E27FC236}">
                <a16:creationId xmlns:a16="http://schemas.microsoft.com/office/drawing/2014/main" id="{59497448-B230-6AA5-44EF-4E18516B19A7}"/>
              </a:ext>
            </a:extLst>
          </p:cNvPr>
          <p:cNvPicPr>
            <a:picLocks noChangeAspect="1"/>
          </p:cNvPicPr>
          <p:nvPr/>
        </p:nvPicPr>
        <p:blipFill>
          <a:blip r:embed="rId4"/>
          <a:stretch>
            <a:fillRect/>
          </a:stretch>
        </p:blipFill>
        <p:spPr>
          <a:xfrm>
            <a:off x="6806154" y="1825728"/>
            <a:ext cx="5087985" cy="4130803"/>
          </a:xfrm>
          <a:prstGeom prst="rect">
            <a:avLst/>
          </a:prstGeom>
        </p:spPr>
      </p:pic>
      <p:pic>
        <p:nvPicPr>
          <p:cNvPr id="12" name="Picture 11" descr="A graph showing the growth of a stock market&#10;&#10;Description automatically generated">
            <a:extLst>
              <a:ext uri="{FF2B5EF4-FFF2-40B4-BE49-F238E27FC236}">
                <a16:creationId xmlns:a16="http://schemas.microsoft.com/office/drawing/2014/main" id="{36CF5048-31FD-93D8-76DC-3DC27CE502BD}"/>
              </a:ext>
            </a:extLst>
          </p:cNvPr>
          <p:cNvPicPr>
            <a:picLocks noChangeAspect="1"/>
          </p:cNvPicPr>
          <p:nvPr/>
        </p:nvPicPr>
        <p:blipFill>
          <a:blip r:embed="rId5"/>
          <a:stretch>
            <a:fillRect/>
          </a:stretch>
        </p:blipFill>
        <p:spPr>
          <a:xfrm>
            <a:off x="5957741" y="2854220"/>
            <a:ext cx="5936398" cy="3535157"/>
          </a:xfrm>
          <a:prstGeom prst="rect">
            <a:avLst/>
          </a:prstGeom>
        </p:spPr>
      </p:pic>
      <p:sp>
        <p:nvSpPr>
          <p:cNvPr id="13" name="TextBox 12">
            <a:extLst>
              <a:ext uri="{FF2B5EF4-FFF2-40B4-BE49-F238E27FC236}">
                <a16:creationId xmlns:a16="http://schemas.microsoft.com/office/drawing/2014/main" id="{DD99E5B9-EA98-BAF6-9AD9-BB3C4838609F}"/>
              </a:ext>
            </a:extLst>
          </p:cNvPr>
          <p:cNvSpPr txBox="1"/>
          <p:nvPr/>
        </p:nvSpPr>
        <p:spPr>
          <a:xfrm>
            <a:off x="708959" y="4412323"/>
            <a:ext cx="4562573" cy="1200329"/>
          </a:xfrm>
          <a:prstGeom prst="rect">
            <a:avLst/>
          </a:prstGeom>
          <a:noFill/>
        </p:spPr>
        <p:txBody>
          <a:bodyPr wrap="square" rtlCol="0">
            <a:spAutoFit/>
          </a:bodyPr>
          <a:lstStyle/>
          <a:p>
            <a:r>
              <a:rPr lang="en-US" b="1" dirty="0">
                <a:solidFill>
                  <a:schemeClr val="tx2"/>
                </a:solidFill>
              </a:rPr>
              <a:t>Prior Shift: </a:t>
            </a:r>
            <a:r>
              <a:rPr lang="en-US" i="1" dirty="0">
                <a:solidFill>
                  <a:schemeClr val="tx2"/>
                </a:solidFill>
              </a:rPr>
              <a:t>Distribution change of class-label variable, or relevance-label variable, or weak-feature variable (including no weak feature).</a:t>
            </a:r>
          </a:p>
        </p:txBody>
      </p:sp>
      <p:sp>
        <p:nvSpPr>
          <p:cNvPr id="14" name="TextBox 13">
            <a:extLst>
              <a:ext uri="{FF2B5EF4-FFF2-40B4-BE49-F238E27FC236}">
                <a16:creationId xmlns:a16="http://schemas.microsoft.com/office/drawing/2014/main" id="{4419F3B2-BE52-C17D-71BF-1B092B2650B3}"/>
              </a:ext>
            </a:extLst>
          </p:cNvPr>
          <p:cNvSpPr txBox="1"/>
          <p:nvPr/>
        </p:nvSpPr>
        <p:spPr>
          <a:xfrm>
            <a:off x="708958" y="5611283"/>
            <a:ext cx="4253979" cy="646331"/>
          </a:xfrm>
          <a:prstGeom prst="rect">
            <a:avLst/>
          </a:prstGeom>
          <a:noFill/>
        </p:spPr>
        <p:txBody>
          <a:bodyPr wrap="square" rtlCol="0">
            <a:spAutoFit/>
          </a:bodyPr>
          <a:lstStyle/>
          <a:p>
            <a:r>
              <a:rPr lang="en-US" b="1" dirty="0">
                <a:solidFill>
                  <a:schemeClr val="tx2"/>
                </a:solidFill>
              </a:rPr>
              <a:t>Concept Drift: </a:t>
            </a:r>
            <a:r>
              <a:rPr lang="en-US" i="1" dirty="0">
                <a:solidFill>
                  <a:schemeClr val="tx2"/>
                </a:solidFill>
              </a:rPr>
              <a:t>Can be temporal effect or user requirement change over time.</a:t>
            </a:r>
          </a:p>
        </p:txBody>
      </p:sp>
      <p:sp>
        <p:nvSpPr>
          <p:cNvPr id="15" name="TextBox 14">
            <a:extLst>
              <a:ext uri="{FF2B5EF4-FFF2-40B4-BE49-F238E27FC236}">
                <a16:creationId xmlns:a16="http://schemas.microsoft.com/office/drawing/2014/main" id="{61CCF495-D798-5B31-275D-B358B312F244}"/>
              </a:ext>
            </a:extLst>
          </p:cNvPr>
          <p:cNvSpPr txBox="1"/>
          <p:nvPr/>
        </p:nvSpPr>
        <p:spPr>
          <a:xfrm>
            <a:off x="708959" y="3488993"/>
            <a:ext cx="4253979" cy="923330"/>
          </a:xfrm>
          <a:prstGeom prst="rect">
            <a:avLst/>
          </a:prstGeom>
          <a:noFill/>
        </p:spPr>
        <p:txBody>
          <a:bodyPr wrap="square" rtlCol="0">
            <a:spAutoFit/>
          </a:bodyPr>
          <a:lstStyle/>
          <a:p>
            <a:r>
              <a:rPr lang="en-US" b="1" dirty="0">
                <a:solidFill>
                  <a:schemeClr val="tx2"/>
                </a:solidFill>
              </a:rPr>
              <a:t>Covariate Shift: </a:t>
            </a:r>
            <a:r>
              <a:rPr lang="en-US" i="1" dirty="0">
                <a:solidFill>
                  <a:schemeClr val="tx2"/>
                </a:solidFill>
              </a:rPr>
              <a:t>Change in application domain with same modalities, or user writes queries differently.</a:t>
            </a:r>
          </a:p>
        </p:txBody>
      </p:sp>
      <p:sp>
        <p:nvSpPr>
          <p:cNvPr id="16" name="TextBox 15">
            <a:extLst>
              <a:ext uri="{FF2B5EF4-FFF2-40B4-BE49-F238E27FC236}">
                <a16:creationId xmlns:a16="http://schemas.microsoft.com/office/drawing/2014/main" id="{B1F26272-A4E2-4DF9-6957-13F4A5CE475B}"/>
              </a:ext>
            </a:extLst>
          </p:cNvPr>
          <p:cNvSpPr txBox="1"/>
          <p:nvPr/>
        </p:nvSpPr>
        <p:spPr>
          <a:xfrm>
            <a:off x="6631296" y="3488993"/>
            <a:ext cx="4971426"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solidFill>
                  <a:schemeClr val="tx2"/>
                </a:solidFill>
              </a:rPr>
              <a:t>Additional Novelties: Data samples that do not belong to any modality that the framework can handle.</a:t>
            </a:r>
          </a:p>
          <a:p>
            <a:r>
              <a:rPr lang="en-US" dirty="0">
                <a:solidFill>
                  <a:schemeClr val="tx2"/>
                </a:solidFill>
              </a:rPr>
              <a:t>Close to concept drift </a:t>
            </a:r>
          </a:p>
        </p:txBody>
      </p:sp>
    </p:spTree>
    <p:extLst>
      <p:ext uri="{BB962C8B-B14F-4D97-AF65-F5344CB8AC3E}">
        <p14:creationId xmlns:p14="http://schemas.microsoft.com/office/powerpoint/2010/main" val="296892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F3AF-2085-8357-3D1C-3E9166D751F1}"/>
              </a:ext>
            </a:extLst>
          </p:cNvPr>
          <p:cNvSpPr>
            <a:spLocks noGrp="1"/>
          </p:cNvSpPr>
          <p:nvPr>
            <p:ph type="title"/>
          </p:nvPr>
        </p:nvSpPr>
        <p:spPr/>
        <p:txBody>
          <a:bodyPr/>
          <a:lstStyle/>
          <a:p>
            <a:r>
              <a:rPr lang="en-US" dirty="0"/>
              <a:t>Weakly Supervised Joint Embedding </a:t>
            </a:r>
          </a:p>
        </p:txBody>
      </p:sp>
      <p:pic>
        <p:nvPicPr>
          <p:cNvPr id="6" name="Content Placeholder 5">
            <a:extLst>
              <a:ext uri="{FF2B5EF4-FFF2-40B4-BE49-F238E27FC236}">
                <a16:creationId xmlns:a16="http://schemas.microsoft.com/office/drawing/2014/main" id="{A20D56B5-5952-7E2E-2154-32E9A3DC9EBC}"/>
              </a:ext>
            </a:extLst>
          </p:cNvPr>
          <p:cNvPicPr>
            <a:picLocks noGrp="1" noChangeAspect="1"/>
          </p:cNvPicPr>
          <p:nvPr>
            <p:ph sz="quarter" idx="12"/>
          </p:nvPr>
        </p:nvPicPr>
        <p:blipFill>
          <a:blip r:embed="rId2"/>
          <a:stretch>
            <a:fillRect/>
          </a:stretch>
        </p:blipFill>
        <p:spPr>
          <a:xfrm>
            <a:off x="1042535" y="1246188"/>
            <a:ext cx="10429886" cy="5046662"/>
          </a:xfrm>
        </p:spPr>
      </p:pic>
      <p:sp>
        <p:nvSpPr>
          <p:cNvPr id="4" name="Slide Number Placeholder 3">
            <a:extLst>
              <a:ext uri="{FF2B5EF4-FFF2-40B4-BE49-F238E27FC236}">
                <a16:creationId xmlns:a16="http://schemas.microsoft.com/office/drawing/2014/main" id="{004C0910-10E7-B936-8ACC-68C0F40D6861}"/>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65</a:t>
            </a:fld>
            <a:endParaRPr lang="en-US">
              <a:solidFill>
                <a:srgbClr val="000000">
                  <a:lumMod val="50000"/>
                  <a:lumOff val="50000"/>
                </a:srgbClr>
              </a:solidFill>
            </a:endParaRPr>
          </a:p>
        </p:txBody>
      </p:sp>
      <p:sp>
        <p:nvSpPr>
          <p:cNvPr id="7" name="TextBox 6">
            <a:extLst>
              <a:ext uri="{FF2B5EF4-FFF2-40B4-BE49-F238E27FC236}">
                <a16:creationId xmlns:a16="http://schemas.microsoft.com/office/drawing/2014/main" id="{F4D8EC83-D1C5-7C90-BA86-3D35EDC0909D}"/>
              </a:ext>
            </a:extLst>
          </p:cNvPr>
          <p:cNvSpPr txBox="1"/>
          <p:nvPr/>
        </p:nvSpPr>
        <p:spPr>
          <a:xfrm>
            <a:off x="1042535" y="4932687"/>
            <a:ext cx="3708574" cy="1015663"/>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sz="2000" dirty="0">
                <a:solidFill>
                  <a:schemeClr val="bg1"/>
                </a:solidFill>
              </a:rPr>
              <a:t>Contrastive Learning</a:t>
            </a:r>
          </a:p>
          <a:p>
            <a:pPr marL="285750" indent="-285750">
              <a:buFont typeface="Arial" panose="020B0604020202020204" pitchFamily="34" charset="0"/>
              <a:buChar char="•"/>
            </a:pPr>
            <a:r>
              <a:rPr lang="en-US" sz="2000" dirty="0">
                <a:solidFill>
                  <a:schemeClr val="bg1"/>
                </a:solidFill>
              </a:rPr>
              <a:t>Multi-task Learning</a:t>
            </a:r>
          </a:p>
          <a:p>
            <a:pPr marL="285750" indent="-285750">
              <a:buFont typeface="Arial" panose="020B0604020202020204" pitchFamily="34" charset="0"/>
              <a:buChar char="•"/>
            </a:pPr>
            <a:r>
              <a:rPr lang="en-US" sz="2000" dirty="0">
                <a:solidFill>
                  <a:schemeClr val="bg1"/>
                </a:solidFill>
              </a:rPr>
              <a:t>Joint Objective Function</a:t>
            </a:r>
          </a:p>
        </p:txBody>
      </p:sp>
    </p:spTree>
    <p:extLst>
      <p:ext uri="{BB962C8B-B14F-4D97-AF65-F5344CB8AC3E}">
        <p14:creationId xmlns:p14="http://schemas.microsoft.com/office/powerpoint/2010/main" val="300688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29F-5E39-A04E-8541-83EA3B909997}"/>
              </a:ext>
            </a:extLst>
          </p:cNvPr>
          <p:cNvSpPr>
            <a:spLocks noGrp="1"/>
          </p:cNvSpPr>
          <p:nvPr>
            <p:ph type="title"/>
          </p:nvPr>
        </p:nvSpPr>
        <p:spPr/>
        <p:txBody>
          <a:bodyPr/>
          <a:lstStyle/>
          <a:p>
            <a:r>
              <a:rPr lang="en-US" b="1" dirty="0"/>
              <a:t>Novelty Detection in </a:t>
            </a:r>
            <a:r>
              <a:rPr lang="en-US" b="1" dirty="0" err="1"/>
              <a:t>WesJeM</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083E09-9332-E043-98A6-076CC2A6D0F8}"/>
                  </a:ext>
                </a:extLst>
              </p:cNvPr>
              <p:cNvSpPr>
                <a:spLocks noGrp="1"/>
              </p:cNvSpPr>
              <p:nvPr>
                <p:ph sz="quarter" idx="12"/>
              </p:nvPr>
            </p:nvSpPr>
            <p:spPr/>
            <p:txBody>
              <a:bodyPr>
                <a:normAutofit/>
              </a:bodyPr>
              <a:lstStyle/>
              <a:p>
                <a:r>
                  <a:rPr lang="en-US" b="1" i="1" dirty="0"/>
                  <a:t>Data information network </a:t>
                </a:r>
                <a:r>
                  <a:rPr lang="en-US" dirty="0"/>
                  <a:t>is used</a:t>
                </a:r>
                <a:r>
                  <a:rPr lang="en-US" b="1" i="1" dirty="0"/>
                  <a:t> </a:t>
                </a:r>
                <a:r>
                  <a:rPr lang="en-US" dirty="0"/>
                  <a:t>to detect the changes during post-novelty inference. </a:t>
                </a:r>
              </a:p>
              <a:p>
                <a:r>
                  <a:rPr lang="en-US" b="1" dirty="0"/>
                  <a:t>Novel Instance. </a:t>
                </a:r>
              </a:p>
              <a:p>
                <a:pPr lvl="1"/>
                <a:r>
                  <a:rPr lang="en-US" dirty="0"/>
                  <a:t>A test instance </a:t>
                </a:r>
                <a14:m>
                  <m:oMath xmlns:m="http://schemas.openxmlformats.org/officeDocument/2006/math">
                    <m:r>
                      <a:rPr lang="en-US" i="1" dirty="0" smtClean="0">
                        <a:latin typeface="Cambria Math" panose="02040503050406030204" pitchFamily="18" charset="0"/>
                      </a:rPr>
                      <m:t>𝑥</m:t>
                    </m:r>
                  </m:oMath>
                </a14:m>
                <a:r>
                  <a:rPr lang="en-US" dirty="0"/>
                  <a:t> is novel if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𝑉</m:t>
                        </m:r>
                      </m:e>
                      <m: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𝑃</m:t>
                            </m:r>
                          </m:e>
                          <m:sub>
                            <m:r>
                              <a:rPr lang="en-US" i="1" dirty="0" err="1" smtClean="0">
                                <a:latin typeface="Cambria Math" panose="02040503050406030204" pitchFamily="18" charset="0"/>
                              </a:rPr>
                              <m:t>𝑡</m:t>
                            </m:r>
                            <m:r>
                              <a:rPr lang="en-US" i="1" dirty="0" smtClean="0">
                                <a:latin typeface="Cambria Math" panose="02040503050406030204" pitchFamily="18" charset="0"/>
                              </a:rPr>
                              <m:t>𝑟</m:t>
                            </m:r>
                            <m:r>
                              <a:rPr lang="en-US" b="0" i="1" dirty="0" smtClean="0">
                                <a:latin typeface="Cambria Math" panose="02040503050406030204" pitchFamily="18" charset="0"/>
                              </a:rPr>
                              <m:t>+</m:t>
                            </m:r>
                            <m:r>
                              <a:rPr lang="en-US" i="1" dirty="0" err="1" smtClean="0">
                                <a:latin typeface="Cambria Math" panose="02040503050406030204" pitchFamily="18" charset="0"/>
                              </a:rPr>
                              <m:t>𝑥</m:t>
                            </m:r>
                          </m:sub>
                        </m:sSub>
                      </m:sub>
                    </m:sSub>
                    <m:r>
                      <a:rPr lang="en-US"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oMath>
                </a14:m>
                <a:r>
                  <a:rPr lang="en-US" dirty="0"/>
                  <a:t> is different from </a:t>
                </a:r>
                <a14:m>
                  <m:oMath xmlns:m="http://schemas.openxmlformats.org/officeDocument/2006/math">
                    <m:r>
                      <a:rPr lang="en-US" i="1" dirty="0" smtClean="0">
                        <a:latin typeface="Cambria Math" panose="02040503050406030204" pitchFamily="18" charset="0"/>
                      </a:rPr>
                      <m:t>𝐺</m:t>
                    </m:r>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𝑉</m:t>
                            </m:r>
                          </m:e>
                          <m:sub>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𝑃</m:t>
                                </m:r>
                              </m:e>
                              <m:sub>
                                <m:r>
                                  <a:rPr lang="en-US" i="1" dirty="0" err="1" smtClean="0">
                                    <a:latin typeface="Cambria Math" panose="02040503050406030204" pitchFamily="18" charset="0"/>
                                  </a:rPr>
                                  <m:t>𝑡𝑟</m:t>
                                </m:r>
                              </m:sub>
                            </m:sSub>
                          </m:sub>
                        </m:sSub>
                        <m:r>
                          <a:rPr lang="en-US" i="1" dirty="0" smtClean="0">
                            <a:latin typeface="Cambria Math" panose="02040503050406030204" pitchFamily="18" charset="0"/>
                          </a:rPr>
                          <m:t> , </m:t>
                        </m:r>
                        <m:r>
                          <a:rPr lang="en-US" i="1" dirty="0" smtClean="0">
                            <a:latin typeface="Cambria Math" panose="02040503050406030204" pitchFamily="18" charset="0"/>
                          </a:rPr>
                          <m:t>𝐸</m:t>
                        </m:r>
                      </m:e>
                    </m:d>
                    <m:r>
                      <a:rPr lang="en-US" i="1" dirty="0" smtClean="0">
                        <a:latin typeface="Cambria Math" panose="02040503050406030204" pitchFamily="18" charset="0"/>
                      </a:rPr>
                      <m:t>. </m:t>
                    </m:r>
                  </m:oMath>
                </a14:m>
                <a:endParaRPr lang="en-US" dirty="0"/>
              </a:p>
              <a:p>
                <a:pPr lvl="1"/>
                <a:r>
                  <a:rPr lang="en-US" dirty="0"/>
                  <a:t>Considering a knowledge base for the weak features during training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𝑡𝑟</m:t>
                        </m:r>
                      </m:sub>
                    </m:sSub>
                  </m:oMath>
                </a14:m>
                <a:r>
                  <a:rPr lang="en-US" dirty="0"/>
                  <a:t>), if weak features are absent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𝑡𝑟</m:t>
                        </m:r>
                      </m:sub>
                    </m:sSub>
                  </m:oMath>
                </a14:m>
                <a:r>
                  <a:rPr lang="en-US" dirty="0"/>
                  <a:t> during testing, the instance is novel.</a:t>
                </a:r>
              </a:p>
            </p:txBody>
          </p:sp>
        </mc:Choice>
        <mc:Fallback xmlns="">
          <p:sp>
            <p:nvSpPr>
              <p:cNvPr id="3" name="Content Placeholder 2">
                <a:extLst>
                  <a:ext uri="{FF2B5EF4-FFF2-40B4-BE49-F238E27FC236}">
                    <a16:creationId xmlns:a16="http://schemas.microsoft.com/office/drawing/2014/main" id="{0E083E09-9332-E043-98A6-076CC2A6D0F8}"/>
                  </a:ext>
                </a:extLst>
              </p:cNvPr>
              <p:cNvSpPr>
                <a:spLocks noGrp="1" noRot="1" noChangeAspect="1" noMove="1" noResize="1" noEditPoints="1" noAdjustHandles="1" noChangeArrowheads="1" noChangeShapeType="1" noTextEdit="1"/>
              </p:cNvSpPr>
              <p:nvPr>
                <p:ph sz="quarter" idx="12"/>
              </p:nvPr>
            </p:nvSpPr>
            <p:spPr>
              <a:blipFill>
                <a:blip r:embed="rId3"/>
                <a:stretch>
                  <a:fillRect l="-757" t="-10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A729FB5-2E91-3A47-B31A-0751CC118DB1}"/>
              </a:ext>
            </a:extLst>
          </p:cNvPr>
          <p:cNvPicPr>
            <a:picLocks noChangeAspect="1"/>
          </p:cNvPicPr>
          <p:nvPr/>
        </p:nvPicPr>
        <p:blipFill>
          <a:blip r:embed="rId4"/>
          <a:stretch>
            <a:fillRect/>
          </a:stretch>
        </p:blipFill>
        <p:spPr>
          <a:xfrm>
            <a:off x="2430669" y="4161036"/>
            <a:ext cx="7764614" cy="231547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F403F9-57B5-F244-A0DE-D2EB6ECD36E7}"/>
                  </a:ext>
                </a:extLst>
              </p:cNvPr>
              <p:cNvSpPr txBox="1"/>
              <p:nvPr/>
            </p:nvSpPr>
            <p:spPr>
              <a:xfrm>
                <a:off x="9455885" y="5087942"/>
                <a:ext cx="610892" cy="230832"/>
              </a:xfrm>
              <a:prstGeom prst="rect">
                <a:avLst/>
              </a:prstGeom>
              <a:noFill/>
            </p:spPr>
            <p:txBody>
              <a:bodyPr wrap="square" rtlCol="0">
                <a:spAutoFit/>
              </a:bodyPr>
              <a:lstStyle/>
              <a:p>
                <a:r>
                  <a:rPr lang="en-US" sz="900" dirty="0"/>
                  <a:t>(</a:t>
                </a:r>
                <a14:m>
                  <m:oMath xmlns:m="http://schemas.openxmlformats.org/officeDocument/2006/math">
                    <m:sSub>
                      <m:sSubPr>
                        <m:ctrlPr>
                          <a:rPr lang="en-US" sz="900" i="1" dirty="0" smtClean="0">
                            <a:latin typeface="Cambria Math" panose="02040503050406030204" pitchFamily="18" charset="0"/>
                          </a:rPr>
                        </m:ctrlPr>
                      </m:sSubPr>
                      <m:e>
                        <m:r>
                          <a:rPr lang="en-US" sz="900" i="1" dirty="0" smtClean="0">
                            <a:latin typeface="Cambria Math" panose="02040503050406030204" pitchFamily="18" charset="0"/>
                          </a:rPr>
                          <m:t>𝐴</m:t>
                        </m:r>
                      </m:e>
                      <m:sub>
                        <m:r>
                          <a:rPr lang="en-US" sz="900" i="1" dirty="0" smtClean="0">
                            <a:latin typeface="Cambria Math" panose="02040503050406030204" pitchFamily="18" charset="0"/>
                          </a:rPr>
                          <m:t>𝑇</m:t>
                        </m:r>
                      </m:sub>
                    </m:sSub>
                    <m:r>
                      <a:rPr lang="en-US" sz="900" b="0" i="1" dirty="0" smtClean="0">
                        <a:latin typeface="Cambria Math" panose="02040503050406030204" pitchFamily="18" charset="0"/>
                      </a:rPr>
                      <m:t>)</m:t>
                    </m:r>
                  </m:oMath>
                </a14:m>
                <a:endParaRPr lang="en-US" sz="2400" dirty="0"/>
              </a:p>
            </p:txBody>
          </p:sp>
        </mc:Choice>
        <mc:Fallback xmlns="">
          <p:sp>
            <p:nvSpPr>
              <p:cNvPr id="6" name="TextBox 5">
                <a:extLst>
                  <a:ext uri="{FF2B5EF4-FFF2-40B4-BE49-F238E27FC236}">
                    <a16:creationId xmlns:a16="http://schemas.microsoft.com/office/drawing/2014/main" id="{03F403F9-57B5-F244-A0DE-D2EB6ECD36E7}"/>
                  </a:ext>
                </a:extLst>
              </p:cNvPr>
              <p:cNvSpPr txBox="1">
                <a:spLocks noRot="1" noChangeAspect="1" noMove="1" noResize="1" noEditPoints="1" noAdjustHandles="1" noChangeArrowheads="1" noChangeShapeType="1" noTextEdit="1"/>
              </p:cNvSpPr>
              <p:nvPr/>
            </p:nvSpPr>
            <p:spPr>
              <a:xfrm>
                <a:off x="9455885" y="5087942"/>
                <a:ext cx="610892" cy="230832"/>
              </a:xfrm>
              <a:prstGeom prst="rect">
                <a:avLst/>
              </a:prstGeom>
              <a:blipFill>
                <a:blip r:embed="rId5"/>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1DAE42-D13E-6A44-9F3F-2AE0A67D7387}"/>
                  </a:ext>
                </a:extLst>
              </p:cNvPr>
              <p:cNvSpPr txBox="1"/>
              <p:nvPr/>
            </p:nvSpPr>
            <p:spPr>
              <a:xfrm>
                <a:off x="5356411" y="4542524"/>
                <a:ext cx="427425" cy="261610"/>
              </a:xfrm>
              <a:prstGeom prst="rect">
                <a:avLst/>
              </a:prstGeom>
              <a:noFill/>
            </p:spPr>
            <p:txBody>
              <a:bodyPr wrap="none" rtlCol="0">
                <a:spAutoFit/>
              </a:bodyPr>
              <a:lstStyle/>
              <a:p>
                <a:r>
                  <a:rPr lang="en-US" sz="1100" dirty="0"/>
                  <a:t>(</a:t>
                </a:r>
                <a14:m>
                  <m:oMath xmlns:m="http://schemas.openxmlformats.org/officeDocument/2006/math">
                    <m:sSub>
                      <m:sSubPr>
                        <m:ctrlPr>
                          <a:rPr lang="en-US" sz="1100" i="1" dirty="0" smtClean="0">
                            <a:latin typeface="Cambria Math" panose="02040503050406030204" pitchFamily="18" charset="0"/>
                          </a:rPr>
                        </m:ctrlPr>
                      </m:sSubPr>
                      <m:e>
                        <m:r>
                          <a:rPr lang="en-US" sz="1100" b="0" i="1" dirty="0" smtClean="0">
                            <a:latin typeface="Cambria Math" panose="02040503050406030204" pitchFamily="18" charset="0"/>
                          </a:rPr>
                          <m:t>𝑥</m:t>
                        </m:r>
                      </m:e>
                      <m:sub>
                        <m:r>
                          <a:rPr lang="en-US" sz="1100" b="0" i="1" dirty="0" smtClean="0">
                            <a:latin typeface="Cambria Math" panose="02040503050406030204" pitchFamily="18" charset="0"/>
                          </a:rPr>
                          <m:t>𝑣</m:t>
                        </m:r>
                      </m:sub>
                    </m:sSub>
                    <m:r>
                      <a:rPr lang="en-US" sz="1100" b="0" i="1" dirty="0" smtClean="0">
                        <a:latin typeface="Cambria Math" panose="02040503050406030204" pitchFamily="18" charset="0"/>
                      </a:rPr>
                      <m:t>)</m:t>
                    </m:r>
                  </m:oMath>
                </a14:m>
                <a:endParaRPr lang="en-US" sz="3600" dirty="0"/>
              </a:p>
            </p:txBody>
          </p:sp>
        </mc:Choice>
        <mc:Fallback xmlns="">
          <p:sp>
            <p:nvSpPr>
              <p:cNvPr id="7" name="TextBox 6">
                <a:extLst>
                  <a:ext uri="{FF2B5EF4-FFF2-40B4-BE49-F238E27FC236}">
                    <a16:creationId xmlns:a16="http://schemas.microsoft.com/office/drawing/2014/main" id="{B31DAE42-D13E-6A44-9F3F-2AE0A67D7387}"/>
                  </a:ext>
                </a:extLst>
              </p:cNvPr>
              <p:cNvSpPr txBox="1">
                <a:spLocks noRot="1" noChangeAspect="1" noMove="1" noResize="1" noEditPoints="1" noAdjustHandles="1" noChangeArrowheads="1" noChangeShapeType="1" noTextEdit="1"/>
              </p:cNvSpPr>
              <p:nvPr/>
            </p:nvSpPr>
            <p:spPr>
              <a:xfrm>
                <a:off x="5356411" y="4542524"/>
                <a:ext cx="427425" cy="261610"/>
              </a:xfrm>
              <a:prstGeom prst="rect">
                <a:avLst/>
              </a:prstGeom>
              <a:blipFill>
                <a:blip r:embed="rId6"/>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903AC3-85AA-3D44-88E5-A89419D0DF44}"/>
                  </a:ext>
                </a:extLst>
              </p:cNvPr>
              <p:cNvSpPr txBox="1"/>
              <p:nvPr/>
            </p:nvSpPr>
            <p:spPr>
              <a:xfrm>
                <a:off x="4338514" y="4542524"/>
                <a:ext cx="443326" cy="261610"/>
              </a:xfrm>
              <a:prstGeom prst="rect">
                <a:avLst/>
              </a:prstGeom>
              <a:noFill/>
            </p:spPr>
            <p:txBody>
              <a:bodyPr wrap="none" rtlCol="0">
                <a:spAutoFit/>
              </a:bodyPr>
              <a:lstStyle/>
              <a:p>
                <a:r>
                  <a:rPr lang="en-US" sz="1100" dirty="0"/>
                  <a:t>(</a:t>
                </a:r>
                <a14:m>
                  <m:oMath xmlns:m="http://schemas.openxmlformats.org/officeDocument/2006/math">
                    <m:sSub>
                      <m:sSubPr>
                        <m:ctrlPr>
                          <a:rPr lang="en-US" sz="1100" i="1" dirty="0" smtClean="0">
                            <a:latin typeface="Cambria Math" panose="02040503050406030204" pitchFamily="18" charset="0"/>
                          </a:rPr>
                        </m:ctrlPr>
                      </m:sSubPr>
                      <m:e>
                        <m:r>
                          <a:rPr lang="en-US" sz="1100" b="0" i="1" dirty="0" smtClean="0">
                            <a:latin typeface="Cambria Math" panose="02040503050406030204" pitchFamily="18" charset="0"/>
                          </a:rPr>
                          <m:t>𝑥</m:t>
                        </m:r>
                      </m:e>
                      <m:sub>
                        <m:r>
                          <a:rPr lang="en-US" sz="1100" b="0" i="1" dirty="0" smtClean="0">
                            <a:latin typeface="Cambria Math" panose="02040503050406030204" pitchFamily="18" charset="0"/>
                          </a:rPr>
                          <m:t>𝐷</m:t>
                        </m:r>
                      </m:sub>
                    </m:sSub>
                    <m:r>
                      <a:rPr lang="en-US" sz="1100" b="0" i="1" dirty="0" smtClean="0">
                        <a:latin typeface="Cambria Math" panose="02040503050406030204" pitchFamily="18" charset="0"/>
                      </a:rPr>
                      <m:t>)</m:t>
                    </m:r>
                  </m:oMath>
                </a14:m>
                <a:endParaRPr lang="en-US" sz="3600" dirty="0"/>
              </a:p>
            </p:txBody>
          </p:sp>
        </mc:Choice>
        <mc:Fallback xmlns="">
          <p:sp>
            <p:nvSpPr>
              <p:cNvPr id="8" name="TextBox 7">
                <a:extLst>
                  <a:ext uri="{FF2B5EF4-FFF2-40B4-BE49-F238E27FC236}">
                    <a16:creationId xmlns:a16="http://schemas.microsoft.com/office/drawing/2014/main" id="{8E903AC3-85AA-3D44-88E5-A89419D0DF44}"/>
                  </a:ext>
                </a:extLst>
              </p:cNvPr>
              <p:cNvSpPr txBox="1">
                <a:spLocks noRot="1" noChangeAspect="1" noMove="1" noResize="1" noEditPoints="1" noAdjustHandles="1" noChangeArrowheads="1" noChangeShapeType="1" noTextEdit="1"/>
              </p:cNvSpPr>
              <p:nvPr/>
            </p:nvSpPr>
            <p:spPr>
              <a:xfrm>
                <a:off x="4338514" y="4542524"/>
                <a:ext cx="443326" cy="261610"/>
              </a:xfrm>
              <a:prstGeom prst="rect">
                <a:avLst/>
              </a:prstGeom>
              <a:blipFill>
                <a:blip r:embed="rId7"/>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3656112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959537-0B9B-F64C-A47F-78B0545CD9AA}"/>
              </a:ext>
            </a:extLst>
          </p:cNvPr>
          <p:cNvPicPr>
            <a:picLocks noGrp="1" noChangeAspect="1"/>
          </p:cNvPicPr>
          <p:nvPr>
            <p:ph sz="quarter" idx="12"/>
          </p:nvPr>
        </p:nvPicPr>
        <p:blipFill>
          <a:blip r:embed="rId3"/>
          <a:stretch>
            <a:fillRect/>
          </a:stretch>
        </p:blipFill>
        <p:spPr>
          <a:xfrm>
            <a:off x="572818" y="1225550"/>
            <a:ext cx="5126576" cy="4927600"/>
          </a:xfrm>
        </p:spPr>
      </p:pic>
      <p:sp>
        <p:nvSpPr>
          <p:cNvPr id="12" name="Content Placeholder 11">
            <a:extLst>
              <a:ext uri="{FF2B5EF4-FFF2-40B4-BE49-F238E27FC236}">
                <a16:creationId xmlns:a16="http://schemas.microsoft.com/office/drawing/2014/main" id="{B76387C1-E693-A905-1DA4-EC447FB1DC32}"/>
              </a:ext>
            </a:extLst>
          </p:cNvPr>
          <p:cNvSpPr>
            <a:spLocks noGrp="1"/>
          </p:cNvSpPr>
          <p:nvPr>
            <p:ph sz="quarter" idx="19"/>
          </p:nvPr>
        </p:nvSpPr>
        <p:spPr/>
        <p:txBody>
          <a:bodyPr/>
          <a:lstStyle/>
          <a:p>
            <a:r>
              <a:rPr lang="en-US"/>
              <a:t>20 Newsgroups Dataset</a:t>
            </a:r>
          </a:p>
          <a:p>
            <a:r>
              <a:rPr lang="en-US"/>
              <a:t>Baseline: LSA, LDA</a:t>
            </a:r>
          </a:p>
          <a:p>
            <a:r>
              <a:rPr lang="en-US"/>
              <a:t>Unimodal: Documents</a:t>
            </a:r>
          </a:p>
          <a:p>
            <a:r>
              <a:rPr lang="en-US"/>
              <a:t>Measures inter-similarity and intra-similarity between two halves of different documents</a:t>
            </a:r>
          </a:p>
          <a:p>
            <a:r>
              <a:rPr lang="en-US"/>
              <a:t>Different Negative Sampling Heuristics</a:t>
            </a:r>
          </a:p>
          <a:p>
            <a:endParaRPr lang="en-US" dirty="0"/>
          </a:p>
        </p:txBody>
      </p:sp>
      <p:pic>
        <p:nvPicPr>
          <p:cNvPr id="6" name="Picture 5" descr="Table&#10;&#10;Description automatically generated">
            <a:extLst>
              <a:ext uri="{FF2B5EF4-FFF2-40B4-BE49-F238E27FC236}">
                <a16:creationId xmlns:a16="http://schemas.microsoft.com/office/drawing/2014/main" id="{9D97DC96-99DB-CB44-A785-322FDA9B6011}"/>
              </a:ext>
            </a:extLst>
          </p:cNvPr>
          <p:cNvPicPr>
            <a:picLocks noChangeAspect="1"/>
          </p:cNvPicPr>
          <p:nvPr/>
        </p:nvPicPr>
        <p:blipFill>
          <a:blip r:embed="rId4"/>
          <a:stretch>
            <a:fillRect/>
          </a:stretch>
        </p:blipFill>
        <p:spPr>
          <a:xfrm>
            <a:off x="6112278" y="5062405"/>
            <a:ext cx="5167185" cy="1795595"/>
          </a:xfrm>
          <a:prstGeom prst="rect">
            <a:avLst/>
          </a:prstGeom>
        </p:spPr>
      </p:pic>
      <p:sp>
        <p:nvSpPr>
          <p:cNvPr id="13" name="Oval 12">
            <a:extLst>
              <a:ext uri="{FF2B5EF4-FFF2-40B4-BE49-F238E27FC236}">
                <a16:creationId xmlns:a16="http://schemas.microsoft.com/office/drawing/2014/main" id="{92C39CD4-72B6-C625-4BF6-208B7FE5C1BD}"/>
              </a:ext>
            </a:extLst>
          </p:cNvPr>
          <p:cNvSpPr/>
          <p:nvPr/>
        </p:nvSpPr>
        <p:spPr>
          <a:xfrm>
            <a:off x="8135332" y="5552388"/>
            <a:ext cx="2752627" cy="6014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8D8A84-B825-DC57-8046-2E81B59403C7}"/>
              </a:ext>
            </a:extLst>
          </p:cNvPr>
          <p:cNvSpPr txBox="1"/>
          <p:nvPr/>
        </p:nvSpPr>
        <p:spPr>
          <a:xfrm>
            <a:off x="2317120" y="3076575"/>
            <a:ext cx="7156818" cy="156966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a:solidFill>
                  <a:schemeClr val="tx2"/>
                </a:solidFill>
              </a:rPr>
              <a:t>We proposed a </a:t>
            </a:r>
            <a:r>
              <a:rPr lang="en-US" sz="2400" b="1" dirty="0">
                <a:solidFill>
                  <a:schemeClr val="tx2"/>
                </a:solidFill>
              </a:rPr>
              <a:t>weakly supervised model </a:t>
            </a:r>
            <a:r>
              <a:rPr lang="en-US" sz="2400" dirty="0">
                <a:solidFill>
                  <a:schemeClr val="tx2"/>
                </a:solidFill>
              </a:rPr>
              <a:t>with an </a:t>
            </a:r>
            <a:r>
              <a:rPr lang="en-US" sz="2400" b="1" dirty="0">
                <a:solidFill>
                  <a:schemeClr val="tx2"/>
                </a:solidFill>
              </a:rPr>
              <a:t>adaptation compatibility </a:t>
            </a:r>
            <a:r>
              <a:rPr lang="en-US" sz="2400" dirty="0">
                <a:solidFill>
                  <a:schemeClr val="tx2"/>
                </a:solidFill>
              </a:rPr>
              <a:t>to </a:t>
            </a:r>
            <a:r>
              <a:rPr lang="en-US" sz="2400" b="1" dirty="0">
                <a:solidFill>
                  <a:schemeClr val="tx2"/>
                </a:solidFill>
              </a:rPr>
              <a:t>different types of novelties</a:t>
            </a:r>
            <a:r>
              <a:rPr lang="en-US" sz="2400" dirty="0">
                <a:solidFill>
                  <a:schemeClr val="tx2"/>
                </a:solidFill>
              </a:rPr>
              <a:t> encountered in Multimodal Information Retrieval without completely re-learning</a:t>
            </a:r>
          </a:p>
        </p:txBody>
      </p:sp>
      <p:sp>
        <p:nvSpPr>
          <p:cNvPr id="35" name="Title 1">
            <a:extLst>
              <a:ext uri="{FF2B5EF4-FFF2-40B4-BE49-F238E27FC236}">
                <a16:creationId xmlns:a16="http://schemas.microsoft.com/office/drawing/2014/main" id="{FF96B5E9-B9C2-5D02-6513-B8C8A2755428}"/>
              </a:ext>
            </a:extLst>
          </p:cNvPr>
          <p:cNvSpPr txBox="1">
            <a:spLocks/>
          </p:cNvSpPr>
          <p:nvPr/>
        </p:nvSpPr>
        <p:spPr>
          <a:xfrm>
            <a:off x="453422" y="140683"/>
            <a:ext cx="10826041" cy="921715"/>
          </a:xfrm>
          <a:prstGeom prst="rect">
            <a:avLst/>
          </a:prstGeom>
        </p:spPr>
        <p:txBody>
          <a:bodyPr vert="horz" lIns="91440" tIns="45720" rIns="91440" bIns="45720" rtlCol="0" anchor="b">
            <a:normAutofit/>
          </a:bodyPr>
          <a:lstStyle>
            <a:lvl1pPr algn="l" defTabSz="822842" rtl="0" eaLnBrk="1" latinLnBrk="0" hangingPunct="1">
              <a:lnSpc>
                <a:spcPct val="90000"/>
              </a:lnSpc>
              <a:spcBef>
                <a:spcPct val="0"/>
              </a:spcBef>
              <a:buNone/>
              <a:defRPr sz="3200" b="1" kern="1200">
                <a:solidFill>
                  <a:srgbClr val="00269A"/>
                </a:solidFill>
                <a:latin typeface="+mj-lt"/>
                <a:ea typeface="+mj-ea"/>
                <a:cs typeface="+mj-cs"/>
              </a:defRPr>
            </a:lvl1pPr>
          </a:lstStyle>
          <a:p>
            <a:r>
              <a:rPr lang="en-US" dirty="0"/>
              <a:t>Results for Topics-Topics Objective Function</a:t>
            </a:r>
          </a:p>
        </p:txBody>
      </p:sp>
    </p:spTree>
    <p:extLst>
      <p:ext uri="{BB962C8B-B14F-4D97-AF65-F5344CB8AC3E}">
        <p14:creationId xmlns:p14="http://schemas.microsoft.com/office/powerpoint/2010/main" val="109316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0490-7659-ECC9-250B-C9505E1DF907}"/>
              </a:ext>
            </a:extLst>
          </p:cNvPr>
          <p:cNvSpPr>
            <a:spLocks noGrp="1"/>
          </p:cNvSpPr>
          <p:nvPr>
            <p:ph type="title"/>
          </p:nvPr>
        </p:nvSpPr>
        <p:spPr/>
        <p:txBody>
          <a:bodyPr/>
          <a:lstStyle/>
          <a:p>
            <a:r>
              <a:rPr lang="en-US" dirty="0"/>
              <a:t>Future Works</a:t>
            </a:r>
          </a:p>
        </p:txBody>
      </p:sp>
      <p:sp>
        <p:nvSpPr>
          <p:cNvPr id="3" name="Content Placeholder 2">
            <a:extLst>
              <a:ext uri="{FF2B5EF4-FFF2-40B4-BE49-F238E27FC236}">
                <a16:creationId xmlns:a16="http://schemas.microsoft.com/office/drawing/2014/main" id="{C94208A7-FDA1-5602-97D2-F95447AED473}"/>
              </a:ext>
            </a:extLst>
          </p:cNvPr>
          <p:cNvSpPr>
            <a:spLocks noGrp="1"/>
          </p:cNvSpPr>
          <p:nvPr>
            <p:ph sz="quarter" idx="12"/>
          </p:nvPr>
        </p:nvSpPr>
        <p:spPr/>
        <p:txBody>
          <a:bodyPr/>
          <a:lstStyle/>
          <a:p>
            <a:r>
              <a:rPr lang="en-US" dirty="0"/>
              <a:t>User Preference Modeling</a:t>
            </a:r>
          </a:p>
          <a:p>
            <a:pPr lvl="1"/>
            <a:r>
              <a:rPr lang="en-US" b="0" i="0" dirty="0">
                <a:effectLst/>
                <a:latin typeface="Arial" panose="020B0604020202020204" pitchFamily="34" charset="0"/>
              </a:rPr>
              <a:t>How to model users’ information need in a robust and efficient manner?</a:t>
            </a:r>
          </a:p>
          <a:p>
            <a:pPr lvl="1"/>
            <a:r>
              <a:rPr lang="en-US" b="0" i="0" dirty="0">
                <a:effectLst/>
                <a:latin typeface="Arial" panose="020B0604020202020204" pitchFamily="34" charset="0"/>
              </a:rPr>
              <a:t>user requirement is not always obvious or explicitly stated</a:t>
            </a:r>
          </a:p>
          <a:p>
            <a:pPr lvl="1"/>
            <a:r>
              <a:rPr lang="en-US" b="0" i="0" dirty="0">
                <a:effectLst/>
                <a:latin typeface="Arial" panose="020B0604020202020204" pitchFamily="34" charset="0"/>
              </a:rPr>
              <a:t>user can be interested in multiple types of events and knowledge bases with varying probabilities</a:t>
            </a:r>
          </a:p>
          <a:p>
            <a:pPr lvl="1"/>
            <a:r>
              <a:rPr lang="en-US" b="0" i="0" dirty="0">
                <a:effectLst/>
                <a:latin typeface="Arial" panose="020B0604020202020204" pitchFamily="34" charset="0"/>
              </a:rPr>
              <a:t>Learning algorithms need to adapt to changing user preferences with time</a:t>
            </a:r>
          </a:p>
          <a:p>
            <a:r>
              <a:rPr lang="en-US" dirty="0"/>
              <a:t>Trust and Privacy</a:t>
            </a:r>
          </a:p>
          <a:p>
            <a:pPr lvl="1"/>
            <a:r>
              <a:rPr lang="en-US" b="0" i="0" dirty="0">
                <a:effectLst/>
                <a:latin typeface="Arial" panose="020B0604020202020204" pitchFamily="34" charset="0"/>
              </a:rPr>
              <a:t>How to avoid bias, increase trust and privacy in recommended results?</a:t>
            </a:r>
          </a:p>
          <a:p>
            <a:r>
              <a:rPr lang="en-US" b="0" i="0" dirty="0">
                <a:effectLst/>
                <a:latin typeface="Arial" panose="020B0604020202020204" pitchFamily="34" charset="0"/>
              </a:rPr>
              <a:t>How to build data management strategies that leverages multimodal data as a service (</a:t>
            </a:r>
            <a:r>
              <a:rPr lang="en-US" b="0" i="0" dirty="0" err="1">
                <a:effectLst/>
                <a:latin typeface="Arial" panose="020B0604020202020204" pitchFamily="34" charset="0"/>
              </a:rPr>
              <a:t>MDaaS</a:t>
            </a:r>
            <a:r>
              <a:rPr lang="en-US" b="0" i="0" dirty="0">
                <a:effectLst/>
                <a:latin typeface="Arial" panose="020B0604020202020204" pitchFamily="34" charset="0"/>
              </a:rPr>
              <a:t>)?</a:t>
            </a:r>
            <a:endParaRPr lang="en-US" dirty="0"/>
          </a:p>
        </p:txBody>
      </p:sp>
      <p:sp>
        <p:nvSpPr>
          <p:cNvPr id="4" name="Slide Number Placeholder 3">
            <a:extLst>
              <a:ext uri="{FF2B5EF4-FFF2-40B4-BE49-F238E27FC236}">
                <a16:creationId xmlns:a16="http://schemas.microsoft.com/office/drawing/2014/main" id="{8CF261C2-165F-A591-59A6-3B6D4F9A7767}"/>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68</a:t>
            </a:fld>
            <a:endParaRPr lang="en-US">
              <a:solidFill>
                <a:srgbClr val="000000">
                  <a:lumMod val="50000"/>
                  <a:lumOff val="50000"/>
                </a:srgbClr>
              </a:solidFill>
            </a:endParaRPr>
          </a:p>
        </p:txBody>
      </p:sp>
    </p:spTree>
    <p:extLst>
      <p:ext uri="{BB962C8B-B14F-4D97-AF65-F5344CB8AC3E}">
        <p14:creationId xmlns:p14="http://schemas.microsoft.com/office/powerpoint/2010/main" val="3338717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68DD-14A0-4AEF-CF2E-5A6627C4F36D}"/>
              </a:ext>
            </a:extLst>
          </p:cNvPr>
          <p:cNvSpPr>
            <a:spLocks noGrp="1"/>
          </p:cNvSpPr>
          <p:nvPr>
            <p:ph type="title"/>
          </p:nvPr>
        </p:nvSpPr>
        <p:spPr>
          <a:xfrm>
            <a:off x="453423" y="140683"/>
            <a:ext cx="9564128" cy="921715"/>
          </a:xfrm>
        </p:spPr>
        <p:txBody>
          <a:bodyPr anchor="b">
            <a:normAutofit/>
          </a:bodyPr>
          <a:lstStyle/>
          <a:p>
            <a:r>
              <a:rPr lang="en-US" dirty="0"/>
              <a:t>Questions?</a:t>
            </a:r>
          </a:p>
        </p:txBody>
      </p:sp>
      <p:sp>
        <p:nvSpPr>
          <p:cNvPr id="3" name="Slide Number Placeholder 2">
            <a:extLst>
              <a:ext uri="{FF2B5EF4-FFF2-40B4-BE49-F238E27FC236}">
                <a16:creationId xmlns:a16="http://schemas.microsoft.com/office/drawing/2014/main" id="{193FAE65-E793-85BC-003B-0D2DAD33A131}"/>
              </a:ext>
            </a:extLst>
          </p:cNvPr>
          <p:cNvSpPr>
            <a:spLocks noGrp="1"/>
          </p:cNvSpPr>
          <p:nvPr>
            <p:ph type="sldNum" sz="quarter" idx="16"/>
          </p:nvPr>
        </p:nvSpPr>
        <p:spPr>
          <a:xfrm>
            <a:off x="263015" y="6472550"/>
            <a:ext cx="535773" cy="365125"/>
          </a:xfrm>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69</a:t>
            </a:fld>
            <a:endParaRPr lang="en-US">
              <a:solidFill>
                <a:srgbClr val="000000">
                  <a:lumMod val="50000"/>
                  <a:lumOff val="50000"/>
                </a:srgbClr>
              </a:solidFill>
            </a:endParaRPr>
          </a:p>
        </p:txBody>
      </p:sp>
      <mc:AlternateContent xmlns:mc="http://schemas.openxmlformats.org/markup-compatibility/2006" xmlns:a14="http://schemas.microsoft.com/office/drawing/2010/main">
        <mc:Choice Requires="a14">
          <p:graphicFrame>
            <p:nvGraphicFramePr>
              <p:cNvPr id="7" name="Text Placeholder 4">
                <a:extLst>
                  <a:ext uri="{FF2B5EF4-FFF2-40B4-BE49-F238E27FC236}">
                    <a16:creationId xmlns:a16="http://schemas.microsoft.com/office/drawing/2014/main" id="{72581B59-D467-CC20-2E3B-23AB1B750DCF}"/>
                  </a:ext>
                </a:extLst>
              </p:cNvPr>
              <p:cNvGraphicFramePr>
                <a:graphicFrameLocks noGrp="1"/>
              </p:cNvGraphicFramePr>
              <p:nvPr>
                <p:ph sz="quarter" idx="12"/>
                <p:extLst>
                  <p:ext uri="{D42A27DB-BD31-4B8C-83A1-F6EECF244321}">
                    <p14:modId xmlns:p14="http://schemas.microsoft.com/office/powerpoint/2010/main" val="3255176724"/>
                  </p:ext>
                </p:extLst>
              </p:nvPr>
            </p:nvGraphicFramePr>
            <p:xfrm>
              <a:off x="530901" y="601540"/>
              <a:ext cx="11424805" cy="5225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Text Placeholder 4">
                <a:extLst>
                  <a:ext uri="{FF2B5EF4-FFF2-40B4-BE49-F238E27FC236}">
                    <a16:creationId xmlns:a16="http://schemas.microsoft.com/office/drawing/2014/main" id="{72581B59-D467-CC20-2E3B-23AB1B750DCF}"/>
                  </a:ext>
                </a:extLst>
              </p:cNvPr>
              <p:cNvGraphicFramePr>
                <a:graphicFrameLocks noGrp="1"/>
              </p:cNvGraphicFramePr>
              <p:nvPr>
                <p:ph sz="quarter" idx="12"/>
                <p:extLst>
                  <p:ext uri="{D42A27DB-BD31-4B8C-83A1-F6EECF244321}">
                    <p14:modId xmlns:p14="http://schemas.microsoft.com/office/powerpoint/2010/main" val="3255176724"/>
                  </p:ext>
                </p:extLst>
              </p:nvPr>
            </p:nvGraphicFramePr>
            <p:xfrm>
              <a:off x="530901" y="601540"/>
              <a:ext cx="11424805" cy="52258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5" name="Picture 4">
            <a:extLst>
              <a:ext uri="{FF2B5EF4-FFF2-40B4-BE49-F238E27FC236}">
                <a16:creationId xmlns:a16="http://schemas.microsoft.com/office/drawing/2014/main" id="{199E1705-5BDB-8214-9FE4-2021F88E760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07" t="29004" r="5283" b="36082"/>
          <a:stretch/>
        </p:blipFill>
        <p:spPr bwMode="auto">
          <a:xfrm>
            <a:off x="2321839" y="4812743"/>
            <a:ext cx="2149362" cy="5650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17">
            <a:extLst>
              <a:ext uri="{FF2B5EF4-FFF2-40B4-BE49-F238E27FC236}">
                <a16:creationId xmlns:a16="http://schemas.microsoft.com/office/drawing/2014/main" id="{4E38AA6E-C2CB-3F78-388F-4C67612317E3}"/>
              </a:ext>
            </a:extLst>
          </p:cNvPr>
          <p:cNvPicPr>
            <a:picLocks noChangeAspect="1"/>
          </p:cNvPicPr>
          <p:nvPr/>
        </p:nvPicPr>
        <p:blipFill>
          <a:blip r:embed="rId13"/>
          <a:srcRect/>
          <a:stretch/>
        </p:blipFill>
        <p:spPr>
          <a:xfrm>
            <a:off x="263015" y="4570399"/>
            <a:ext cx="1981346" cy="1310373"/>
          </a:xfrm>
          <a:prstGeom prst="rect">
            <a:avLst/>
          </a:prstGeom>
          <a:noFill/>
        </p:spPr>
      </p:pic>
      <p:pic>
        <p:nvPicPr>
          <p:cNvPr id="4" name="Picture 2" descr="Find Them Logo">
            <a:extLst>
              <a:ext uri="{FF2B5EF4-FFF2-40B4-BE49-F238E27FC236}">
                <a16:creationId xmlns:a16="http://schemas.microsoft.com/office/drawing/2014/main" id="{DFB0BCDE-033E-5E8F-7B09-541D496ED0A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316" t="1715" r="50829" b="9431"/>
          <a:stretch/>
        </p:blipFill>
        <p:spPr bwMode="auto">
          <a:xfrm>
            <a:off x="2739499" y="5461331"/>
            <a:ext cx="657021" cy="732083"/>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5">
            <a:extLst>
              <a:ext uri="{FF2B5EF4-FFF2-40B4-BE49-F238E27FC236}">
                <a16:creationId xmlns:a16="http://schemas.microsoft.com/office/drawing/2014/main" id="{25184687-7AFE-9DE5-55F0-4E71699C9D33}"/>
              </a:ext>
            </a:extLst>
          </p:cNvPr>
          <p:cNvPicPr>
            <a:picLocks noChangeAspect="1"/>
          </p:cNvPicPr>
          <p:nvPr/>
        </p:nvPicPr>
        <p:blipFill>
          <a:blip r:embed="rId15"/>
          <a:stretch>
            <a:fillRect/>
          </a:stretch>
        </p:blipFill>
        <p:spPr>
          <a:xfrm>
            <a:off x="6373599" y="5714061"/>
            <a:ext cx="2073419" cy="1003256"/>
          </a:xfrm>
          <a:prstGeom prst="rect">
            <a:avLst/>
          </a:prstGeom>
        </p:spPr>
      </p:pic>
      <p:pic>
        <p:nvPicPr>
          <p:cNvPr id="10" name="Picture 9">
            <a:extLst>
              <a:ext uri="{FF2B5EF4-FFF2-40B4-BE49-F238E27FC236}">
                <a16:creationId xmlns:a16="http://schemas.microsoft.com/office/drawing/2014/main" id="{8F15CCEE-7501-5C7F-9E07-8436B443F3A1}"/>
              </a:ext>
            </a:extLst>
          </p:cNvPr>
          <p:cNvPicPr>
            <a:picLocks noChangeAspect="1"/>
          </p:cNvPicPr>
          <p:nvPr/>
        </p:nvPicPr>
        <p:blipFill>
          <a:blip r:embed="rId16"/>
          <a:stretch>
            <a:fillRect/>
          </a:stretch>
        </p:blipFill>
        <p:spPr>
          <a:xfrm>
            <a:off x="5214911" y="4657446"/>
            <a:ext cx="2149362" cy="961839"/>
          </a:xfrm>
          <a:prstGeom prst="rect">
            <a:avLst/>
          </a:prstGeom>
          <a:noFill/>
        </p:spPr>
      </p:pic>
      <p:pic>
        <p:nvPicPr>
          <p:cNvPr id="11" name="Content Placeholder 5" descr="A diagram of a network&#10;&#10;Description automatically generated">
            <a:extLst>
              <a:ext uri="{FF2B5EF4-FFF2-40B4-BE49-F238E27FC236}">
                <a16:creationId xmlns:a16="http://schemas.microsoft.com/office/drawing/2014/main" id="{C4040FBE-D575-9979-E4A1-33F67F60315C}"/>
              </a:ext>
            </a:extLst>
          </p:cNvPr>
          <p:cNvPicPr>
            <a:picLocks noChangeAspect="1"/>
          </p:cNvPicPr>
          <p:nvPr/>
        </p:nvPicPr>
        <p:blipFill>
          <a:blip r:embed="rId17"/>
          <a:stretch>
            <a:fillRect/>
          </a:stretch>
        </p:blipFill>
        <p:spPr>
          <a:xfrm>
            <a:off x="8921964" y="4657446"/>
            <a:ext cx="2191174" cy="788822"/>
          </a:xfrm>
          <a:prstGeom prst="rect">
            <a:avLst/>
          </a:prstGeom>
          <a:noFill/>
        </p:spPr>
      </p:pic>
      <p:pic>
        <p:nvPicPr>
          <p:cNvPr id="12" name="Picture 11" descr="A graph showing the growth of a stock market&#10;&#10;Description automatically generated">
            <a:extLst>
              <a:ext uri="{FF2B5EF4-FFF2-40B4-BE49-F238E27FC236}">
                <a16:creationId xmlns:a16="http://schemas.microsoft.com/office/drawing/2014/main" id="{B7D27DCE-29E4-47D0-17FF-7E4ADA0FB564}"/>
              </a:ext>
            </a:extLst>
          </p:cNvPr>
          <p:cNvPicPr>
            <a:picLocks noChangeAspect="1"/>
          </p:cNvPicPr>
          <p:nvPr/>
        </p:nvPicPr>
        <p:blipFill>
          <a:blip r:embed="rId18"/>
          <a:stretch>
            <a:fillRect/>
          </a:stretch>
        </p:blipFill>
        <p:spPr>
          <a:xfrm>
            <a:off x="10334823" y="5481337"/>
            <a:ext cx="1354972" cy="806893"/>
          </a:xfrm>
          <a:prstGeom prst="rect">
            <a:avLst/>
          </a:prstGeom>
        </p:spPr>
      </p:pic>
      <p:sp>
        <p:nvSpPr>
          <p:cNvPr id="13" name="TextBox 12">
            <a:extLst>
              <a:ext uri="{FF2B5EF4-FFF2-40B4-BE49-F238E27FC236}">
                <a16:creationId xmlns:a16="http://schemas.microsoft.com/office/drawing/2014/main" id="{78190198-CE35-F49A-84E3-41E035A24FA0}"/>
              </a:ext>
            </a:extLst>
          </p:cNvPr>
          <p:cNvSpPr txBox="1"/>
          <p:nvPr/>
        </p:nvSpPr>
        <p:spPr>
          <a:xfrm>
            <a:off x="1161762" y="1133288"/>
            <a:ext cx="10110845" cy="646331"/>
          </a:xfrm>
          <a:prstGeom prst="rect">
            <a:avLst/>
          </a:prstGeom>
          <a:noFill/>
        </p:spPr>
        <p:txBody>
          <a:bodyPr wrap="none" rtlCol="0">
            <a:spAutoFit/>
          </a:bodyPr>
          <a:lstStyle/>
          <a:p>
            <a:r>
              <a:rPr lang="en-US" sz="3600" b="1" dirty="0">
                <a:solidFill>
                  <a:srgbClr val="70AD47"/>
                </a:solidFill>
                <a:latin typeface="Calibri" panose="020F0502020204030204"/>
                <a:cs typeface="Arial" charset="0"/>
              </a:rPr>
              <a:t>Accurate</a:t>
            </a:r>
            <a:r>
              <a:rPr lang="en-US" sz="3600" dirty="0">
                <a:solidFill>
                  <a:prstClr val="black"/>
                </a:solidFill>
                <a:latin typeface="Calibri" panose="020F0502020204030204"/>
                <a:cs typeface="Arial" charset="0"/>
              </a:rPr>
              <a:t> data, at the </a:t>
            </a:r>
            <a:r>
              <a:rPr lang="en-US" sz="3600" b="1" dirty="0">
                <a:solidFill>
                  <a:srgbClr val="5B9BD5"/>
                </a:solidFill>
                <a:latin typeface="Calibri" panose="020F0502020204030204"/>
                <a:cs typeface="Arial" charset="0"/>
              </a:rPr>
              <a:t>right place</a:t>
            </a:r>
            <a:r>
              <a:rPr lang="en-US" sz="3600" dirty="0">
                <a:solidFill>
                  <a:prstClr val="black"/>
                </a:solidFill>
                <a:latin typeface="Calibri" panose="020F0502020204030204"/>
                <a:cs typeface="Arial" charset="0"/>
              </a:rPr>
              <a:t>, and the </a:t>
            </a:r>
            <a:r>
              <a:rPr lang="en-US" sz="3600" b="1" dirty="0">
                <a:solidFill>
                  <a:srgbClr val="ED7D31"/>
                </a:solidFill>
                <a:latin typeface="Calibri" panose="020F0502020204030204"/>
                <a:cs typeface="Arial" charset="0"/>
              </a:rPr>
              <a:t>right time</a:t>
            </a:r>
            <a:r>
              <a:rPr lang="en-US" sz="3600" dirty="0">
                <a:solidFill>
                  <a:prstClr val="black"/>
                </a:solidFill>
                <a:latin typeface="Calibri" panose="020F0502020204030204"/>
                <a:cs typeface="Arial" charset="0"/>
              </a:rPr>
              <a:t>. </a:t>
            </a:r>
          </a:p>
        </p:txBody>
      </p:sp>
    </p:spTree>
    <p:extLst>
      <p:ext uri="{BB962C8B-B14F-4D97-AF65-F5344CB8AC3E}">
        <p14:creationId xmlns:p14="http://schemas.microsoft.com/office/powerpoint/2010/main" val="214519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3FB86-E957-C98D-7CB5-626A56F43FB0}"/>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7</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D2B78B63-A82C-CE94-F73F-A927B57F58B0}"/>
              </a:ext>
            </a:extLst>
          </p:cNvPr>
          <p:cNvSpPr>
            <a:spLocks noGrp="1"/>
          </p:cNvSpPr>
          <p:nvPr>
            <p:ph sz="quarter" idx="12"/>
          </p:nvPr>
        </p:nvSpPr>
        <p:spPr>
          <a:xfrm>
            <a:off x="452968" y="1246717"/>
            <a:ext cx="11057160" cy="5045476"/>
          </a:xfrm>
        </p:spPr>
        <p:txBody>
          <a:bodyPr>
            <a:normAutofit fontScale="70000" lnSpcReduction="20000"/>
          </a:bodyPr>
          <a:lstStyle/>
          <a:p>
            <a:pPr>
              <a:lnSpc>
                <a:spcPct val="120000"/>
              </a:lnSpc>
            </a:pPr>
            <a:r>
              <a:rPr lang="en-US" sz="2400" b="1" dirty="0"/>
              <a:t>Scalable, real-time, feature-centric Situational Knowledge extraction and dissemination framework </a:t>
            </a:r>
            <a:r>
              <a:rPr lang="en-US" sz="2400" dirty="0"/>
              <a:t>with a multi-modal relational knowledge base that can fulfill current and future data needs from incomplete and disaggregate data sources</a:t>
            </a:r>
          </a:p>
          <a:p>
            <a:pPr lvl="1">
              <a:lnSpc>
                <a:spcPct val="120000"/>
              </a:lnSpc>
            </a:pPr>
            <a:r>
              <a:rPr lang="en-US" sz="2400" dirty="0"/>
              <a:t>A </a:t>
            </a:r>
            <a:r>
              <a:rPr lang="en-US" sz="2400" b="1" dirty="0"/>
              <a:t>novel text </a:t>
            </a:r>
            <a:r>
              <a:rPr lang="en-US" sz="2400" b="1" i="0" dirty="0">
                <a:effectLst/>
              </a:rPr>
              <a:t>attribute detection model</a:t>
            </a:r>
            <a:r>
              <a:rPr lang="en-US" sz="2400" i="0" dirty="0">
                <a:effectLst/>
              </a:rPr>
              <a:t> </a:t>
            </a:r>
            <a:r>
              <a:rPr lang="en-US" sz="2400" b="0" i="0" dirty="0">
                <a:effectLst/>
              </a:rPr>
              <a:t>using language representation models and syntactic properties </a:t>
            </a:r>
          </a:p>
          <a:p>
            <a:pPr lvl="1">
              <a:lnSpc>
                <a:spcPct val="120000"/>
              </a:lnSpc>
            </a:pPr>
            <a:r>
              <a:rPr lang="en-US" sz="2400" dirty="0"/>
              <a:t>A </a:t>
            </a:r>
            <a:r>
              <a:rPr lang="en-US" sz="2400" b="1" dirty="0"/>
              <a:t>Video Querying System</a:t>
            </a:r>
            <a:r>
              <a:rPr lang="en-US" sz="2400" dirty="0"/>
              <a:t> with human-in-the-loop, </a:t>
            </a:r>
            <a:r>
              <a:rPr lang="en-US" sz="2400" b="1" dirty="0"/>
              <a:t>Find-Them</a:t>
            </a:r>
            <a:r>
              <a:rPr lang="en-US" sz="2400" dirty="0"/>
              <a:t>, and two </a:t>
            </a:r>
            <a:r>
              <a:rPr lang="en-US" sz="2400" b="1" dirty="0"/>
              <a:t>novel MMIR datasets</a:t>
            </a:r>
          </a:p>
          <a:p>
            <a:pPr lvl="1">
              <a:lnSpc>
                <a:spcPct val="120000"/>
              </a:lnSpc>
            </a:pPr>
            <a:r>
              <a:rPr lang="en-US" sz="2400" dirty="0"/>
              <a:t>A</a:t>
            </a:r>
            <a:r>
              <a:rPr lang="en-US" sz="2400" b="1" dirty="0"/>
              <a:t> View-based Data Integration </a:t>
            </a:r>
            <a:r>
              <a:rPr lang="en-US" sz="2400" dirty="0"/>
              <a:t>using relational structure of RDBMS and SQL Queries</a:t>
            </a:r>
          </a:p>
          <a:p>
            <a:pPr>
              <a:lnSpc>
                <a:spcPct val="120000"/>
              </a:lnSpc>
            </a:pPr>
            <a:r>
              <a:rPr lang="en-US" sz="2400" b="1" dirty="0"/>
              <a:t>Flexible, scalable, representation-invariant learning models</a:t>
            </a:r>
            <a:r>
              <a:rPr lang="en-US" sz="2400" dirty="0"/>
              <a:t> for data integration, relevance-ranking, and similarity matching</a:t>
            </a:r>
            <a:endParaRPr lang="en-US" sz="2400" b="1" dirty="0"/>
          </a:p>
          <a:p>
            <a:pPr lvl="1">
              <a:lnSpc>
                <a:spcPct val="120000"/>
              </a:lnSpc>
            </a:pPr>
            <a:r>
              <a:rPr lang="en-US" sz="2400" b="1" dirty="0"/>
              <a:t>Coordinated representation learning </a:t>
            </a:r>
            <a:r>
              <a:rPr lang="en-US" sz="2400" dirty="0"/>
              <a:t>with graph matching and a </a:t>
            </a:r>
            <a:r>
              <a:rPr lang="en-US" sz="2400" b="1" dirty="0"/>
              <a:t>novel distance metric </a:t>
            </a:r>
            <a:r>
              <a:rPr lang="en-US" sz="2400" dirty="0"/>
              <a:t>for data objects</a:t>
            </a:r>
          </a:p>
          <a:p>
            <a:pPr lvl="1">
              <a:lnSpc>
                <a:spcPct val="120000"/>
              </a:lnSpc>
            </a:pPr>
            <a:r>
              <a:rPr lang="en-US" sz="2400" b="1" dirty="0"/>
              <a:t>Relevance learning </a:t>
            </a:r>
            <a:r>
              <a:rPr lang="en-US" sz="2400" dirty="0"/>
              <a:t>using</a:t>
            </a:r>
            <a:r>
              <a:rPr lang="en-US" sz="2400" b="1" dirty="0"/>
              <a:t> weak supervision</a:t>
            </a:r>
          </a:p>
          <a:p>
            <a:pPr>
              <a:lnSpc>
                <a:spcPct val="120000"/>
              </a:lnSpc>
            </a:pPr>
            <a:r>
              <a:rPr lang="en-US" sz="2400" b="1" dirty="0"/>
              <a:t>Novelty Characterization, Detection, and Adaption in Multimodal Information Retrieval</a:t>
            </a:r>
            <a:r>
              <a:rPr lang="en-US" sz="2400" dirty="0"/>
              <a:t>, distributed AI systems, and in planning domains</a:t>
            </a:r>
          </a:p>
          <a:p>
            <a:pPr lvl="1">
              <a:lnSpc>
                <a:spcPct val="120000"/>
              </a:lnSpc>
            </a:pPr>
            <a:r>
              <a:rPr lang="en-US" sz="2400" dirty="0"/>
              <a:t>A </a:t>
            </a:r>
            <a:r>
              <a:rPr lang="en-US" sz="2400" b="1" dirty="0"/>
              <a:t>novel intrinsic complexity metric</a:t>
            </a:r>
            <a:r>
              <a:rPr lang="en-US" sz="2400" dirty="0"/>
              <a:t> for distributed AI applications in perception domains</a:t>
            </a:r>
          </a:p>
        </p:txBody>
      </p:sp>
      <p:sp>
        <p:nvSpPr>
          <p:cNvPr id="2" name="Title 1">
            <a:extLst>
              <a:ext uri="{FF2B5EF4-FFF2-40B4-BE49-F238E27FC236}">
                <a16:creationId xmlns:a16="http://schemas.microsoft.com/office/drawing/2014/main" id="{0A9E24EC-5AB5-F847-3BC7-0A49A4FDEC3B}"/>
              </a:ext>
            </a:extLst>
          </p:cNvPr>
          <p:cNvSpPr>
            <a:spLocks noGrp="1"/>
          </p:cNvSpPr>
          <p:nvPr>
            <p:ph type="title"/>
          </p:nvPr>
        </p:nvSpPr>
        <p:spPr/>
        <p:txBody>
          <a:bodyPr/>
          <a:lstStyle/>
          <a:p>
            <a:r>
              <a:rPr lang="en-US" dirty="0"/>
              <a:t>Contributions</a:t>
            </a:r>
          </a:p>
        </p:txBody>
      </p:sp>
    </p:spTree>
    <p:extLst>
      <p:ext uri="{BB962C8B-B14F-4D97-AF65-F5344CB8AC3E}">
        <p14:creationId xmlns:p14="http://schemas.microsoft.com/office/powerpoint/2010/main" val="375158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30E625-7D09-3CB5-70B2-339573777C72}"/>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70</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DD590648-BCDD-E8B6-7592-DC60E9AFB6F8}"/>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7E6CE0D2-81E5-3D41-14E5-77DD8DBB6D5E}"/>
              </a:ext>
            </a:extLst>
          </p:cNvPr>
          <p:cNvSpPr>
            <a:spLocks noGrp="1"/>
          </p:cNvSpPr>
          <p:nvPr>
            <p:ph type="body" sz="quarter" idx="11"/>
          </p:nvPr>
        </p:nvSpPr>
        <p:spPr/>
        <p:txBody>
          <a:bodyPr>
            <a:noAutofit/>
          </a:bodyPr>
          <a:lstStyle/>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S. </a:t>
            </a:r>
            <a:r>
              <a:rPr lang="en-US" sz="1800" dirty="0" err="1">
                <a:effectLst/>
                <a:latin typeface="Calibri" panose="020F0502020204030204" pitchFamily="34" charset="0"/>
                <a:cs typeface="Calibri" panose="020F0502020204030204" pitchFamily="34" charset="0"/>
              </a:rPr>
              <a:t>Poria</a:t>
            </a:r>
            <a:r>
              <a:rPr lang="en-US" sz="1800" dirty="0">
                <a:effectLst/>
                <a:latin typeface="Calibri" panose="020F0502020204030204" pitchFamily="34" charset="0"/>
                <a:cs typeface="Calibri" panose="020F0502020204030204" pitchFamily="34" charset="0"/>
              </a:rPr>
              <a:t>, E. Cambria, N. Howard, G.-B. Huang, and A. Hussain, “Fusing audio, visual and textual clues for sentiment analysis from multimodal content,” </a:t>
            </a:r>
            <a:r>
              <a:rPr lang="en-US" sz="1800" i="1" dirty="0">
                <a:effectLst/>
                <a:latin typeface="Calibri" panose="020F0502020204030204" pitchFamily="34" charset="0"/>
                <a:cs typeface="Calibri" panose="020F0502020204030204" pitchFamily="34" charset="0"/>
              </a:rPr>
              <a:t>Neurocomput</a:t>
            </a:r>
            <a:r>
              <a:rPr lang="en-US" sz="1800" i="1" dirty="0">
                <a:latin typeface="Calibri" panose="020F0502020204030204" pitchFamily="34" charset="0"/>
                <a:cs typeface="Calibri" panose="020F0502020204030204" pitchFamily="34" charset="0"/>
              </a:rPr>
              <a:t>er</a:t>
            </a:r>
            <a:r>
              <a:rPr lang="en-US" sz="1800" dirty="0">
                <a:effectLst/>
                <a:latin typeface="Calibri" panose="020F0502020204030204" pitchFamily="34" charset="0"/>
                <a:cs typeface="Calibri" panose="020F0502020204030204" pitchFamily="34" charset="0"/>
              </a:rPr>
              <a:t>, vol. 174, no. PA, pp. 50–59, Jan. 2016 </a:t>
            </a:r>
            <a:endParaRPr lang="en-US" sz="14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Foresti, G.L., </a:t>
            </a:r>
            <a:r>
              <a:rPr lang="en-US" sz="1800" dirty="0" err="1">
                <a:effectLst/>
                <a:latin typeface="Calibri" panose="020F0502020204030204" pitchFamily="34" charset="0"/>
                <a:cs typeface="Calibri" panose="020F0502020204030204" pitchFamily="34" charset="0"/>
              </a:rPr>
              <a:t>Farinosi</a:t>
            </a:r>
            <a:r>
              <a:rPr lang="en-US" sz="1800" dirty="0">
                <a:effectLst/>
                <a:latin typeface="Calibri" panose="020F0502020204030204" pitchFamily="34" charset="0"/>
                <a:cs typeface="Calibri" panose="020F0502020204030204" pitchFamily="34" charset="0"/>
              </a:rPr>
              <a:t>, M., Vernier, M.: Situational awareness in smart environments: socio-mobile and sensor data fusion for emergency response to disasters. J. Ambient Intelligence and Humanized Computing 6(2), 239–257 (2015). </a:t>
            </a:r>
          </a:p>
          <a:p>
            <a:pPr marL="342900" indent="-342900">
              <a:lnSpc>
                <a:spcPct val="120000"/>
              </a:lnSpc>
              <a:buFont typeface="+mj-lt"/>
              <a:buAutoNum type="arabicPeriod"/>
            </a:pPr>
            <a:r>
              <a:rPr lang="en-US" sz="1800" dirty="0" err="1">
                <a:effectLst/>
                <a:latin typeface="Calibri" panose="020F0502020204030204" pitchFamily="34" charset="0"/>
                <a:cs typeface="Calibri" panose="020F0502020204030204" pitchFamily="34" charset="0"/>
              </a:rPr>
              <a:t>Meditskos</a:t>
            </a:r>
            <a:r>
              <a:rPr lang="en-US" sz="1800" dirty="0">
                <a:effectLst/>
                <a:latin typeface="Calibri" panose="020F0502020204030204" pitchFamily="34" charset="0"/>
                <a:cs typeface="Calibri" panose="020F0502020204030204" pitchFamily="34" charset="0"/>
              </a:rPr>
              <a:t>, G., </a:t>
            </a:r>
            <a:r>
              <a:rPr lang="en-US" sz="1800" dirty="0" err="1">
                <a:effectLst/>
                <a:latin typeface="Calibri" panose="020F0502020204030204" pitchFamily="34" charset="0"/>
                <a:cs typeface="Calibri" panose="020F0502020204030204" pitchFamily="34" charset="0"/>
              </a:rPr>
              <a:t>Vrochidis</a:t>
            </a:r>
            <a:r>
              <a:rPr lang="en-US" sz="1800" dirty="0">
                <a:effectLst/>
                <a:latin typeface="Calibri" panose="020F0502020204030204" pitchFamily="34" charset="0"/>
                <a:cs typeface="Calibri" panose="020F0502020204030204" pitchFamily="34" charset="0"/>
              </a:rPr>
              <a:t>, S., </a:t>
            </a:r>
            <a:r>
              <a:rPr lang="en-US" sz="1800" dirty="0" err="1">
                <a:effectLst/>
                <a:latin typeface="Calibri" panose="020F0502020204030204" pitchFamily="34" charset="0"/>
                <a:cs typeface="Calibri" panose="020F0502020204030204" pitchFamily="34" charset="0"/>
              </a:rPr>
              <a:t>Kompatsiaris</a:t>
            </a:r>
            <a:r>
              <a:rPr lang="en-US" sz="1800" dirty="0">
                <a:effectLst/>
                <a:latin typeface="Calibri" panose="020F0502020204030204" pitchFamily="34" charset="0"/>
                <a:cs typeface="Calibri" panose="020F0502020204030204" pitchFamily="34" charset="0"/>
              </a:rPr>
              <a:t>, I.: Description logics and rules for multimodal situational awareness in healthcare. In: MMM (1). Lecture Notes in Computer Science, vol. 10132, pp. 714–725. Springer (2017) </a:t>
            </a:r>
            <a:endParaRPr lang="en-US" sz="25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err="1">
                <a:effectLst/>
                <a:latin typeface="Calibri" panose="020F0502020204030204" pitchFamily="34" charset="0"/>
                <a:cs typeface="Calibri" panose="020F0502020204030204" pitchFamily="34" charset="0"/>
              </a:rPr>
              <a:t>Adjali</a:t>
            </a:r>
            <a:r>
              <a:rPr lang="en-US" sz="1800" dirty="0">
                <a:effectLst/>
                <a:latin typeface="Calibri" panose="020F0502020204030204" pitchFamily="34" charset="0"/>
                <a:cs typeface="Calibri" panose="020F0502020204030204" pitchFamily="34" charset="0"/>
              </a:rPr>
              <a:t>, O., </a:t>
            </a:r>
            <a:r>
              <a:rPr lang="en-US" sz="1800" dirty="0" err="1">
                <a:effectLst/>
                <a:latin typeface="Calibri" panose="020F0502020204030204" pitchFamily="34" charset="0"/>
                <a:cs typeface="Calibri" panose="020F0502020204030204" pitchFamily="34" charset="0"/>
              </a:rPr>
              <a:t>Hina</a:t>
            </a:r>
            <a:r>
              <a:rPr lang="en-US" sz="1800" dirty="0">
                <a:effectLst/>
                <a:latin typeface="Calibri" panose="020F0502020204030204" pitchFamily="34" charset="0"/>
                <a:cs typeface="Calibri" panose="020F0502020204030204" pitchFamily="34" charset="0"/>
              </a:rPr>
              <a:t>, M.D., </a:t>
            </a:r>
            <a:r>
              <a:rPr lang="en-US" sz="1800" dirty="0" err="1">
                <a:effectLst/>
                <a:latin typeface="Calibri" panose="020F0502020204030204" pitchFamily="34" charset="0"/>
                <a:cs typeface="Calibri" panose="020F0502020204030204" pitchFamily="34" charset="0"/>
              </a:rPr>
              <a:t>Dourlens</a:t>
            </a:r>
            <a:r>
              <a:rPr lang="en-US" sz="1800" dirty="0">
                <a:effectLst/>
                <a:latin typeface="Calibri" panose="020F0502020204030204" pitchFamily="34" charset="0"/>
                <a:cs typeface="Calibri" panose="020F0502020204030204" pitchFamily="34" charset="0"/>
              </a:rPr>
              <a:t>, S., </a:t>
            </a:r>
            <a:r>
              <a:rPr lang="en-US" sz="1800" dirty="0" err="1">
                <a:effectLst/>
                <a:latin typeface="Calibri" panose="020F0502020204030204" pitchFamily="34" charset="0"/>
                <a:cs typeface="Calibri" panose="020F0502020204030204" pitchFamily="34" charset="0"/>
              </a:rPr>
              <a:t>Ramdane-Cherif</a:t>
            </a:r>
            <a:r>
              <a:rPr lang="en-US" sz="1800" dirty="0">
                <a:effectLst/>
                <a:latin typeface="Calibri" panose="020F0502020204030204" pitchFamily="34" charset="0"/>
                <a:cs typeface="Calibri" panose="020F0502020204030204" pitchFamily="34" charset="0"/>
              </a:rPr>
              <a:t>, A.: Multimodal fusion, fission and virtual reality simulation for an ambient robotic intelligence. </a:t>
            </a:r>
            <a:r>
              <a:rPr lang="en-US" sz="1800" dirty="0" err="1">
                <a:effectLst/>
                <a:latin typeface="Calibri" panose="020F0502020204030204" pitchFamily="34" charset="0"/>
                <a:cs typeface="Calibri" panose="020F0502020204030204" pitchFamily="34" charset="0"/>
              </a:rPr>
              <a:t>In:ANT</a:t>
            </a:r>
            <a:r>
              <a:rPr lang="en-US" sz="1800" dirty="0">
                <a:effectLst/>
                <a:latin typeface="Calibri" panose="020F0502020204030204" pitchFamily="34" charset="0"/>
                <a:cs typeface="Calibri" panose="020F0502020204030204" pitchFamily="34" charset="0"/>
              </a:rPr>
              <a:t>/SEIT. Procedia Computer Science, vol. 52, pp. 218–225. Elsevier (2015)</a:t>
            </a: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Y. Zhu, J. J. Lim, and L. Fei-Fei, “Knowledge acquisition for visual question answering via iterative querying,” in </a:t>
            </a:r>
            <a:r>
              <a:rPr lang="en-US" sz="1800" i="1" dirty="0">
                <a:effectLst/>
                <a:latin typeface="Calibri" panose="020F0502020204030204" pitchFamily="34" charset="0"/>
                <a:cs typeface="Calibri" panose="020F0502020204030204" pitchFamily="34" charset="0"/>
              </a:rPr>
              <a:t>CVPR</a:t>
            </a:r>
            <a:r>
              <a:rPr lang="en-US" sz="1800" dirty="0">
                <a:effectLst/>
                <a:latin typeface="Calibri" panose="020F0502020204030204" pitchFamily="34" charset="0"/>
                <a:cs typeface="Calibri" panose="020F0502020204030204" pitchFamily="34" charset="0"/>
              </a:rPr>
              <a:t>, IEEE Computer Society, 2017, pp. 6146–6155. </a:t>
            </a: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Q. Wu, P. Wang, C. Shen, A. R. Dick, and A. van den </a:t>
            </a:r>
            <a:r>
              <a:rPr lang="en-US" sz="1800" dirty="0" err="1">
                <a:effectLst/>
                <a:latin typeface="Calibri" panose="020F0502020204030204" pitchFamily="34" charset="0"/>
                <a:cs typeface="Calibri" panose="020F0502020204030204" pitchFamily="34" charset="0"/>
              </a:rPr>
              <a:t>Hengel</a:t>
            </a:r>
            <a:r>
              <a:rPr lang="en-US" sz="1800" dirty="0">
                <a:effectLst/>
                <a:latin typeface="Calibri" panose="020F0502020204030204" pitchFamily="34" charset="0"/>
                <a:cs typeface="Calibri" panose="020F0502020204030204" pitchFamily="34" charset="0"/>
              </a:rPr>
              <a:t>, “Ask me anything: Free-form visual question answering based on knowledge from external sources,” in </a:t>
            </a:r>
            <a:r>
              <a:rPr lang="en-US" sz="1800" i="1" dirty="0">
                <a:effectLst/>
                <a:latin typeface="Calibri" panose="020F0502020204030204" pitchFamily="34" charset="0"/>
                <a:cs typeface="Calibri" panose="020F0502020204030204" pitchFamily="34" charset="0"/>
              </a:rPr>
              <a:t>2016 IEEE Conference on Computer Vision and Pattern Recognition, CVPR 2016, Las Vegas, NV, USA, June 27-30, 2016 </a:t>
            </a:r>
            <a:endParaRPr lang="en-US" sz="14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Kang, D., </a:t>
            </a:r>
            <a:r>
              <a:rPr lang="en-US" sz="1800" dirty="0" err="1">
                <a:effectLst/>
                <a:latin typeface="Calibri" panose="020F0502020204030204" pitchFamily="34" charset="0"/>
                <a:cs typeface="Calibri" panose="020F0502020204030204" pitchFamily="34" charset="0"/>
              </a:rPr>
              <a:t>Bailis</a:t>
            </a:r>
            <a:r>
              <a:rPr lang="en-US" sz="1800" dirty="0">
                <a:effectLst/>
                <a:latin typeface="Calibri" panose="020F0502020204030204" pitchFamily="34" charset="0"/>
                <a:cs typeface="Calibri" panose="020F0502020204030204" pitchFamily="34" charset="0"/>
              </a:rPr>
              <a:t>, P., </a:t>
            </a:r>
            <a:r>
              <a:rPr lang="en-US" sz="1800" dirty="0" err="1">
                <a:effectLst/>
                <a:latin typeface="Calibri" panose="020F0502020204030204" pitchFamily="34" charset="0"/>
                <a:cs typeface="Calibri" panose="020F0502020204030204" pitchFamily="34" charset="0"/>
              </a:rPr>
              <a:t>Zaharia</a:t>
            </a:r>
            <a:r>
              <a:rPr lang="en-US" sz="1800" dirty="0">
                <a:effectLst/>
                <a:latin typeface="Calibri" panose="020F0502020204030204" pitchFamily="34" charset="0"/>
                <a:cs typeface="Calibri" panose="020F0502020204030204" pitchFamily="34" charset="0"/>
              </a:rPr>
              <a:t>, M.: </a:t>
            </a:r>
            <a:r>
              <a:rPr lang="en-US" sz="1800" dirty="0" err="1">
                <a:effectLst/>
                <a:latin typeface="Calibri" panose="020F0502020204030204" pitchFamily="34" charset="0"/>
                <a:cs typeface="Calibri" panose="020F0502020204030204" pitchFamily="34" charset="0"/>
              </a:rPr>
              <a:t>Blazeit</a:t>
            </a:r>
            <a:r>
              <a:rPr lang="en-US" sz="1800" dirty="0">
                <a:effectLst/>
                <a:latin typeface="Calibri" panose="020F0502020204030204" pitchFamily="34" charset="0"/>
                <a:cs typeface="Calibri" panose="020F0502020204030204" pitchFamily="34" charset="0"/>
              </a:rPr>
              <a:t>: Fast exploratory video queries using neural networks. </a:t>
            </a:r>
            <a:r>
              <a:rPr lang="en-US" sz="1800" dirty="0" err="1">
                <a:effectLst/>
                <a:latin typeface="Calibri" panose="020F0502020204030204" pitchFamily="34" charset="0"/>
                <a:cs typeface="Calibri" panose="020F0502020204030204" pitchFamily="34" charset="0"/>
              </a:rPr>
              <a:t>CoRRabs</a:t>
            </a:r>
            <a:r>
              <a:rPr lang="en-US" sz="1800" dirty="0">
                <a:effectLst/>
                <a:latin typeface="Calibri" panose="020F0502020204030204" pitchFamily="34" charset="0"/>
                <a:cs typeface="Calibri" panose="020F0502020204030204" pitchFamily="34" charset="0"/>
              </a:rPr>
              <a:t>/1805.01046(2018).</a:t>
            </a: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M. L. </a:t>
            </a:r>
            <a:r>
              <a:rPr lang="en-US" sz="1800" dirty="0" err="1">
                <a:effectLst/>
                <a:latin typeface="Calibri" panose="020F0502020204030204" pitchFamily="34" charset="0"/>
                <a:cs typeface="Calibri" panose="020F0502020204030204" pitchFamily="34" charset="0"/>
              </a:rPr>
              <a:t>Itria</a:t>
            </a:r>
            <a:r>
              <a:rPr lang="en-US" sz="1800" dirty="0">
                <a:effectLst/>
                <a:latin typeface="Calibri" panose="020F0502020204030204" pitchFamily="34" charset="0"/>
                <a:cs typeface="Calibri" panose="020F0502020204030204" pitchFamily="34" charset="0"/>
              </a:rPr>
              <a:t>, A. </a:t>
            </a:r>
            <a:r>
              <a:rPr lang="en-US" sz="1800" dirty="0" err="1">
                <a:effectLst/>
                <a:latin typeface="Calibri" panose="020F0502020204030204" pitchFamily="34" charset="0"/>
                <a:cs typeface="Calibri" panose="020F0502020204030204" pitchFamily="34" charset="0"/>
              </a:rPr>
              <a:t>Daidone</a:t>
            </a:r>
            <a:r>
              <a:rPr lang="en-US" sz="1800" dirty="0">
                <a:effectLst/>
                <a:latin typeface="Calibri" panose="020F0502020204030204" pitchFamily="34" charset="0"/>
                <a:cs typeface="Calibri" panose="020F0502020204030204" pitchFamily="34" charset="0"/>
              </a:rPr>
              <a:t>, and A. </a:t>
            </a:r>
            <a:r>
              <a:rPr lang="en-US" sz="1800" dirty="0" err="1">
                <a:effectLst/>
                <a:latin typeface="Calibri" panose="020F0502020204030204" pitchFamily="34" charset="0"/>
                <a:cs typeface="Calibri" panose="020F0502020204030204" pitchFamily="34" charset="0"/>
              </a:rPr>
              <a:t>Ceccarelli</a:t>
            </a:r>
            <a:r>
              <a:rPr lang="en-US" sz="1800" dirty="0">
                <a:effectLst/>
                <a:latin typeface="Calibri" panose="020F0502020204030204" pitchFamily="34" charset="0"/>
                <a:cs typeface="Calibri" panose="020F0502020204030204" pitchFamily="34" charset="0"/>
              </a:rPr>
              <a:t>, “A complex event processing approach for crisis-management systems,” </a:t>
            </a:r>
            <a:r>
              <a:rPr lang="en-US" sz="1800" i="1" dirty="0" err="1">
                <a:effectLst/>
                <a:latin typeface="Calibri" panose="020F0502020204030204" pitchFamily="34" charset="0"/>
                <a:cs typeface="Calibri" panose="020F0502020204030204" pitchFamily="34" charset="0"/>
              </a:rPr>
              <a:t>CoRR</a:t>
            </a:r>
            <a:r>
              <a:rPr lang="en-US" sz="1800" dirty="0">
                <a:effectLst/>
                <a:latin typeface="Calibri" panose="020F0502020204030204" pitchFamily="34" charset="0"/>
                <a:cs typeface="Calibri" panose="020F0502020204030204" pitchFamily="34" charset="0"/>
              </a:rPr>
              <a:t>, vol. abs/1404.7551, 2014. </a:t>
            </a: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G. </a:t>
            </a:r>
            <a:r>
              <a:rPr lang="en-US" sz="1800" dirty="0" err="1">
                <a:effectLst/>
                <a:latin typeface="Calibri" panose="020F0502020204030204" pitchFamily="34" charset="0"/>
                <a:cs typeface="Calibri" panose="020F0502020204030204" pitchFamily="34" charset="0"/>
              </a:rPr>
              <a:t>Cugola</a:t>
            </a:r>
            <a:r>
              <a:rPr lang="en-US" sz="1800" dirty="0">
                <a:effectLst/>
                <a:latin typeface="Calibri" panose="020F0502020204030204" pitchFamily="34" charset="0"/>
                <a:cs typeface="Calibri" panose="020F0502020204030204" pitchFamily="34" charset="0"/>
              </a:rPr>
              <a:t> and A. </a:t>
            </a:r>
            <a:r>
              <a:rPr lang="en-US" sz="1800" dirty="0" err="1">
                <a:effectLst/>
                <a:latin typeface="Calibri" panose="020F0502020204030204" pitchFamily="34" charset="0"/>
                <a:cs typeface="Calibri" panose="020F0502020204030204" pitchFamily="34" charset="0"/>
              </a:rPr>
              <a:t>Margara</a:t>
            </a:r>
            <a:r>
              <a:rPr lang="en-US" sz="1800" dirty="0">
                <a:effectLst/>
                <a:latin typeface="Calibri" panose="020F0502020204030204" pitchFamily="34" charset="0"/>
                <a:cs typeface="Calibri" panose="020F0502020204030204" pitchFamily="34" charset="0"/>
              </a:rPr>
              <a:t>, “Processing flows of information: From data stream to complex event processing,”</a:t>
            </a:r>
            <a:r>
              <a:rPr lang="en-US" sz="1800" i="1" dirty="0">
                <a:effectLst/>
                <a:latin typeface="Calibri" panose="020F0502020204030204" pitchFamily="34" charset="0"/>
                <a:cs typeface="Calibri" panose="020F0502020204030204" pitchFamily="34" charset="0"/>
              </a:rPr>
              <a:t> ACM </a:t>
            </a:r>
            <a:r>
              <a:rPr lang="en-US" sz="1800" i="1" dirty="0" err="1">
                <a:effectLst/>
                <a:latin typeface="Calibri" panose="020F0502020204030204" pitchFamily="34" charset="0"/>
                <a:cs typeface="Calibri" panose="020F0502020204030204" pitchFamily="34" charset="0"/>
              </a:rPr>
              <a:t>Comput</a:t>
            </a:r>
            <a:r>
              <a:rPr lang="en-US" sz="1800" i="1" dirty="0">
                <a:effectLst/>
                <a:latin typeface="Calibri" panose="020F0502020204030204" pitchFamily="34" charset="0"/>
                <a:cs typeface="Calibri" panose="020F0502020204030204" pitchFamily="34" charset="0"/>
              </a:rPr>
              <a:t>. </a:t>
            </a:r>
            <a:r>
              <a:rPr lang="en-US" sz="1800" i="1" dirty="0" err="1">
                <a:effectLst/>
                <a:latin typeface="Calibri" panose="020F0502020204030204" pitchFamily="34" charset="0"/>
                <a:cs typeface="Calibri" panose="020F0502020204030204" pitchFamily="34" charset="0"/>
              </a:rPr>
              <a:t>Surv</a:t>
            </a:r>
            <a:r>
              <a:rPr lang="en-US" sz="1800" i="1" dirty="0">
                <a:effectLst/>
                <a:latin typeface="Calibri" panose="020F0502020204030204" pitchFamily="34" charset="0"/>
                <a:cs typeface="Calibri" panose="020F0502020204030204" pitchFamily="34" charset="0"/>
              </a:rPr>
              <a:t>.</a:t>
            </a:r>
            <a:r>
              <a:rPr lang="en-US" sz="1800" dirty="0">
                <a:effectLst/>
                <a:latin typeface="Calibri" panose="020F0502020204030204" pitchFamily="34" charset="0"/>
                <a:cs typeface="Calibri" panose="020F0502020204030204" pitchFamily="34" charset="0"/>
              </a:rPr>
              <a:t>, vol. 44, no. 3, 15:1–15:62, 2012. </a:t>
            </a: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D. B. Nguyen, A. </a:t>
            </a:r>
            <a:r>
              <a:rPr lang="en-US" sz="1800" dirty="0" err="1">
                <a:effectLst/>
                <a:latin typeface="Calibri" panose="020F0502020204030204" pitchFamily="34" charset="0"/>
                <a:cs typeface="Calibri" panose="020F0502020204030204" pitchFamily="34" charset="0"/>
              </a:rPr>
              <a:t>Abujabal</a:t>
            </a:r>
            <a:r>
              <a:rPr lang="en-US" sz="1800" dirty="0">
                <a:effectLst/>
                <a:latin typeface="Calibri" panose="020F0502020204030204" pitchFamily="34" charset="0"/>
                <a:cs typeface="Calibri" panose="020F0502020204030204" pitchFamily="34" charset="0"/>
              </a:rPr>
              <a:t>, N. K. Tran, M. Theobald, and G. </a:t>
            </a:r>
            <a:r>
              <a:rPr lang="en-US" sz="1800" dirty="0" err="1">
                <a:effectLst/>
                <a:latin typeface="Calibri" panose="020F0502020204030204" pitchFamily="34" charset="0"/>
                <a:cs typeface="Calibri" panose="020F0502020204030204" pitchFamily="34" charset="0"/>
              </a:rPr>
              <a:t>Weikum</a:t>
            </a:r>
            <a:r>
              <a:rPr lang="en-US" sz="1800" dirty="0">
                <a:effectLst/>
                <a:latin typeface="Calibri" panose="020F0502020204030204" pitchFamily="34" charset="0"/>
                <a:cs typeface="Calibri" panose="020F0502020204030204" pitchFamily="34" charset="0"/>
              </a:rPr>
              <a:t>, “Query-driven on-the-fly knowledge base construction,” </a:t>
            </a:r>
            <a:r>
              <a:rPr lang="en-US" sz="1800" i="1" dirty="0">
                <a:effectLst/>
                <a:latin typeface="Calibri" panose="020F0502020204030204" pitchFamily="34" charset="0"/>
                <a:cs typeface="Calibri" panose="020F0502020204030204" pitchFamily="34" charset="0"/>
              </a:rPr>
              <a:t>Proc. VLDB Endow.</a:t>
            </a:r>
            <a:r>
              <a:rPr lang="en-US" sz="1800" dirty="0">
                <a:effectLst/>
                <a:latin typeface="Calibri" panose="020F0502020204030204" pitchFamily="34" charset="0"/>
                <a:cs typeface="Calibri" panose="020F0502020204030204" pitchFamily="34" charset="0"/>
              </a:rPr>
              <a:t>, vol. 11, no. 1, pp. 66– 79, Sep. 2017 </a:t>
            </a:r>
            <a:endParaRPr lang="en-US" sz="9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M. Bienvenu, C. </a:t>
            </a:r>
            <a:r>
              <a:rPr lang="en-US" sz="1800" dirty="0" err="1">
                <a:effectLst/>
                <a:latin typeface="Calibri" panose="020F0502020204030204" pitchFamily="34" charset="0"/>
                <a:cs typeface="Calibri" panose="020F0502020204030204" pitchFamily="34" charset="0"/>
              </a:rPr>
              <a:t>Bourgaux</a:t>
            </a:r>
            <a:r>
              <a:rPr lang="en-US" sz="1800" dirty="0">
                <a:effectLst/>
                <a:latin typeface="Calibri" panose="020F0502020204030204" pitchFamily="34" charset="0"/>
                <a:cs typeface="Calibri" panose="020F0502020204030204" pitchFamily="34" charset="0"/>
              </a:rPr>
              <a:t>, and F. </a:t>
            </a:r>
            <a:r>
              <a:rPr lang="en-US" sz="1800" dirty="0" err="1">
                <a:effectLst/>
                <a:latin typeface="Calibri" panose="020F0502020204030204" pitchFamily="34" charset="0"/>
                <a:cs typeface="Calibri" panose="020F0502020204030204" pitchFamily="34" charset="0"/>
              </a:rPr>
              <a:t>Goasdoue</a:t>
            </a:r>
            <a:r>
              <a:rPr lang="en-US" sz="1800" dirty="0">
                <a:effectLst/>
                <a:latin typeface="Calibri" panose="020F0502020204030204" pitchFamily="34" charset="0"/>
                <a:cs typeface="Calibri" panose="020F0502020204030204" pitchFamily="34" charset="0"/>
              </a:rPr>
              <a:t>́, “Query-driven repairing of inconsistent dl-lite knowledge bases,” in </a:t>
            </a:r>
            <a:r>
              <a:rPr lang="en-US" sz="1800" i="1" dirty="0">
                <a:effectLst/>
                <a:latin typeface="Calibri" panose="020F0502020204030204" pitchFamily="34" charset="0"/>
                <a:cs typeface="Calibri" panose="020F0502020204030204" pitchFamily="34" charset="0"/>
              </a:rPr>
              <a:t>Proceedings of the Twenty-Fifth International Joint Con- </a:t>
            </a:r>
            <a:r>
              <a:rPr lang="en-US" sz="1800" i="1" dirty="0" err="1">
                <a:effectLst/>
                <a:latin typeface="Calibri" panose="020F0502020204030204" pitchFamily="34" charset="0"/>
                <a:cs typeface="Calibri" panose="020F0502020204030204" pitchFamily="34" charset="0"/>
              </a:rPr>
              <a:t>ference</a:t>
            </a:r>
            <a:r>
              <a:rPr lang="en-US" sz="1800" i="1" dirty="0">
                <a:effectLst/>
                <a:latin typeface="Calibri" panose="020F0502020204030204" pitchFamily="34" charset="0"/>
                <a:cs typeface="Calibri" panose="020F0502020204030204" pitchFamily="34" charset="0"/>
              </a:rPr>
              <a:t> on Artificial Intelligence, IJCAI 2016, New York, NY, USA, 9-15 July 2016 </a:t>
            </a:r>
            <a:endParaRPr lang="en-US" sz="9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X. Dong </a:t>
            </a:r>
            <a:r>
              <a:rPr lang="en-US" sz="1800" i="1" dirty="0">
                <a:effectLst/>
                <a:latin typeface="Calibri" panose="020F0502020204030204" pitchFamily="34" charset="0"/>
                <a:cs typeface="Calibri" panose="020F0502020204030204" pitchFamily="34" charset="0"/>
              </a:rPr>
              <a:t>et al.</a:t>
            </a:r>
            <a:r>
              <a:rPr lang="en-US" sz="1800" dirty="0">
                <a:effectLst/>
                <a:latin typeface="Calibri" panose="020F0502020204030204" pitchFamily="34" charset="0"/>
                <a:cs typeface="Calibri" panose="020F0502020204030204" pitchFamily="34" charset="0"/>
              </a:rPr>
              <a:t>, “Knowledge vault: A web-scale approach to probabilistic knowledge fusion,” in </a:t>
            </a:r>
            <a:r>
              <a:rPr lang="en-US" sz="1800" i="1" dirty="0">
                <a:effectLst/>
                <a:latin typeface="Calibri" panose="020F0502020204030204" pitchFamily="34" charset="0"/>
                <a:cs typeface="Calibri" panose="020F0502020204030204" pitchFamily="34" charset="0"/>
              </a:rPr>
              <a:t>KDD</a:t>
            </a:r>
            <a:r>
              <a:rPr lang="en-US" sz="1800" dirty="0">
                <a:effectLst/>
                <a:latin typeface="Calibri" panose="020F0502020204030204" pitchFamily="34" charset="0"/>
                <a:cs typeface="Calibri" panose="020F0502020204030204" pitchFamily="34" charset="0"/>
              </a:rPr>
              <a:t>, ACM, 2014, pp. 601–610. </a:t>
            </a:r>
            <a:endParaRPr lang="en-US" sz="9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Y. Chen and D. Z. Wang, “Knowledge expansion over probabilistic knowledge bases,” in </a:t>
            </a:r>
            <a:r>
              <a:rPr lang="en-US" sz="1800" i="1" dirty="0">
                <a:effectLst/>
                <a:latin typeface="Calibri" panose="020F0502020204030204" pitchFamily="34" charset="0"/>
                <a:cs typeface="Calibri" panose="020F0502020204030204" pitchFamily="34" charset="0"/>
              </a:rPr>
              <a:t>Proceedings of the 2014 ACM SIGMOD International Conference on Management of Data</a:t>
            </a:r>
            <a:r>
              <a:rPr lang="en-US" sz="1800" dirty="0">
                <a:effectLst/>
                <a:latin typeface="Calibri" panose="020F0502020204030204" pitchFamily="34" charset="0"/>
                <a:cs typeface="Calibri" panose="020F0502020204030204" pitchFamily="34" charset="0"/>
              </a:rPr>
              <a:t>, ser. SIGMOD ’14, Snowbird, Utah, USA: ACM, 2014, pp. 649–660, </a:t>
            </a:r>
            <a:r>
              <a:rPr lang="en-US" sz="1800" dirty="0" err="1">
                <a:effectLst/>
                <a:latin typeface="Calibri" panose="020F0502020204030204" pitchFamily="34" charset="0"/>
                <a:cs typeface="Calibri" panose="020F0502020204030204" pitchFamily="34" charset="0"/>
              </a:rPr>
              <a:t>isbn</a:t>
            </a:r>
            <a:r>
              <a:rPr lang="en-US" sz="1800" dirty="0">
                <a:effectLst/>
                <a:latin typeface="Calibri" panose="020F0502020204030204" pitchFamily="34" charset="0"/>
                <a:cs typeface="Calibri" panose="020F0502020204030204" pitchFamily="34" charset="0"/>
              </a:rPr>
              <a:t>: 978-1-4503-2376-5. </a:t>
            </a:r>
            <a:r>
              <a:rPr lang="en-US" sz="1800" dirty="0" err="1">
                <a:effectLst/>
                <a:latin typeface="Calibri" panose="020F0502020204030204" pitchFamily="34" charset="0"/>
                <a:cs typeface="Calibri" panose="020F0502020204030204" pitchFamily="34" charset="0"/>
              </a:rPr>
              <a:t>doi</a:t>
            </a:r>
            <a:r>
              <a:rPr lang="en-US" sz="1800" dirty="0">
                <a:effectLst/>
                <a:latin typeface="Calibri" panose="020F0502020204030204" pitchFamily="34" charset="0"/>
                <a:cs typeface="Calibri" panose="020F0502020204030204" pitchFamily="34" charset="0"/>
              </a:rPr>
              <a:t>: 10.1145/2588555.2610516. [Online]. Available: http://</a:t>
            </a:r>
            <a:r>
              <a:rPr lang="en-US" sz="1800" dirty="0" err="1">
                <a:effectLst/>
                <a:latin typeface="Calibri" panose="020F0502020204030204" pitchFamily="34" charset="0"/>
                <a:cs typeface="Calibri" panose="020F0502020204030204" pitchFamily="34" charset="0"/>
              </a:rPr>
              <a:t>doi</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acm.org</a:t>
            </a:r>
            <a:r>
              <a:rPr lang="en-US" sz="1800" dirty="0">
                <a:effectLst/>
                <a:latin typeface="Calibri" panose="020F0502020204030204" pitchFamily="34" charset="0"/>
                <a:cs typeface="Calibri" panose="020F0502020204030204" pitchFamily="34" charset="0"/>
              </a:rPr>
              <a:t>/10.1145/2588555.2610516. </a:t>
            </a:r>
            <a:endParaRPr lang="en-US" sz="9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M. E. </a:t>
            </a:r>
            <a:r>
              <a:rPr lang="en-US" sz="1800" dirty="0" err="1">
                <a:effectLst/>
                <a:latin typeface="Calibri" panose="020F0502020204030204" pitchFamily="34" charset="0"/>
                <a:cs typeface="Calibri" panose="020F0502020204030204" pitchFamily="34" charset="0"/>
              </a:rPr>
              <a:t>Rodrguez</a:t>
            </a:r>
            <a:r>
              <a:rPr lang="en-US" sz="1800" dirty="0">
                <a:effectLst/>
                <a:latin typeface="Calibri" panose="020F0502020204030204" pitchFamily="34" charset="0"/>
                <a:cs typeface="Calibri" panose="020F0502020204030204" pitchFamily="34" charset="0"/>
              </a:rPr>
              <a:t>, S. Goldberg, and D. Z. Wang, “</a:t>
            </a:r>
            <a:r>
              <a:rPr lang="en-US" sz="1800" dirty="0" err="1">
                <a:effectLst/>
                <a:latin typeface="Calibri" panose="020F0502020204030204" pitchFamily="34" charset="0"/>
                <a:cs typeface="Calibri" panose="020F0502020204030204" pitchFamily="34" charset="0"/>
              </a:rPr>
              <a:t>Sigmakb</a:t>
            </a:r>
            <a:r>
              <a:rPr lang="en-US" sz="1800" dirty="0">
                <a:effectLst/>
                <a:latin typeface="Calibri" panose="020F0502020204030204" pitchFamily="34" charset="0"/>
                <a:cs typeface="Calibri" panose="020F0502020204030204" pitchFamily="34" charset="0"/>
              </a:rPr>
              <a:t>: Multiple probabilistic knowledge base fusion,” </a:t>
            </a:r>
            <a:r>
              <a:rPr lang="en-US" sz="1800" i="1" dirty="0">
                <a:effectLst/>
                <a:latin typeface="Calibri" panose="020F0502020204030204" pitchFamily="34" charset="0"/>
                <a:cs typeface="Calibri" panose="020F0502020204030204" pitchFamily="34" charset="0"/>
              </a:rPr>
              <a:t>PVLDB</a:t>
            </a:r>
            <a:r>
              <a:rPr lang="en-US" sz="1800" dirty="0">
                <a:effectLst/>
                <a:latin typeface="Calibri" panose="020F0502020204030204" pitchFamily="34" charset="0"/>
                <a:cs typeface="Calibri" panose="020F0502020204030204" pitchFamily="34" charset="0"/>
              </a:rPr>
              <a:t>, vol. 9, no. 13, pp. 1577–1580, 2016. </a:t>
            </a:r>
            <a:endParaRPr lang="en-US" sz="9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D. Kang, J. Emmons, F. </a:t>
            </a:r>
            <a:r>
              <a:rPr lang="en-US" sz="1800" dirty="0" err="1">
                <a:effectLst/>
                <a:latin typeface="Calibri" panose="020F0502020204030204" pitchFamily="34" charset="0"/>
                <a:cs typeface="Calibri" panose="020F0502020204030204" pitchFamily="34" charset="0"/>
              </a:rPr>
              <a:t>Abuzaid</a:t>
            </a:r>
            <a:r>
              <a:rPr lang="en-US" sz="1800" dirty="0">
                <a:effectLst/>
                <a:latin typeface="Calibri" panose="020F0502020204030204" pitchFamily="34" charset="0"/>
                <a:cs typeface="Calibri" panose="020F0502020204030204" pitchFamily="34" charset="0"/>
              </a:rPr>
              <a:t>, P. </a:t>
            </a:r>
            <a:r>
              <a:rPr lang="en-US" sz="1800" dirty="0" err="1">
                <a:effectLst/>
                <a:latin typeface="Calibri" panose="020F0502020204030204" pitchFamily="34" charset="0"/>
                <a:cs typeface="Calibri" panose="020F0502020204030204" pitchFamily="34" charset="0"/>
              </a:rPr>
              <a:t>Bailis</a:t>
            </a:r>
            <a:r>
              <a:rPr lang="en-US" sz="1800" dirty="0">
                <a:effectLst/>
                <a:latin typeface="Calibri" panose="020F0502020204030204" pitchFamily="34" charset="0"/>
                <a:cs typeface="Calibri" panose="020F0502020204030204" pitchFamily="34" charset="0"/>
              </a:rPr>
              <a:t>, and M. </a:t>
            </a:r>
            <a:r>
              <a:rPr lang="en-US" sz="1800" dirty="0" err="1">
                <a:effectLst/>
                <a:latin typeface="Calibri" panose="020F0502020204030204" pitchFamily="34" charset="0"/>
                <a:cs typeface="Calibri" panose="020F0502020204030204" pitchFamily="34" charset="0"/>
              </a:rPr>
              <a:t>Zaharia</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Noscope</a:t>
            </a:r>
            <a:r>
              <a:rPr lang="en-US" sz="1800" dirty="0">
                <a:effectLst/>
                <a:latin typeface="Calibri" panose="020F0502020204030204" pitchFamily="34" charset="0"/>
                <a:cs typeface="Calibri" panose="020F0502020204030204" pitchFamily="34" charset="0"/>
              </a:rPr>
              <a:t>: Optimizing deep </a:t>
            </a:r>
            <a:r>
              <a:rPr lang="en-US" sz="1800" dirty="0" err="1">
                <a:effectLst/>
                <a:latin typeface="Calibri" panose="020F0502020204030204" pitchFamily="34" charset="0"/>
                <a:cs typeface="Calibri" panose="020F0502020204030204" pitchFamily="34" charset="0"/>
              </a:rPr>
              <a:t>cnn</a:t>
            </a:r>
            <a:r>
              <a:rPr lang="en-US" sz="1800" dirty="0">
                <a:effectLst/>
                <a:latin typeface="Calibri" panose="020F0502020204030204" pitchFamily="34" charset="0"/>
                <a:cs typeface="Calibri" panose="020F0502020204030204" pitchFamily="34" charset="0"/>
              </a:rPr>
              <a:t>-based queries over video streams at scale,” </a:t>
            </a:r>
            <a:r>
              <a:rPr lang="en-US" sz="1800" i="1" dirty="0">
                <a:effectLst/>
                <a:latin typeface="Calibri" panose="020F0502020204030204" pitchFamily="34" charset="0"/>
                <a:cs typeface="Calibri" panose="020F0502020204030204" pitchFamily="34" charset="0"/>
              </a:rPr>
              <a:t>PVLDB</a:t>
            </a:r>
            <a:r>
              <a:rPr lang="en-US" sz="1800" dirty="0">
                <a:effectLst/>
                <a:latin typeface="Calibri" panose="020F0502020204030204" pitchFamily="34" charset="0"/>
                <a:cs typeface="Calibri" panose="020F0502020204030204" pitchFamily="34" charset="0"/>
              </a:rPr>
              <a:t>, vol. 10, no. 11, pp. 1586– 1597, 2017. </a:t>
            </a:r>
            <a:r>
              <a:rPr lang="en-US" sz="1800" dirty="0" err="1">
                <a:effectLst/>
                <a:latin typeface="Calibri" panose="020F0502020204030204" pitchFamily="34" charset="0"/>
                <a:cs typeface="Calibri" panose="020F0502020204030204" pitchFamily="34" charset="0"/>
              </a:rPr>
              <a:t>doi</a:t>
            </a:r>
            <a:r>
              <a:rPr lang="en-US" sz="1800" dirty="0">
                <a:effectLst/>
                <a:latin typeface="Calibri" panose="020F0502020204030204" pitchFamily="34" charset="0"/>
                <a:cs typeface="Calibri" panose="020F0502020204030204" pitchFamily="34" charset="0"/>
              </a:rPr>
              <a:t>: 10.14778/3137628.3137664. [Online]. Available: http://</a:t>
            </a:r>
            <a:r>
              <a:rPr lang="en-US" sz="1800" dirty="0" err="1">
                <a:effectLst/>
                <a:latin typeface="Calibri" panose="020F0502020204030204" pitchFamily="34" charset="0"/>
                <a:cs typeface="Calibri" panose="020F0502020204030204" pitchFamily="34" charset="0"/>
              </a:rPr>
              <a:t>www.vldb</a:t>
            </a:r>
            <a:r>
              <a:rPr lang="en-US" sz="1800" dirty="0">
                <a:effectLst/>
                <a:latin typeface="Calibri" panose="020F0502020204030204" pitchFamily="34" charset="0"/>
                <a:cs typeface="Calibri" panose="020F0502020204030204" pitchFamily="34" charset="0"/>
              </a:rPr>
              <a:t>. org/</a:t>
            </a:r>
            <a:r>
              <a:rPr lang="en-US" sz="1800" dirty="0" err="1">
                <a:effectLst/>
                <a:latin typeface="Calibri" panose="020F0502020204030204" pitchFamily="34" charset="0"/>
                <a:cs typeface="Calibri" panose="020F0502020204030204" pitchFamily="34" charset="0"/>
              </a:rPr>
              <a:t>pvldb</a:t>
            </a:r>
            <a:r>
              <a:rPr lang="en-US" sz="1800" dirty="0">
                <a:effectLst/>
                <a:latin typeface="Calibri" panose="020F0502020204030204" pitchFamily="34" charset="0"/>
                <a:cs typeface="Calibri" panose="020F0502020204030204" pitchFamily="34" charset="0"/>
              </a:rPr>
              <a:t>/vol10/p1586-kang.pdf . </a:t>
            </a:r>
            <a:endParaRPr lang="en-US" sz="14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M. R. Anderson, M. J. </a:t>
            </a:r>
            <a:r>
              <a:rPr lang="en-US" sz="1800" dirty="0" err="1">
                <a:effectLst/>
                <a:latin typeface="Calibri" panose="020F0502020204030204" pitchFamily="34" charset="0"/>
                <a:cs typeface="Calibri" panose="020F0502020204030204" pitchFamily="34" charset="0"/>
              </a:rPr>
              <a:t>Cafarella</a:t>
            </a:r>
            <a:r>
              <a:rPr lang="en-US" sz="1800" dirty="0">
                <a:effectLst/>
                <a:latin typeface="Calibri" panose="020F0502020204030204" pitchFamily="34" charset="0"/>
                <a:cs typeface="Calibri" panose="020F0502020204030204" pitchFamily="34" charset="0"/>
              </a:rPr>
              <a:t>, G. Ros, and T. F. </a:t>
            </a:r>
            <a:r>
              <a:rPr lang="en-US" sz="1800" dirty="0" err="1">
                <a:effectLst/>
                <a:latin typeface="Calibri" panose="020F0502020204030204" pitchFamily="34" charset="0"/>
                <a:cs typeface="Calibri" panose="020F0502020204030204" pitchFamily="34" charset="0"/>
              </a:rPr>
              <a:t>Wenisch</a:t>
            </a:r>
            <a:r>
              <a:rPr lang="en-US" sz="1800" dirty="0">
                <a:effectLst/>
                <a:latin typeface="Calibri" panose="020F0502020204030204" pitchFamily="34" charset="0"/>
                <a:cs typeface="Calibri" panose="020F0502020204030204" pitchFamily="34" charset="0"/>
              </a:rPr>
              <a:t>, “Physical representation- based predicate optimization for a visual analytics database,” </a:t>
            </a:r>
            <a:r>
              <a:rPr lang="en-US" sz="1800" i="1" dirty="0" err="1">
                <a:effectLst/>
                <a:latin typeface="Calibri" panose="020F0502020204030204" pitchFamily="34" charset="0"/>
                <a:cs typeface="Calibri" panose="020F0502020204030204" pitchFamily="34" charset="0"/>
              </a:rPr>
              <a:t>CoRR</a:t>
            </a:r>
            <a:r>
              <a:rPr lang="en-US" sz="1800" dirty="0">
                <a:effectLst/>
                <a:latin typeface="Calibri" panose="020F0502020204030204" pitchFamily="34" charset="0"/>
                <a:cs typeface="Calibri" panose="020F0502020204030204" pitchFamily="34" charset="0"/>
              </a:rPr>
              <a:t>, vol. abs/1806.04226, 2018. </a:t>
            </a:r>
            <a:endParaRPr lang="en-US" sz="14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K. Hsieh </a:t>
            </a:r>
            <a:r>
              <a:rPr lang="en-US" sz="1800" i="1" dirty="0">
                <a:effectLst/>
                <a:latin typeface="Calibri" panose="020F0502020204030204" pitchFamily="34" charset="0"/>
                <a:cs typeface="Calibri" panose="020F0502020204030204" pitchFamily="34" charset="0"/>
              </a:rPr>
              <a:t>et al.</a:t>
            </a:r>
            <a:r>
              <a:rPr lang="en-US" sz="1800" dirty="0">
                <a:effectLst/>
                <a:latin typeface="Calibri" panose="020F0502020204030204" pitchFamily="34" charset="0"/>
                <a:cs typeface="Calibri" panose="020F0502020204030204" pitchFamily="34" charset="0"/>
              </a:rPr>
              <a:t>, “Focus: Querying large video datasets with low latency and low cost,” in </a:t>
            </a:r>
            <a:r>
              <a:rPr lang="en-US" sz="1800" i="1" dirty="0">
                <a:effectLst/>
                <a:latin typeface="Calibri" panose="020F0502020204030204" pitchFamily="34" charset="0"/>
                <a:cs typeface="Calibri" panose="020F0502020204030204" pitchFamily="34" charset="0"/>
              </a:rPr>
              <a:t>13th USENIX Symposium on Operating Systems Design and Implementation, OSDI 2018, Carlsbad, CA, USA, October 8-10, 2018</a:t>
            </a:r>
            <a:r>
              <a:rPr lang="en-US" sz="1800" dirty="0">
                <a:effectLst/>
                <a:latin typeface="Calibri" panose="020F0502020204030204" pitchFamily="34" charset="0"/>
                <a:cs typeface="Calibri" panose="020F0502020204030204" pitchFamily="34" charset="0"/>
              </a:rPr>
              <a:t>, A. C. </a:t>
            </a:r>
            <a:r>
              <a:rPr lang="en-US" sz="1800" dirty="0" err="1">
                <a:effectLst/>
                <a:latin typeface="Calibri" panose="020F0502020204030204" pitchFamily="34" charset="0"/>
                <a:cs typeface="Calibri" panose="020F0502020204030204" pitchFamily="34" charset="0"/>
              </a:rPr>
              <a:t>Arpaci-Dusseau</a:t>
            </a:r>
            <a:r>
              <a:rPr lang="en-US" sz="1800" dirty="0">
                <a:effectLst/>
                <a:latin typeface="Calibri" panose="020F0502020204030204" pitchFamily="34" charset="0"/>
                <a:cs typeface="Calibri" panose="020F0502020204030204" pitchFamily="34" charset="0"/>
              </a:rPr>
              <a:t> and G. Voelker, Eds., USENIX Association, 2018, pp. 269–286. </a:t>
            </a:r>
            <a:endParaRPr lang="en-US" sz="1400" dirty="0">
              <a:effectLst/>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I. </a:t>
            </a:r>
            <a:r>
              <a:rPr lang="en-US" sz="1800" dirty="0" err="1">
                <a:effectLst/>
                <a:latin typeface="Calibri" panose="020F0502020204030204" pitchFamily="34" charset="0"/>
                <a:cs typeface="Calibri" panose="020F0502020204030204" pitchFamily="34" charset="0"/>
              </a:rPr>
              <a:t>Xarchakos</a:t>
            </a:r>
            <a:r>
              <a:rPr lang="en-US" sz="1800" dirty="0">
                <a:effectLst/>
                <a:latin typeface="Calibri" panose="020F0502020204030204" pitchFamily="34" charset="0"/>
                <a:cs typeface="Calibri" panose="020F0502020204030204" pitchFamily="34" charset="0"/>
              </a:rPr>
              <a:t> and N. </a:t>
            </a:r>
            <a:r>
              <a:rPr lang="en-US" sz="1800" dirty="0" err="1">
                <a:effectLst/>
                <a:latin typeface="Calibri" panose="020F0502020204030204" pitchFamily="34" charset="0"/>
                <a:cs typeface="Calibri" panose="020F0502020204030204" pitchFamily="34" charset="0"/>
              </a:rPr>
              <a:t>Koudas</a:t>
            </a:r>
            <a:r>
              <a:rPr lang="en-US" sz="1800" dirty="0">
                <a:effectLst/>
                <a:latin typeface="Calibri" panose="020F0502020204030204" pitchFamily="34" charset="0"/>
                <a:cs typeface="Calibri" panose="020F0502020204030204" pitchFamily="34" charset="0"/>
              </a:rPr>
              <a:t>, “SVQ: streaming video queries,” in </a:t>
            </a:r>
            <a:r>
              <a:rPr lang="en-US" sz="1800" i="1" dirty="0">
                <a:effectLst/>
                <a:latin typeface="Calibri" panose="020F0502020204030204" pitchFamily="34" charset="0"/>
                <a:cs typeface="Calibri" panose="020F0502020204030204" pitchFamily="34" charset="0"/>
              </a:rPr>
              <a:t>Proceedings of the 2019 International Conference on Management of Data, SIGMOD Conference 2019, Amsterdam, The Netherlands, June 30 - July 5, 2019</a:t>
            </a:r>
            <a:r>
              <a:rPr lang="en-US" sz="1800" dirty="0">
                <a:effectLst/>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G. Pearson, M. Gill, S. </a:t>
            </a:r>
            <a:r>
              <a:rPr lang="en-US" sz="1800" dirty="0" err="1">
                <a:effectLst/>
                <a:latin typeface="Calibri" panose="020F0502020204030204" pitchFamily="34" charset="0"/>
                <a:cs typeface="Calibri" panose="020F0502020204030204" pitchFamily="34" charset="0"/>
              </a:rPr>
              <a:t>Antani</a:t>
            </a:r>
            <a:r>
              <a:rPr lang="en-US" sz="1800" dirty="0">
                <a:effectLst/>
                <a:latin typeface="Calibri" panose="020F0502020204030204" pitchFamily="34" charset="0"/>
                <a:cs typeface="Calibri" panose="020F0502020204030204" pitchFamily="34" charset="0"/>
              </a:rPr>
              <a:t>, L. Neve, and G. </a:t>
            </a:r>
            <a:r>
              <a:rPr lang="en-US" sz="1800" dirty="0" err="1">
                <a:effectLst/>
                <a:latin typeface="Calibri" panose="020F0502020204030204" pitchFamily="34" charset="0"/>
                <a:cs typeface="Calibri" panose="020F0502020204030204" pitchFamily="34" charset="0"/>
              </a:rPr>
              <a:t>Thoma</a:t>
            </a:r>
            <a:r>
              <a:rPr lang="en-US" sz="1800" dirty="0">
                <a:effectLst/>
                <a:latin typeface="Calibri" panose="020F0502020204030204" pitchFamily="34" charset="0"/>
                <a:cs typeface="Calibri" panose="020F0502020204030204" pitchFamily="34" charset="0"/>
              </a:rPr>
              <a:t>, “People locator: A system for family reunification,” </a:t>
            </a:r>
            <a:r>
              <a:rPr lang="en-US" sz="1800" i="1" dirty="0">
                <a:effectLst/>
                <a:latin typeface="Calibri" panose="020F0502020204030204" pitchFamily="34" charset="0"/>
                <a:cs typeface="Calibri" panose="020F0502020204030204" pitchFamily="34" charset="0"/>
              </a:rPr>
              <a:t>IT Professional</a:t>
            </a:r>
            <a:r>
              <a:rPr lang="en-US" sz="1800" dirty="0">
                <a:effectLst/>
                <a:latin typeface="Calibri" panose="020F0502020204030204" pitchFamily="34" charset="0"/>
                <a:cs typeface="Calibri" panose="020F0502020204030204" pitchFamily="34" charset="0"/>
              </a:rPr>
              <a:t>, vol. 14, no. 03, pp. 13–21, May 2012, </a:t>
            </a:r>
            <a:r>
              <a:rPr lang="en-US" sz="1800" dirty="0" err="1">
                <a:effectLst/>
                <a:latin typeface="Calibri" panose="020F0502020204030204" pitchFamily="34" charset="0"/>
                <a:cs typeface="Calibri" panose="020F0502020204030204" pitchFamily="34" charset="0"/>
              </a:rPr>
              <a:t>issn</a:t>
            </a:r>
            <a:r>
              <a:rPr lang="en-US" sz="1800" dirty="0">
                <a:effectLst/>
                <a:latin typeface="Calibri" panose="020F0502020204030204" pitchFamily="34" charset="0"/>
                <a:cs typeface="Calibri" panose="020F0502020204030204" pitchFamily="34" charset="0"/>
              </a:rPr>
              <a:t>: 1941-045X. </a:t>
            </a:r>
            <a:r>
              <a:rPr lang="en-US" sz="1800" dirty="0" err="1">
                <a:effectLst/>
                <a:latin typeface="Calibri" panose="020F0502020204030204" pitchFamily="34" charset="0"/>
                <a:cs typeface="Calibri" panose="020F0502020204030204" pitchFamily="34" charset="0"/>
              </a:rPr>
              <a:t>doi</a:t>
            </a:r>
            <a:r>
              <a:rPr lang="en-US" sz="1800" dirty="0">
                <a:effectLst/>
                <a:latin typeface="Calibri" panose="020F0502020204030204" pitchFamily="34" charset="0"/>
                <a:cs typeface="Calibri" panose="020F0502020204030204" pitchFamily="34" charset="0"/>
              </a:rPr>
              <a:t>: 10.1109/MITP.2012.25. </a:t>
            </a:r>
            <a:endParaRPr lang="en-US" sz="1400" dirty="0">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sz="1800" dirty="0">
                <a:effectLst/>
                <a:latin typeface="Calibri" panose="020F0502020204030204" pitchFamily="34" charset="0"/>
                <a:cs typeface="Calibri" panose="020F0502020204030204" pitchFamily="34" charset="0"/>
              </a:rPr>
              <a:t>R. S. Ferreira, C. G. de Oliveira, and A. A. Lima, “Myosotis: An information system applied to missing people problem,” in </a:t>
            </a:r>
            <a:r>
              <a:rPr lang="en-US" sz="1800" i="1" dirty="0">
                <a:effectLst/>
                <a:latin typeface="Calibri" panose="020F0502020204030204" pitchFamily="34" charset="0"/>
                <a:cs typeface="Calibri" panose="020F0502020204030204" pitchFamily="34" charset="0"/>
              </a:rPr>
              <a:t>Proceedings of the XIV Brazilian Symposium on Information Systems</a:t>
            </a:r>
            <a:r>
              <a:rPr lang="en-US" sz="1800" dirty="0">
                <a:effectLst/>
                <a:latin typeface="Calibri" panose="020F0502020204030204" pitchFamily="34" charset="0"/>
                <a:cs typeface="Calibri" panose="020F0502020204030204" pitchFamily="34" charset="0"/>
              </a:rPr>
              <a:t>, 2018, pp. 1–7. </a:t>
            </a:r>
            <a:endParaRPr lang="en-US" sz="1800" b="1" dirty="0">
              <a:solidFill>
                <a:srgbClr val="EA7C30"/>
              </a:solidFill>
              <a:latin typeface="Calibri" panose="020F0502020204030204" pitchFamily="34" charset="0"/>
              <a:cs typeface="Calibri" panose="020F0502020204030204" pitchFamily="34" charset="0"/>
            </a:endParaRPr>
          </a:p>
          <a:p>
            <a:pPr marL="342900" indent="-342900">
              <a:lnSpc>
                <a:spcPct val="120000"/>
              </a:lnSpc>
              <a:buFont typeface="+mj-lt"/>
              <a:buAutoNum type="arabicPeriod"/>
            </a:pPr>
            <a:r>
              <a:rPr lang="en-US" b="0" i="0" dirty="0">
                <a:solidFill>
                  <a:srgbClr val="222222"/>
                </a:solidFill>
                <a:effectLst/>
                <a:latin typeface="Calibri" panose="020F0502020204030204" pitchFamily="34" charset="0"/>
                <a:cs typeface="Calibri" panose="020F0502020204030204" pitchFamily="34" charset="0"/>
                <a:hlinkClick r:id="rId2"/>
              </a:rPr>
              <a:t>[jaist] https://www.jaist.ac.jp/english/laboratory/cci/huynh.html</a:t>
            </a:r>
            <a:r>
              <a:rPr lang="en-US" dirty="0">
                <a:solidFill>
                  <a:srgbClr val="222222"/>
                </a:solidFill>
                <a:latin typeface="Calibri" panose="020F0502020204030204" pitchFamily="34" charset="0"/>
                <a:cs typeface="Calibri" panose="020F0502020204030204" pitchFamily="34" charset="0"/>
              </a:rPr>
              <a:t> </a:t>
            </a:r>
          </a:p>
          <a:p>
            <a:pPr marL="342900" indent="-342900">
              <a:lnSpc>
                <a:spcPct val="120000"/>
              </a:lnSpc>
              <a:buFont typeface="+mj-lt"/>
              <a:buAutoNum type="arabicPeriod"/>
            </a:pPr>
            <a:r>
              <a:rPr lang="en-US" b="0" i="0" dirty="0">
                <a:solidFill>
                  <a:srgbClr val="222222"/>
                </a:solidFill>
                <a:effectLst/>
                <a:latin typeface="Calibri" panose="020F0502020204030204" pitchFamily="34" charset="0"/>
                <a:cs typeface="Calibri" panose="020F0502020204030204" pitchFamily="34" charset="0"/>
                <a:hlinkClick r:id="rId3"/>
              </a:rPr>
              <a:t>[triage] https://www.army.mil/article/249169/ai_research_strengthens_certainty_in_battlefield_decision_making</a:t>
            </a:r>
            <a:r>
              <a:rPr lang="en-US" dirty="0">
                <a:solidFill>
                  <a:srgbClr val="222222"/>
                </a:solidFill>
                <a:latin typeface="Calibri" panose="020F0502020204030204" pitchFamily="34" charset="0"/>
                <a:cs typeface="Calibri" panose="020F0502020204030204" pitchFamily="34" charset="0"/>
              </a:rPr>
              <a:t> </a:t>
            </a:r>
            <a:endParaRPr lang="en-US" b="0" i="0" dirty="0">
              <a:solidFill>
                <a:srgbClr val="222222"/>
              </a:solidFill>
              <a:effectLst/>
              <a:latin typeface="Calibri" panose="020F0502020204030204" pitchFamily="34" charset="0"/>
              <a:cs typeface="Calibri" panose="020F0502020204030204" pitchFamily="34" charset="0"/>
            </a:endParaRPr>
          </a:p>
          <a:p>
            <a:pPr marL="285750" indent="-285750">
              <a:lnSpc>
                <a:spcPct val="120000"/>
              </a:lnSpc>
              <a:buFont typeface="Arial" panose="020B0604020202020204" pitchFamily="34" charset="0"/>
              <a:buChar char="•"/>
            </a:pPr>
            <a:endParaRPr lang="en-US" dirty="0">
              <a:effectLst/>
              <a:latin typeface="Calibri" panose="020F0502020204030204" pitchFamily="34" charset="0"/>
              <a:cs typeface="Calibri" panose="020F0502020204030204" pitchFamily="34" charset="0"/>
            </a:endParaRPr>
          </a:p>
          <a:p>
            <a:pPr>
              <a:lnSpc>
                <a:spcPct val="120000"/>
              </a:lnSpc>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7098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371735-7ACB-37BA-4BF3-FCAD60CEB7A2}"/>
              </a:ext>
            </a:extLst>
          </p:cNvPr>
          <p:cNvSpPr>
            <a:spLocks noGrp="1"/>
          </p:cNvSpPr>
          <p:nvPr>
            <p:ph type="ctrTitle"/>
          </p:nvPr>
        </p:nvSpPr>
        <p:spPr/>
        <p:txBody>
          <a:bodyPr/>
          <a:lstStyle/>
          <a:p>
            <a:r>
              <a:rPr lang="en-US" dirty="0"/>
              <a:t>Backup Slides</a:t>
            </a:r>
          </a:p>
        </p:txBody>
      </p:sp>
      <p:sp>
        <p:nvSpPr>
          <p:cNvPr id="2" name="Text Placeholder 1">
            <a:extLst>
              <a:ext uri="{FF2B5EF4-FFF2-40B4-BE49-F238E27FC236}">
                <a16:creationId xmlns:a16="http://schemas.microsoft.com/office/drawing/2014/main" id="{A22B6186-B7F4-A8B6-F3C9-3AA25980BEC0}"/>
              </a:ext>
            </a:extLst>
          </p:cNvPr>
          <p:cNvSpPr>
            <a:spLocks noGrp="1"/>
          </p:cNvSpPr>
          <p:nvPr>
            <p:ph type="subTitle" idx="1"/>
          </p:nvPr>
        </p:nvSpPr>
        <p:spPr/>
        <p:txBody>
          <a:bodyPr/>
          <a:lstStyle/>
          <a:p>
            <a:endParaRPr lang="en-US" dirty="0"/>
          </a:p>
        </p:txBody>
      </p:sp>
      <p:sp>
        <p:nvSpPr>
          <p:cNvPr id="3" name="Footer Placeholder 2">
            <a:extLst>
              <a:ext uri="{FF2B5EF4-FFF2-40B4-BE49-F238E27FC236}">
                <a16:creationId xmlns:a16="http://schemas.microsoft.com/office/drawing/2014/main" id="{CFB97F1D-4C7A-9C6F-2C84-22DFDE0714CF}"/>
              </a:ext>
            </a:extLst>
          </p:cNvPr>
          <p:cNvSpPr>
            <a:spLocks noGrp="1"/>
          </p:cNvSpPr>
          <p:nvPr>
            <p:ph type="ftr" sz="quarter" idx="11"/>
          </p:nvPr>
        </p:nvSpPr>
        <p:spPr/>
        <p:txBody>
          <a:bodyPr/>
          <a:lstStyle/>
          <a:p>
            <a:r>
              <a:rPr lang="en-US"/>
              <a:t>Mark pages according to the proprietary level of information as described in Company Procedure J103 (or remove)</a:t>
            </a:r>
          </a:p>
        </p:txBody>
      </p:sp>
      <p:sp>
        <p:nvSpPr>
          <p:cNvPr id="4" name="Slide Number Placeholder 3">
            <a:extLst>
              <a:ext uri="{FF2B5EF4-FFF2-40B4-BE49-F238E27FC236}">
                <a16:creationId xmlns:a16="http://schemas.microsoft.com/office/drawing/2014/main" id="{DF1C16E1-05B9-30AF-DF33-F6C37ABA80C5}"/>
              </a:ext>
            </a:extLst>
          </p:cNvPr>
          <p:cNvSpPr>
            <a:spLocks noGrp="1"/>
          </p:cNvSpPr>
          <p:nvPr>
            <p:ph type="sldNum" sz="quarter" idx="12"/>
          </p:nvPr>
        </p:nvSpPr>
        <p:spPr/>
        <p:txBody>
          <a:bodyPr/>
          <a:lstStyle/>
          <a:p>
            <a:fld id="{32A2F39E-E4DB-494E-AB40-38356C65078C}" type="slidenum">
              <a:rPr lang="en-US" smtClean="0">
                <a:solidFill>
                  <a:srgbClr val="000000">
                    <a:lumMod val="50000"/>
                    <a:lumOff val="50000"/>
                  </a:srgbClr>
                </a:solidFill>
              </a:rPr>
              <a:pPr/>
              <a:t>71</a:t>
            </a:fld>
            <a:endParaRPr lang="en-US">
              <a:solidFill>
                <a:srgbClr val="000000">
                  <a:lumMod val="50000"/>
                  <a:lumOff val="50000"/>
                </a:srgbClr>
              </a:solidFill>
            </a:endParaRPr>
          </a:p>
        </p:txBody>
      </p:sp>
    </p:spTree>
    <p:extLst>
      <p:ext uri="{BB962C8B-B14F-4D97-AF65-F5344CB8AC3E}">
        <p14:creationId xmlns:p14="http://schemas.microsoft.com/office/powerpoint/2010/main" val="593137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460A7D-65E3-5C4C-B14B-AEDAAB57C59F}"/>
              </a:ext>
            </a:extLst>
          </p:cNvPr>
          <p:cNvSpPr>
            <a:spLocks noGrp="1"/>
          </p:cNvSpPr>
          <p:nvPr>
            <p:ph type="sldNum" sz="quarter" idx="4"/>
          </p:nvPr>
        </p:nvSpPr>
        <p:spPr/>
        <p:txBody>
          <a:bodyPr/>
          <a:lstStyle/>
          <a:p>
            <a:fld id="{32A2F39E-E4DB-494E-AB40-38356C65078C}" type="slidenum">
              <a:rPr lang="en-US" smtClean="0"/>
              <a:pPr/>
              <a:t>72</a:t>
            </a:fld>
            <a:endParaRPr lang="en-US"/>
          </a:p>
        </p:txBody>
      </p:sp>
      <p:sp>
        <p:nvSpPr>
          <p:cNvPr id="4" name="Title 3">
            <a:extLst>
              <a:ext uri="{FF2B5EF4-FFF2-40B4-BE49-F238E27FC236}">
                <a16:creationId xmlns:a16="http://schemas.microsoft.com/office/drawing/2014/main" id="{080E6E95-1840-EB41-BDDF-853E46C99149}"/>
              </a:ext>
            </a:extLst>
          </p:cNvPr>
          <p:cNvSpPr>
            <a:spLocks noGrp="1"/>
          </p:cNvSpPr>
          <p:nvPr>
            <p:ph type="title"/>
          </p:nvPr>
        </p:nvSpPr>
        <p:spPr/>
        <p:txBody>
          <a:bodyPr>
            <a:normAutofit fontScale="90000"/>
          </a:bodyPr>
          <a:lstStyle/>
          <a:p>
            <a:r>
              <a:rPr lang="en-US" dirty="0"/>
              <a:t>Can we find a child left in a car?</a:t>
            </a:r>
            <a:br>
              <a:rPr lang="en-US" dirty="0"/>
            </a:br>
            <a:r>
              <a:rPr lang="en-US" dirty="0"/>
              <a:t>Who needs to know? </a:t>
            </a:r>
          </a:p>
        </p:txBody>
      </p:sp>
      <p:pic>
        <p:nvPicPr>
          <p:cNvPr id="6" name="Picture 5">
            <a:extLst>
              <a:ext uri="{FF2B5EF4-FFF2-40B4-BE49-F238E27FC236}">
                <a16:creationId xmlns:a16="http://schemas.microsoft.com/office/drawing/2014/main" id="{62ED183B-AB54-2C45-A030-5FFB17B8A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183" y="1559797"/>
            <a:ext cx="3186112" cy="2389583"/>
          </a:xfrm>
          <a:prstGeom prst="rect">
            <a:avLst/>
          </a:prstGeom>
        </p:spPr>
      </p:pic>
      <p:pic>
        <p:nvPicPr>
          <p:cNvPr id="7" name="Picture 6">
            <a:extLst>
              <a:ext uri="{FF2B5EF4-FFF2-40B4-BE49-F238E27FC236}">
                <a16:creationId xmlns:a16="http://schemas.microsoft.com/office/drawing/2014/main" id="{6E9A9B70-9159-794A-86FB-53C6F09C4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873" y="1345179"/>
            <a:ext cx="3792680" cy="1524161"/>
          </a:xfrm>
          <a:prstGeom prst="rect">
            <a:avLst/>
          </a:prstGeom>
        </p:spPr>
      </p:pic>
      <p:pic>
        <p:nvPicPr>
          <p:cNvPr id="8" name="Picture 7">
            <a:extLst>
              <a:ext uri="{FF2B5EF4-FFF2-40B4-BE49-F238E27FC236}">
                <a16:creationId xmlns:a16="http://schemas.microsoft.com/office/drawing/2014/main" id="{BEB39118-4151-C644-A2C4-4AA518CE2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873" y="2841432"/>
            <a:ext cx="3792680" cy="1524161"/>
          </a:xfrm>
          <a:prstGeom prst="rect">
            <a:avLst/>
          </a:prstGeom>
        </p:spPr>
      </p:pic>
      <p:sp>
        <p:nvSpPr>
          <p:cNvPr id="9" name="Right Arrow 8">
            <a:extLst>
              <a:ext uri="{FF2B5EF4-FFF2-40B4-BE49-F238E27FC236}">
                <a16:creationId xmlns:a16="http://schemas.microsoft.com/office/drawing/2014/main" id="{36610EFA-A528-B14F-A7FE-97005BE92445}"/>
              </a:ext>
            </a:extLst>
          </p:cNvPr>
          <p:cNvSpPr/>
          <p:nvPr/>
        </p:nvSpPr>
        <p:spPr>
          <a:xfrm rot="1572135">
            <a:off x="5009335" y="4378673"/>
            <a:ext cx="749879" cy="279127"/>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BB3C1B42-26CA-1241-ACE7-4B018CBDE802}"/>
              </a:ext>
            </a:extLst>
          </p:cNvPr>
          <p:cNvSpPr txBox="1"/>
          <p:nvPr/>
        </p:nvSpPr>
        <p:spPr>
          <a:xfrm>
            <a:off x="5792699" y="4636958"/>
            <a:ext cx="4888514" cy="615553"/>
          </a:xfrm>
          <a:prstGeom prst="rect">
            <a:avLst/>
          </a:prstGeom>
          <a:noFill/>
        </p:spPr>
        <p:txBody>
          <a:bodyPr wrap="square" rtlCol="0">
            <a:spAutoFit/>
          </a:bodyPr>
          <a:lstStyle/>
          <a:p>
            <a:pPr marL="285750" indent="-285750">
              <a:buFont typeface="Wingdings" pitchFamily="2" charset="2"/>
              <a:buChar char="q"/>
            </a:pPr>
            <a:r>
              <a:rPr lang="en-US" dirty="0">
                <a:latin typeface="Arial" pitchFamily="34" charset="0"/>
                <a:cs typeface="Arial" pitchFamily="34" charset="0"/>
              </a:rPr>
              <a:t>Child left alone on 3</a:t>
            </a:r>
            <a:r>
              <a:rPr lang="en-US" baseline="30000" dirty="0">
                <a:latin typeface="Arial" pitchFamily="34" charset="0"/>
                <a:cs typeface="Arial" pitchFamily="34" charset="0"/>
              </a:rPr>
              <a:t>rd</a:t>
            </a:r>
            <a:r>
              <a:rPr lang="en-US" dirty="0">
                <a:latin typeface="Arial" pitchFamily="34" charset="0"/>
                <a:cs typeface="Arial" pitchFamily="34" charset="0"/>
              </a:rPr>
              <a:t> St in a Silver Sedan</a:t>
            </a:r>
          </a:p>
          <a:p>
            <a:endParaRPr lang="en-US" sz="1600" dirty="0">
              <a:latin typeface="Arial" pitchFamily="34" charset="0"/>
              <a:cs typeface="Arial" pitchFamily="34" charset="0"/>
            </a:endParaRPr>
          </a:p>
        </p:txBody>
      </p:sp>
      <p:sp>
        <p:nvSpPr>
          <p:cNvPr id="11" name="Down Arrow 10">
            <a:extLst>
              <a:ext uri="{FF2B5EF4-FFF2-40B4-BE49-F238E27FC236}">
                <a16:creationId xmlns:a16="http://schemas.microsoft.com/office/drawing/2014/main" id="{ADC9DD19-958C-284F-B379-3308E44ADC8F}"/>
              </a:ext>
            </a:extLst>
          </p:cNvPr>
          <p:cNvSpPr/>
          <p:nvPr/>
        </p:nvSpPr>
        <p:spPr>
          <a:xfrm>
            <a:off x="7655025" y="4303275"/>
            <a:ext cx="296428" cy="353334"/>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Speech Bubble: Rectangle with Corners Rounded 10">
            <a:extLst>
              <a:ext uri="{FF2B5EF4-FFF2-40B4-BE49-F238E27FC236}">
                <a16:creationId xmlns:a16="http://schemas.microsoft.com/office/drawing/2014/main" id="{DFA80041-86C4-124D-9868-C7C1E1676FDC}"/>
              </a:ext>
            </a:extLst>
          </p:cNvPr>
          <p:cNvSpPr/>
          <p:nvPr/>
        </p:nvSpPr>
        <p:spPr>
          <a:xfrm>
            <a:off x="7404237" y="5000263"/>
            <a:ext cx="2232470" cy="1463802"/>
          </a:xfrm>
          <a:prstGeom prst="wedgeRoundRectCallout">
            <a:avLst>
              <a:gd name="adj1" fmla="val -72517"/>
              <a:gd name="adj2" fmla="val -30374"/>
              <a:gd name="adj3" fmla="val 16667"/>
            </a:avLst>
          </a:prstGeom>
          <a:solidFill>
            <a:srgbClr val="FFFF00"/>
          </a:solidFill>
          <a:ln>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a:t>Mission-relevant info forwarded to Rescue Coordinators!</a:t>
            </a:r>
          </a:p>
        </p:txBody>
      </p:sp>
      <p:sp>
        <p:nvSpPr>
          <p:cNvPr id="13" name="TextBox 12">
            <a:extLst>
              <a:ext uri="{FF2B5EF4-FFF2-40B4-BE49-F238E27FC236}">
                <a16:creationId xmlns:a16="http://schemas.microsoft.com/office/drawing/2014/main" id="{3C7AF1FE-6655-8249-BB86-727063D233E2}"/>
              </a:ext>
            </a:extLst>
          </p:cNvPr>
          <p:cNvSpPr txBox="1"/>
          <p:nvPr/>
        </p:nvSpPr>
        <p:spPr>
          <a:xfrm>
            <a:off x="5885951" y="3932214"/>
            <a:ext cx="3834576" cy="338554"/>
          </a:xfrm>
          <a:prstGeom prst="rect">
            <a:avLst/>
          </a:prstGeom>
          <a:noFill/>
        </p:spPr>
        <p:txBody>
          <a:bodyPr wrap="none" rtlCol="0">
            <a:spAutoFit/>
          </a:bodyPr>
          <a:lstStyle/>
          <a:p>
            <a:r>
              <a:rPr lang="en-US" sz="1600" b="1">
                <a:latin typeface="Arial" pitchFamily="34" charset="0"/>
                <a:cs typeface="Arial" pitchFamily="34" charset="0"/>
              </a:rPr>
              <a:t>Traffic Cam Snapshot of Silver Sedan</a:t>
            </a:r>
          </a:p>
        </p:txBody>
      </p:sp>
      <p:sp>
        <p:nvSpPr>
          <p:cNvPr id="14" name="Rounded Rectangle 13">
            <a:extLst>
              <a:ext uri="{FF2B5EF4-FFF2-40B4-BE49-F238E27FC236}">
                <a16:creationId xmlns:a16="http://schemas.microsoft.com/office/drawing/2014/main" id="{B2ED3DEC-A6A8-494D-B915-6B983E4E06B6}"/>
              </a:ext>
            </a:extLst>
          </p:cNvPr>
          <p:cNvSpPr/>
          <p:nvPr/>
        </p:nvSpPr>
        <p:spPr>
          <a:xfrm>
            <a:off x="3378037" y="4809010"/>
            <a:ext cx="2187375" cy="1385565"/>
          </a:xfrm>
          <a:prstGeom prst="roundRect">
            <a:avLst/>
          </a:prstGeom>
          <a:solidFill>
            <a:srgbClr val="FFFF00"/>
          </a:solidFill>
          <a:ln w="25400" cap="flat" cmpd="sng" algn="ctr">
            <a:solidFill>
              <a:srgbClr val="005D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Tahoma"/>
                <a:ea typeface="+mn-ea"/>
                <a:cs typeface="Arial"/>
              </a:rPr>
              <a:t>Context: </a:t>
            </a:r>
          </a:p>
          <a:p>
            <a:pPr marL="0" marR="0" lvl="0" indent="0" algn="ctr" defTabSz="914400" eaLnBrk="1" fontAlgn="base" latinLnBrk="0" hangingPunct="1">
              <a:lnSpc>
                <a:spcPct val="100000"/>
              </a:lnSpc>
              <a:spcBef>
                <a:spcPct val="0"/>
              </a:spcBef>
              <a:spcAft>
                <a:spcPct val="0"/>
              </a:spcAft>
              <a:buClrTx/>
              <a:buSzTx/>
              <a:buFontTx/>
              <a:buNone/>
              <a:tabLst/>
              <a:defRPr/>
            </a:pPr>
            <a:r>
              <a:rPr lang="en-US" i="1" kern="0">
                <a:solidFill>
                  <a:srgbClr val="000000"/>
                </a:solidFill>
                <a:latin typeface="Tahoma"/>
                <a:cs typeface="Arial"/>
              </a:rPr>
              <a:t>Earthquake </a:t>
            </a:r>
            <a:r>
              <a:rPr lang="en-US" kern="0">
                <a:solidFill>
                  <a:srgbClr val="000000"/>
                </a:solidFill>
                <a:latin typeface="Tahoma"/>
                <a:cs typeface="Arial"/>
              </a:rPr>
              <a:t>&amp; </a:t>
            </a:r>
            <a:r>
              <a:rPr lang="en-US" i="1" kern="0">
                <a:solidFill>
                  <a:srgbClr val="000000"/>
                </a:solidFill>
                <a:latin typeface="Tahoma"/>
                <a:cs typeface="Arial"/>
              </a:rPr>
              <a:t>Rescue Personnel</a:t>
            </a:r>
            <a:endParaRPr kumimoji="0" lang="en-US" sz="1800" i="1" u="none" strike="noStrike" kern="0" cap="none" spc="0" normalizeH="0" baseline="0" noProof="0">
              <a:ln>
                <a:noFill/>
              </a:ln>
              <a:solidFill>
                <a:srgbClr val="000000"/>
              </a:solidFill>
              <a:effectLst/>
              <a:uLnTx/>
              <a:uFillTx/>
              <a:latin typeface="Tahoma"/>
              <a:cs typeface="Arial"/>
            </a:endParaRPr>
          </a:p>
        </p:txBody>
      </p:sp>
      <p:sp>
        <p:nvSpPr>
          <p:cNvPr id="15" name="Down Arrow 14">
            <a:extLst>
              <a:ext uri="{FF2B5EF4-FFF2-40B4-BE49-F238E27FC236}">
                <a16:creationId xmlns:a16="http://schemas.microsoft.com/office/drawing/2014/main" id="{E999B685-5D79-E24F-A118-34B962F74610}"/>
              </a:ext>
            </a:extLst>
          </p:cNvPr>
          <p:cNvSpPr/>
          <p:nvPr/>
        </p:nvSpPr>
        <p:spPr>
          <a:xfrm rot="16200000">
            <a:off x="6295084" y="4989019"/>
            <a:ext cx="379302" cy="1404851"/>
          </a:xfrm>
          <a:prstGeom prst="downArrow">
            <a:avLst/>
          </a:prstGeom>
          <a:noFill/>
          <a:ln w="25400" cap="flat" cmpd="sng" algn="ctr">
            <a:solidFill>
              <a:srgbClr val="005D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Arial"/>
            </a:endParaRPr>
          </a:p>
        </p:txBody>
      </p:sp>
      <p:sp>
        <p:nvSpPr>
          <p:cNvPr id="16" name="Rounded Rectangle 15">
            <a:extLst>
              <a:ext uri="{FF2B5EF4-FFF2-40B4-BE49-F238E27FC236}">
                <a16:creationId xmlns:a16="http://schemas.microsoft.com/office/drawing/2014/main" id="{5B56FB69-A6D0-004D-8680-FDBE8162C9DB}"/>
              </a:ext>
            </a:extLst>
          </p:cNvPr>
          <p:cNvSpPr/>
          <p:nvPr/>
        </p:nvSpPr>
        <p:spPr>
          <a:xfrm>
            <a:off x="5923213" y="5215867"/>
            <a:ext cx="911587" cy="309455"/>
          </a:xfrm>
          <a:prstGeom prst="roundRect">
            <a:avLst/>
          </a:prstGeom>
          <a:solidFill>
            <a:srgbClr val="00B050"/>
          </a:solidFill>
          <a:ln w="25400" cap="flat" cmpd="sng" algn="ctr">
            <a:solidFill>
              <a:srgbClr val="005D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Tahoma"/>
                <a:ea typeface="+mn-ea"/>
                <a:cs typeface="Arial"/>
              </a:rPr>
              <a:t>Good</a:t>
            </a:r>
          </a:p>
        </p:txBody>
      </p:sp>
      <p:sp>
        <p:nvSpPr>
          <p:cNvPr id="17" name="Speech Bubble: Rectangle with Corners Rounded 10">
            <a:extLst>
              <a:ext uri="{FF2B5EF4-FFF2-40B4-BE49-F238E27FC236}">
                <a16:creationId xmlns:a16="http://schemas.microsoft.com/office/drawing/2014/main" id="{53C87DC2-51AC-A44F-8D59-8033B3B617A5}"/>
              </a:ext>
            </a:extLst>
          </p:cNvPr>
          <p:cNvSpPr/>
          <p:nvPr/>
        </p:nvSpPr>
        <p:spPr>
          <a:xfrm>
            <a:off x="7404058" y="5000263"/>
            <a:ext cx="2232470" cy="1463802"/>
          </a:xfrm>
          <a:prstGeom prst="wedgeRoundRectCallout">
            <a:avLst>
              <a:gd name="adj1" fmla="val -73655"/>
              <a:gd name="adj2" fmla="val 19947"/>
              <a:gd name="adj3" fmla="val 16667"/>
            </a:avLst>
          </a:prstGeom>
          <a:solidFill>
            <a:srgbClr val="FFFF00"/>
          </a:solidFill>
          <a:ln>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Mission-relevant info forwarded to Police!</a:t>
            </a:r>
          </a:p>
        </p:txBody>
      </p:sp>
      <p:sp>
        <p:nvSpPr>
          <p:cNvPr id="18" name="Rounded Rectangle 17">
            <a:extLst>
              <a:ext uri="{FF2B5EF4-FFF2-40B4-BE49-F238E27FC236}">
                <a16:creationId xmlns:a16="http://schemas.microsoft.com/office/drawing/2014/main" id="{B0ADB5A9-0241-6746-8A9B-28BFFC198E76}"/>
              </a:ext>
            </a:extLst>
          </p:cNvPr>
          <p:cNvSpPr/>
          <p:nvPr/>
        </p:nvSpPr>
        <p:spPr>
          <a:xfrm>
            <a:off x="3378037" y="4809010"/>
            <a:ext cx="2187375" cy="1385565"/>
          </a:xfrm>
          <a:prstGeom prst="roundRect">
            <a:avLst/>
          </a:prstGeom>
          <a:solidFill>
            <a:srgbClr val="FFFF00"/>
          </a:solidFill>
          <a:ln w="25400" cap="flat" cmpd="sng" algn="ctr">
            <a:solidFill>
              <a:srgbClr val="005D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Tahoma"/>
                <a:ea typeface="+mn-ea"/>
                <a:cs typeface="Arial"/>
              </a:rPr>
              <a:t>Context: </a:t>
            </a:r>
          </a:p>
          <a:p>
            <a:pPr marL="0" marR="0" lvl="0" indent="0" algn="ctr" defTabSz="914400" eaLnBrk="1" fontAlgn="base" latinLnBrk="0" hangingPunct="1">
              <a:lnSpc>
                <a:spcPct val="100000"/>
              </a:lnSpc>
              <a:spcBef>
                <a:spcPct val="0"/>
              </a:spcBef>
              <a:spcAft>
                <a:spcPct val="0"/>
              </a:spcAft>
              <a:buClrTx/>
              <a:buSzTx/>
              <a:buFontTx/>
              <a:buNone/>
              <a:tabLst/>
              <a:defRPr/>
            </a:pPr>
            <a:r>
              <a:rPr lang="en-US" i="1" kern="0">
                <a:solidFill>
                  <a:srgbClr val="000000"/>
                </a:solidFill>
                <a:latin typeface="Tahoma"/>
                <a:cs typeface="Arial"/>
              </a:rPr>
              <a:t>Normal Day </a:t>
            </a:r>
            <a:r>
              <a:rPr lang="en-US" kern="0">
                <a:solidFill>
                  <a:srgbClr val="000000"/>
                </a:solidFill>
                <a:latin typeface="Tahoma"/>
                <a:cs typeface="Arial"/>
              </a:rPr>
              <a:t>&amp; </a:t>
            </a:r>
            <a:r>
              <a:rPr lang="en-US" i="1" kern="0">
                <a:solidFill>
                  <a:srgbClr val="000000"/>
                </a:solidFill>
                <a:latin typeface="Tahoma"/>
                <a:cs typeface="Arial"/>
              </a:rPr>
              <a:t>Regular Petrol</a:t>
            </a:r>
            <a:endParaRPr kumimoji="0" lang="en-US" sz="1800" i="1" u="none" strike="noStrike" kern="0" cap="none" spc="0" normalizeH="0" baseline="0" noProof="0">
              <a:ln>
                <a:noFill/>
              </a:ln>
              <a:solidFill>
                <a:srgbClr val="000000"/>
              </a:solidFill>
              <a:effectLst/>
              <a:uLnTx/>
              <a:uFillTx/>
              <a:latin typeface="Tahoma"/>
              <a:cs typeface="Arial"/>
            </a:endParaRPr>
          </a:p>
        </p:txBody>
      </p:sp>
      <p:sp>
        <p:nvSpPr>
          <p:cNvPr id="19" name="Rounded Rectangle 18">
            <a:extLst>
              <a:ext uri="{FF2B5EF4-FFF2-40B4-BE49-F238E27FC236}">
                <a16:creationId xmlns:a16="http://schemas.microsoft.com/office/drawing/2014/main" id="{2F4E77D5-9A9D-4445-818F-22115FDABB51}"/>
              </a:ext>
            </a:extLst>
          </p:cNvPr>
          <p:cNvSpPr/>
          <p:nvPr/>
        </p:nvSpPr>
        <p:spPr>
          <a:xfrm>
            <a:off x="5923213" y="5845453"/>
            <a:ext cx="911587" cy="309455"/>
          </a:xfrm>
          <a:prstGeom prst="roundRect">
            <a:avLst/>
          </a:prstGeom>
          <a:solidFill>
            <a:srgbClr val="CC0000">
              <a:lumMod val="60000"/>
              <a:lumOff val="40000"/>
            </a:srgbClr>
          </a:solidFill>
          <a:ln w="25400" cap="flat" cmpd="sng" algn="ctr">
            <a:solidFill>
              <a:srgbClr val="005D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Tahoma"/>
                <a:ea typeface="+mn-ea"/>
                <a:cs typeface="Arial"/>
              </a:rPr>
              <a:t>Bad</a:t>
            </a:r>
          </a:p>
        </p:txBody>
      </p:sp>
      <p:sp>
        <p:nvSpPr>
          <p:cNvPr id="20" name="Rectangle 19">
            <a:extLst>
              <a:ext uri="{FF2B5EF4-FFF2-40B4-BE49-F238E27FC236}">
                <a16:creationId xmlns:a16="http://schemas.microsoft.com/office/drawing/2014/main" id="{3E8CB5B9-2F74-FA88-62DE-276A1A50655A}"/>
              </a:ext>
            </a:extLst>
          </p:cNvPr>
          <p:cNvSpPr/>
          <p:nvPr/>
        </p:nvSpPr>
        <p:spPr>
          <a:xfrm>
            <a:off x="188072" y="136500"/>
            <a:ext cx="11737860" cy="6434988"/>
          </a:xfrm>
          <a:prstGeom prst="rect">
            <a:avLst/>
          </a:prstGeom>
          <a:solidFill>
            <a:srgbClr val="FFFFFF">
              <a:alpha val="80000"/>
            </a:srgbClr>
          </a:solidFill>
          <a:ln w="12700" cap="flat" cmpd="sng" algn="ctr">
            <a:noFill/>
            <a:prstDash val="solid"/>
            <a:miter lim="800000"/>
          </a:ln>
          <a:effectLst/>
        </p:spPr>
        <p:txBody>
          <a:bodyPr rtlCol="0" anchor="ctr"/>
          <a:lstStyle/>
          <a:p>
            <a:pPr marL="685800" marR="0" lvl="0" indent="-685800" algn="ctr" defTabSz="914400" eaLnBrk="1" fontAlgn="auto" latinLnBrk="0" hangingPunct="1">
              <a:lnSpc>
                <a:spcPct val="100000"/>
              </a:lnSpc>
              <a:spcBef>
                <a:spcPts val="0"/>
              </a:spcBef>
              <a:spcAft>
                <a:spcPts val="0"/>
              </a:spcAft>
              <a:buClrTx/>
              <a:buSzTx/>
              <a:buFont typeface="Wingdings" pitchFamily="2" charset="2"/>
              <a:buChar char="v"/>
              <a:tabLst/>
              <a:defRPr/>
            </a:pPr>
            <a:r>
              <a:rPr kumimoji="0" lang="en-US" sz="5400" b="0" i="0" u="none" strike="noStrike" kern="0" cap="none" spc="0" normalizeH="0" baseline="0" noProof="0" dirty="0">
                <a:ln>
                  <a:noFill/>
                </a:ln>
                <a:solidFill>
                  <a:srgbClr val="44546A"/>
                </a:solidFill>
                <a:effectLst/>
                <a:uLnTx/>
                <a:uFillTx/>
                <a:latin typeface="Calibri" panose="020F0502020204030204"/>
                <a:ea typeface="+mn-ea"/>
                <a:cs typeface="+mn-cs"/>
              </a:rPr>
              <a:t>Different Context, Useful to Different Users</a:t>
            </a:r>
          </a:p>
          <a:p>
            <a:pPr marL="685800" marR="0" lvl="0" indent="-685800" algn="ctr" defTabSz="914400" eaLnBrk="1" fontAlgn="auto" latinLnBrk="0" hangingPunct="1">
              <a:lnSpc>
                <a:spcPct val="100000"/>
              </a:lnSpc>
              <a:spcBef>
                <a:spcPts val="0"/>
              </a:spcBef>
              <a:spcAft>
                <a:spcPts val="0"/>
              </a:spcAft>
              <a:buClrTx/>
              <a:buSzTx/>
              <a:buFont typeface="Wingdings" pitchFamily="2" charset="2"/>
              <a:buChar char="v"/>
              <a:tabLst/>
              <a:defRPr/>
            </a:pPr>
            <a:r>
              <a:rPr lang="en-US" sz="5400" kern="0" dirty="0">
                <a:solidFill>
                  <a:srgbClr val="44546A"/>
                </a:solidFill>
                <a:latin typeface="Calibri" panose="020F0502020204030204"/>
              </a:rPr>
              <a:t>Different sources, Different Representation</a:t>
            </a:r>
            <a:endParaRPr kumimoji="0" lang="en-US" sz="54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4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2" grpId="1" animBg="1"/>
      <p:bldP spid="14" grpId="0" animBg="1"/>
      <p:bldP spid="14" grpId="1" animBg="1"/>
      <p:bldP spid="15" grpId="0" animBg="1"/>
      <p:bldP spid="16" grpId="0" animBg="1"/>
      <p:bldP spid="16" grpId="1" animBg="1"/>
      <p:bldP spid="17" grpId="0" animBg="1"/>
      <p:bldP spid="18" grpId="0" animBg="1"/>
      <p:bldP spid="19" grpId="0" animBg="1"/>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DCE10F-AE34-414E-9859-67D2C1139E09}"/>
              </a:ext>
            </a:extLst>
          </p:cNvPr>
          <p:cNvSpPr>
            <a:spLocks noGrp="1"/>
          </p:cNvSpPr>
          <p:nvPr>
            <p:ph type="sldNum" sz="quarter" idx="4"/>
          </p:nvPr>
        </p:nvSpPr>
        <p:spPr/>
        <p:txBody>
          <a:bodyPr/>
          <a:lstStyle/>
          <a:p>
            <a:fld id="{32A2F39E-E4DB-494E-AB40-38356C65078C}" type="slidenum">
              <a:rPr lang="en-US" smtClean="0"/>
              <a:pPr/>
              <a:t>73</a:t>
            </a:fld>
            <a:endParaRPr lang="en-US"/>
          </a:p>
        </p:txBody>
      </p:sp>
      <p:sp>
        <p:nvSpPr>
          <p:cNvPr id="4" name="Title 3">
            <a:extLst>
              <a:ext uri="{FF2B5EF4-FFF2-40B4-BE49-F238E27FC236}">
                <a16:creationId xmlns:a16="http://schemas.microsoft.com/office/drawing/2014/main" id="{FA51862C-2E00-1F4C-BE84-BFC1912CD2BD}"/>
              </a:ext>
            </a:extLst>
          </p:cNvPr>
          <p:cNvSpPr>
            <a:spLocks noGrp="1"/>
          </p:cNvSpPr>
          <p:nvPr>
            <p:ph type="title"/>
          </p:nvPr>
        </p:nvSpPr>
        <p:spPr/>
        <p:txBody>
          <a:bodyPr>
            <a:normAutofit/>
          </a:bodyPr>
          <a:lstStyle/>
          <a:p>
            <a:r>
              <a:rPr lang="en-US" dirty="0"/>
              <a:t>Can we identify malicious intent?</a:t>
            </a:r>
          </a:p>
        </p:txBody>
      </p:sp>
      <p:graphicFrame>
        <p:nvGraphicFramePr>
          <p:cNvPr id="22" name="Diagram 21">
            <a:extLst>
              <a:ext uri="{FF2B5EF4-FFF2-40B4-BE49-F238E27FC236}">
                <a16:creationId xmlns:a16="http://schemas.microsoft.com/office/drawing/2014/main" id="{BB43FF3B-87F2-9D42-9B3A-18994C30564A}"/>
              </a:ext>
            </a:extLst>
          </p:cNvPr>
          <p:cNvGraphicFramePr/>
          <p:nvPr/>
        </p:nvGraphicFramePr>
        <p:xfrm>
          <a:off x="1397054" y="1675401"/>
          <a:ext cx="8915236" cy="4775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Rounded Rectangle 23">
            <a:extLst>
              <a:ext uri="{FF2B5EF4-FFF2-40B4-BE49-F238E27FC236}">
                <a16:creationId xmlns:a16="http://schemas.microsoft.com/office/drawing/2014/main" id="{CA0CD14F-9058-5640-9AD9-261E9682D7A1}"/>
              </a:ext>
            </a:extLst>
          </p:cNvPr>
          <p:cNvSpPr/>
          <p:nvPr/>
        </p:nvSpPr>
        <p:spPr>
          <a:xfrm>
            <a:off x="5645073" y="1539218"/>
            <a:ext cx="1443038" cy="1385565"/>
          </a:xfrm>
          <a:prstGeom prst="roundRect">
            <a:avLst/>
          </a:prstGeom>
          <a:solidFill>
            <a:srgbClr val="FFFF00"/>
          </a:solidFill>
          <a:ln w="25400" cap="flat" cmpd="sng" algn="ctr">
            <a:solidFill>
              <a:srgbClr val="005D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Tahoma"/>
                <a:ea typeface="+mn-ea"/>
                <a:cs typeface="Arial"/>
              </a:rPr>
              <a:t>NY Police </a:t>
            </a:r>
            <a:r>
              <a:rPr kumimoji="0" lang="en-US" sz="1800" b="0" i="0" u="none" strike="noStrike" kern="0" cap="none" spc="0" normalizeH="0" baseline="0" noProof="0">
                <a:ln>
                  <a:noFill/>
                </a:ln>
                <a:solidFill>
                  <a:srgbClr val="000000"/>
                </a:solidFill>
                <a:effectLst/>
                <a:uLnTx/>
                <a:uFillTx/>
                <a:latin typeface="Tahoma"/>
                <a:ea typeface="+mn-ea"/>
                <a:cs typeface="Arial"/>
              </a:rPr>
              <a:t>needs to Know</a:t>
            </a:r>
          </a:p>
        </p:txBody>
      </p:sp>
      <p:sp>
        <p:nvSpPr>
          <p:cNvPr id="25" name="Left Arrow 24">
            <a:extLst>
              <a:ext uri="{FF2B5EF4-FFF2-40B4-BE49-F238E27FC236}">
                <a16:creationId xmlns:a16="http://schemas.microsoft.com/office/drawing/2014/main" id="{5C063056-52EF-274D-AB0D-E6C56EF2ABC1}"/>
              </a:ext>
            </a:extLst>
          </p:cNvPr>
          <p:cNvSpPr/>
          <p:nvPr/>
        </p:nvSpPr>
        <p:spPr>
          <a:xfrm rot="2046503">
            <a:off x="7020710" y="3023365"/>
            <a:ext cx="1025435" cy="307658"/>
          </a:xfrm>
          <a:prstGeom prst="leftArrow">
            <a:avLst/>
          </a:prstGeom>
          <a:noFill/>
          <a:ln w="25400" cap="flat" cmpd="sng" algn="ctr">
            <a:solidFill>
              <a:srgbClr val="005D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Arial"/>
            </a:endParaRPr>
          </a:p>
        </p:txBody>
      </p:sp>
      <p:sp>
        <p:nvSpPr>
          <p:cNvPr id="26" name="Rounded Rectangle 25">
            <a:extLst>
              <a:ext uri="{FF2B5EF4-FFF2-40B4-BE49-F238E27FC236}">
                <a16:creationId xmlns:a16="http://schemas.microsoft.com/office/drawing/2014/main" id="{7334CAA2-EF2B-1248-B806-E736CAE847AA}"/>
              </a:ext>
            </a:extLst>
          </p:cNvPr>
          <p:cNvSpPr/>
          <p:nvPr/>
        </p:nvSpPr>
        <p:spPr>
          <a:xfrm>
            <a:off x="7806241" y="1494456"/>
            <a:ext cx="2187375" cy="1385565"/>
          </a:xfrm>
          <a:prstGeom prst="roundRect">
            <a:avLst/>
          </a:prstGeom>
          <a:solidFill>
            <a:srgbClr val="FFFF00"/>
          </a:solidFill>
          <a:ln w="25400" cap="flat" cmpd="sng" algn="ctr">
            <a:solidFill>
              <a:srgbClr val="005D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Tahoma"/>
                <a:ea typeface="+mn-ea"/>
                <a:cs typeface="Arial"/>
              </a:rPr>
              <a:t>Context: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1" u="none" strike="noStrike" kern="0" cap="none" spc="0" normalizeH="0" baseline="0" noProof="0">
                <a:ln>
                  <a:noFill/>
                </a:ln>
                <a:solidFill>
                  <a:srgbClr val="000000"/>
                </a:solidFill>
                <a:effectLst/>
                <a:uLnTx/>
                <a:uFillTx/>
                <a:latin typeface="Tahoma"/>
                <a:ea typeface="+mn-ea"/>
                <a:cs typeface="Arial"/>
              </a:rPr>
              <a:t>New Years Evening</a:t>
            </a:r>
          </a:p>
        </p:txBody>
      </p:sp>
      <p:sp>
        <p:nvSpPr>
          <p:cNvPr id="27" name="Down Arrow 26">
            <a:extLst>
              <a:ext uri="{FF2B5EF4-FFF2-40B4-BE49-F238E27FC236}">
                <a16:creationId xmlns:a16="http://schemas.microsoft.com/office/drawing/2014/main" id="{F457CDA8-4345-854E-AD02-D03A17EB7E95}"/>
              </a:ext>
            </a:extLst>
          </p:cNvPr>
          <p:cNvSpPr/>
          <p:nvPr/>
        </p:nvSpPr>
        <p:spPr>
          <a:xfrm rot="5400000">
            <a:off x="7222332" y="2001451"/>
            <a:ext cx="379302" cy="573731"/>
          </a:xfrm>
          <a:prstGeom prst="downArrow">
            <a:avLst/>
          </a:prstGeom>
          <a:noFill/>
          <a:ln w="25400" cap="flat" cmpd="sng" algn="ctr">
            <a:solidFill>
              <a:srgbClr val="005DAA"/>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Arial"/>
            </a:endParaRPr>
          </a:p>
        </p:txBody>
      </p:sp>
      <p:sp>
        <p:nvSpPr>
          <p:cNvPr id="7" name="Rectangle 6">
            <a:extLst>
              <a:ext uri="{FF2B5EF4-FFF2-40B4-BE49-F238E27FC236}">
                <a16:creationId xmlns:a16="http://schemas.microsoft.com/office/drawing/2014/main" id="{10FA2A3E-B10B-9776-8D96-460ECECF5BE1}"/>
              </a:ext>
            </a:extLst>
          </p:cNvPr>
          <p:cNvSpPr/>
          <p:nvPr/>
        </p:nvSpPr>
        <p:spPr>
          <a:xfrm>
            <a:off x="263012" y="282331"/>
            <a:ext cx="11737860" cy="6434988"/>
          </a:xfrm>
          <a:prstGeom prst="rect">
            <a:avLst/>
          </a:prstGeom>
          <a:solidFill>
            <a:srgbClr val="FFFFFF">
              <a:alpha val="80000"/>
            </a:srgbClr>
          </a:solidFill>
          <a:ln w="12700" cap="flat" cmpd="sng" algn="ctr">
            <a:noFill/>
            <a:prstDash val="solid"/>
            <a:miter lim="800000"/>
          </a:ln>
          <a:effectLst/>
        </p:spPr>
        <p:txBody>
          <a:bodyPr rtlCol="0" anchor="ctr"/>
          <a:lstStyle/>
          <a:p>
            <a:pPr lvl="0" algn="ctr"/>
            <a:r>
              <a:rPr lang="en-US" sz="5400" kern="0" dirty="0">
                <a:solidFill>
                  <a:srgbClr val="44546A"/>
                </a:solidFill>
                <a:latin typeface="Calibri" panose="020F0502020204030204"/>
              </a:rPr>
              <a:t>All available Data Sources must be used to Make Decisions</a:t>
            </a:r>
          </a:p>
          <a:p>
            <a:pPr lvl="0" algn="ctr"/>
            <a:endParaRPr lang="en-US" sz="5400" kern="0" dirty="0">
              <a:solidFill>
                <a:srgbClr val="44546A"/>
              </a:solidFill>
              <a:latin typeface="Calibri" panose="020F0502020204030204"/>
            </a:endParaRPr>
          </a:p>
        </p:txBody>
      </p:sp>
      <p:sp>
        <p:nvSpPr>
          <p:cNvPr id="8" name="Rectangle 7">
            <a:extLst>
              <a:ext uri="{FF2B5EF4-FFF2-40B4-BE49-F238E27FC236}">
                <a16:creationId xmlns:a16="http://schemas.microsoft.com/office/drawing/2014/main" id="{D17BA499-6B9B-5EEC-31D8-7880542713FD}"/>
              </a:ext>
            </a:extLst>
          </p:cNvPr>
          <p:cNvSpPr/>
          <p:nvPr/>
        </p:nvSpPr>
        <p:spPr>
          <a:xfrm>
            <a:off x="1010657" y="4460008"/>
            <a:ext cx="10242569" cy="1629949"/>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609585">
              <a:defRPr/>
            </a:pPr>
            <a:r>
              <a:rPr lang="en-US" sz="2400" b="1" dirty="0">
                <a:solidFill>
                  <a:srgbClr val="FFFFFF"/>
                </a:solidFill>
                <a:latin typeface="Calibri" panose="020F0502020204030204" pitchFamily="34" charset="0"/>
                <a:cs typeface="Calibri" panose="020F0502020204030204" pitchFamily="34" charset="0"/>
              </a:rPr>
              <a:t>Utilize all available, relevant information obtained from multiple sources to</a:t>
            </a:r>
          </a:p>
          <a:p>
            <a:pPr algn="ctr" defTabSz="609585">
              <a:defRPr/>
            </a:pPr>
            <a:r>
              <a:rPr lang="en-US" sz="2400" b="1" dirty="0">
                <a:solidFill>
                  <a:srgbClr val="FFFFFF"/>
                </a:solidFill>
                <a:latin typeface="Calibri" panose="020F0502020204030204" pitchFamily="34" charset="0"/>
                <a:cs typeface="Calibri" panose="020F0502020204030204" pitchFamily="34" charset="0"/>
              </a:rPr>
              <a:t>autonomously and continually provide decision making information that is specific to application needs, while being able to adapt to uncertainties in a open-world environment</a:t>
            </a:r>
          </a:p>
        </p:txBody>
      </p:sp>
    </p:spTree>
    <p:extLst>
      <p:ext uri="{BB962C8B-B14F-4D97-AF65-F5344CB8AC3E}">
        <p14:creationId xmlns:p14="http://schemas.microsoft.com/office/powerpoint/2010/main" val="86430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07B51B-E39C-5B4F-CF03-8184A592E183}"/>
              </a:ext>
            </a:extLst>
          </p:cNvPr>
          <p:cNvSpPr>
            <a:spLocks noGrp="1"/>
          </p:cNvSpPr>
          <p:nvPr>
            <p:ph type="sldNum" sz="quarter" idx="4"/>
          </p:nvPr>
        </p:nvSpPr>
        <p:spPr/>
        <p:txBody>
          <a:bodyPr/>
          <a:lstStyle/>
          <a:p>
            <a:fld id="{32A2F39E-E4DB-494E-AB40-38356C65078C}" type="slidenum">
              <a:rPr lang="en-US" smtClean="0"/>
              <a:pPr/>
              <a:t>74</a:t>
            </a:fld>
            <a:endParaRPr lang="en-US"/>
          </a:p>
        </p:txBody>
      </p:sp>
      <p:sp>
        <p:nvSpPr>
          <p:cNvPr id="3" name="Title 2">
            <a:extLst>
              <a:ext uri="{FF2B5EF4-FFF2-40B4-BE49-F238E27FC236}">
                <a16:creationId xmlns:a16="http://schemas.microsoft.com/office/drawing/2014/main" id="{FEB3A6B5-F89E-6886-1EC8-7020ADE1B9AD}"/>
              </a:ext>
            </a:extLst>
          </p:cNvPr>
          <p:cNvSpPr>
            <a:spLocks noGrp="1"/>
          </p:cNvSpPr>
          <p:nvPr>
            <p:ph type="title"/>
          </p:nvPr>
        </p:nvSpPr>
        <p:spPr/>
        <p:txBody>
          <a:bodyPr/>
          <a:lstStyle/>
          <a:p>
            <a:r>
              <a:rPr lang="en-US" dirty="0"/>
              <a:t>Challenges</a:t>
            </a:r>
          </a:p>
        </p:txBody>
      </p:sp>
      <p:sp>
        <p:nvSpPr>
          <p:cNvPr id="4" name="Text Placeholder 3">
            <a:extLst>
              <a:ext uri="{FF2B5EF4-FFF2-40B4-BE49-F238E27FC236}">
                <a16:creationId xmlns:a16="http://schemas.microsoft.com/office/drawing/2014/main" id="{F9D3DD15-14E8-D1FE-103B-265A104ED10A}"/>
              </a:ext>
            </a:extLst>
          </p:cNvPr>
          <p:cNvSpPr>
            <a:spLocks noGrp="1"/>
          </p:cNvSpPr>
          <p:nvPr>
            <p:ph type="body" sz="quarter" idx="11"/>
          </p:nvPr>
        </p:nvSpPr>
        <p:spPr/>
        <p:txBody>
          <a:bodyPr>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en-US" sz="2000" i="0" u="none" strike="noStrike" kern="1200" cap="none" spc="0" normalizeH="0" baseline="0" noProof="0" dirty="0">
                <a:ln>
                  <a:noFill/>
                </a:ln>
                <a:effectLst/>
                <a:uLnTx/>
                <a:uFillTx/>
                <a:latin typeface="Arial" panose="020B0604020202020204" pitchFamily="34" charset="0"/>
                <a:cs typeface="Arial" panose="020B0604020202020204" pitchFamily="34" charset="0"/>
              </a:rPr>
              <a:t>Extracting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decision-making information from multimodal data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requires </a:t>
            </a:r>
            <a:r>
              <a:rPr kumimoji="0" lang="en-US" sz="20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finding common </a:t>
            </a:r>
            <a:r>
              <a:rPr kumimoji="0" lang="en-US" sz="2000" b="1" i="0" u="none" strike="noStrike" kern="1200" cap="none" spc="0" normalizeH="0" baseline="0" noProof="0" dirty="0">
                <a:ln>
                  <a:noFill/>
                </a:ln>
                <a:solidFill>
                  <a:srgbClr val="C00300"/>
                </a:solidFill>
                <a:effectLst/>
                <a:uLnTx/>
                <a:uFillTx/>
                <a:latin typeface="Arial" panose="020B0604020202020204" pitchFamily="34" charset="0"/>
                <a:cs typeface="Arial" panose="020B0604020202020204" pitchFamily="34" charset="0"/>
              </a:rPr>
              <a:t>representation</a:t>
            </a:r>
            <a:r>
              <a:rPr kumimoji="0" lang="en-US" sz="20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 for source and context, fulfilling current needs from incomplete data,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and</a:t>
            </a:r>
            <a:r>
              <a:rPr kumimoji="0" lang="en-US" sz="20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 </a:t>
            </a:r>
            <a:r>
              <a:rPr kumimoji="0" lang="en-US" sz="20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predicting future needs. </a:t>
            </a:r>
            <a:endParaRPr kumimoji="0" lang="en-US" sz="20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Solution: </a:t>
            </a:r>
          </a:p>
          <a:p>
            <a:pPr marL="459100" lvl="1" indent="-342900" defTabSz="914400">
              <a:lnSpc>
                <a:spcPct val="120000"/>
              </a:lnSpc>
              <a:spcBef>
                <a:spcPts val="0"/>
              </a:spcBef>
              <a:spcAft>
                <a:spcPts val="0"/>
              </a:spcAft>
              <a:buFont typeface="+mj-lt"/>
              <a:buAutoNum type="alphaLcParenR"/>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Exploiting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entity-centric higher-level semantic concepts</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RESTful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indexing</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and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compute engines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integrating </a:t>
            </a:r>
            <a:r>
              <a:rPr kumimoji="0" lang="en-US" sz="2000" b="1" i="0" u="none" strike="noStrike" kern="1200" cap="none" spc="0" normalizeH="0" baseline="0" noProof="0" dirty="0">
                <a:ln>
                  <a:noFill/>
                </a:ln>
                <a:solidFill>
                  <a:srgbClr val="FFC000">
                    <a:lumMod val="75000"/>
                  </a:srgbClr>
                </a:solidFill>
                <a:effectLst/>
                <a:uLnTx/>
                <a:uFillTx/>
                <a:latin typeface="Arial" panose="020B0604020202020204" pitchFamily="34" charset="0"/>
                <a:cs typeface="Arial" panose="020B0604020202020204" pitchFamily="34" charset="0"/>
              </a:rPr>
              <a:t>RDBMS</a:t>
            </a:r>
            <a:r>
              <a:rPr lang="en-US" sz="2000" b="1" dirty="0">
                <a:solidFill>
                  <a:srgbClr val="FFC000">
                    <a:lumMod val="75000"/>
                  </a:srgbClr>
                </a:solidFill>
                <a:latin typeface="Arial" panose="020B0604020202020204" pitchFamily="34" charset="0"/>
                <a:cs typeface="Arial" panose="020B0604020202020204" pitchFamily="34" charset="0"/>
              </a:rPr>
              <a:t>, </a:t>
            </a:r>
            <a:r>
              <a:rPr kumimoji="0" lang="en-US" sz="2000" b="1" i="0" u="none" strike="noStrike" kern="1200" cap="none" spc="0" normalizeH="0" baseline="0" noProof="0" dirty="0">
                <a:ln>
                  <a:noFill/>
                </a:ln>
                <a:solidFill>
                  <a:srgbClr val="FFC000">
                    <a:lumMod val="75000"/>
                  </a:srgbClr>
                </a:solidFill>
                <a:effectLst/>
                <a:uLnTx/>
                <a:uFillTx/>
                <a:latin typeface="Arial" panose="020B0604020202020204" pitchFamily="34" charset="0"/>
                <a:cs typeface="Arial" panose="020B0604020202020204" pitchFamily="34" charset="0"/>
              </a:rPr>
              <a:t>distributed stream-processing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and</a:t>
            </a:r>
            <a:r>
              <a:rPr kumimoji="0" lang="en-US" sz="2000" b="1" i="0" u="none" strike="noStrike" kern="1200" cap="none" spc="0" normalizeH="0" baseline="0" noProof="0" dirty="0">
                <a:ln>
                  <a:noFill/>
                </a:ln>
                <a:solidFill>
                  <a:srgbClr val="FFC000">
                    <a:lumMod val="75000"/>
                  </a:srgbClr>
                </a:solidFill>
                <a:effectLst/>
                <a:uLnTx/>
                <a:uFillTx/>
                <a:latin typeface="Arial" panose="020B0604020202020204" pitchFamily="34" charset="0"/>
                <a:cs typeface="Arial" panose="020B0604020202020204" pitchFamily="34" charset="0"/>
              </a:rPr>
              <a:t> queries</a:t>
            </a:r>
            <a:endParaRPr kumimoji="0" lang="en-US" sz="20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pPr marL="459100" lvl="1" indent="-342900" defTabSz="914400">
              <a:lnSpc>
                <a:spcPct val="120000"/>
              </a:lnSpc>
              <a:spcBef>
                <a:spcPts val="0"/>
              </a:spcBef>
              <a:spcAft>
                <a:spcPts val="0"/>
              </a:spcAft>
              <a:buFont typeface="+mj-lt"/>
              <a:buAutoNum type="alphaLcParenR"/>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Build on top of </a:t>
            </a:r>
            <a:r>
              <a:rPr lang="en-US" sz="2000" b="1" dirty="0">
                <a:latin typeface="Arial" panose="020B0604020202020204" pitchFamily="34" charset="0"/>
                <a:cs typeface="Arial" panose="020B0604020202020204" pitchFamily="34" charset="0"/>
              </a:rPr>
              <a:t>generic language representation or object detection models,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focusing on scalability and</a:t>
            </a:r>
            <a:r>
              <a:rPr lang="en-US" sz="2000" b="1" dirty="0">
                <a:latin typeface="Arial" panose="020B0604020202020204" pitchFamily="34" charset="0"/>
                <a:cs typeface="Arial" panose="020B0604020202020204" pitchFamily="34" charset="0"/>
              </a:rPr>
              <a:t> exploiting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inherent semantic and stylistic properties for </a:t>
            </a:r>
            <a:r>
              <a:rPr lang="en-US" sz="2000" b="1" dirty="0">
                <a:solidFill>
                  <a:srgbClr val="C00000"/>
                </a:solidFill>
                <a:latin typeface="Arial" panose="020B0604020202020204" pitchFamily="34" charset="0"/>
                <a:cs typeface="Arial" panose="020B0604020202020204" pitchFamily="34" charset="0"/>
              </a:rPr>
              <a:t>t</a:t>
            </a:r>
            <a:r>
              <a:rPr kumimoji="0" lang="en-US" sz="20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ask-specific features</a:t>
            </a:r>
          </a:p>
          <a:p>
            <a:pPr marL="459100" lvl="1" indent="-342900" defTabSz="914400">
              <a:lnSpc>
                <a:spcPct val="120000"/>
              </a:lnSpc>
              <a:spcBef>
                <a:spcPts val="0"/>
              </a:spcBef>
              <a:spcAft>
                <a:spcPts val="0"/>
              </a:spcAft>
              <a:buFont typeface="+mj-lt"/>
              <a:buAutoNum type="alphaLcParenR"/>
              <a:defRPr/>
            </a:pPr>
            <a:r>
              <a:rPr lang="en-US" sz="2000" dirty="0">
                <a:latin typeface="Arial" panose="020B0604020202020204" pitchFamily="34" charset="0"/>
                <a:cs typeface="Arial" panose="020B0604020202020204" pitchFamily="34" charset="0"/>
              </a:rPr>
              <a:t>Exploiting </a:t>
            </a:r>
            <a:r>
              <a:rPr lang="en-US" sz="2000" b="1" dirty="0">
                <a:latin typeface="Arial" panose="020B0604020202020204" pitchFamily="34" charset="0"/>
                <a:cs typeface="Arial" panose="020B0604020202020204" pitchFamily="34" charset="0"/>
              </a:rPr>
              <a:t>encapsulation properties, schema mapping, </a:t>
            </a:r>
            <a:r>
              <a:rPr lang="en-US" sz="2000" dirty="0">
                <a:latin typeface="Arial" panose="020B0604020202020204" pitchFamily="34" charset="0"/>
                <a:cs typeface="Arial" panose="020B0604020202020204" pitchFamily="34" charset="0"/>
              </a:rPr>
              <a:t>and </a:t>
            </a:r>
            <a:r>
              <a:rPr lang="en-US" sz="2000" b="1" dirty="0">
                <a:latin typeface="Arial" panose="020B0604020202020204" pitchFamily="34" charset="0"/>
                <a:cs typeface="Arial" panose="020B0604020202020204" pitchFamily="34" charset="0"/>
              </a:rPr>
              <a:t>query translation </a:t>
            </a:r>
            <a:r>
              <a:rPr lang="en-US" sz="2000" dirty="0">
                <a:latin typeface="Arial" panose="020B0604020202020204" pitchFamily="34" charset="0"/>
                <a:cs typeface="Arial" panose="020B0604020202020204" pitchFamily="34" charset="0"/>
              </a:rPr>
              <a:t>of RDBMS to gain scalability for data integration</a:t>
            </a:r>
          </a:p>
        </p:txBody>
      </p:sp>
    </p:spTree>
    <p:extLst>
      <p:ext uri="{BB962C8B-B14F-4D97-AF65-F5344CB8AC3E}">
        <p14:creationId xmlns:p14="http://schemas.microsoft.com/office/powerpoint/2010/main" val="2143649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F9490F-1C95-A8FD-2476-C85320BA618B}"/>
              </a:ext>
            </a:extLst>
          </p:cNvPr>
          <p:cNvSpPr>
            <a:spLocks noGrp="1"/>
          </p:cNvSpPr>
          <p:nvPr>
            <p:ph type="sldNum" sz="quarter" idx="4"/>
          </p:nvPr>
        </p:nvSpPr>
        <p:spPr/>
        <p:txBody>
          <a:bodyPr/>
          <a:lstStyle/>
          <a:p>
            <a:fld id="{32A2F39E-E4DB-494E-AB40-38356C65078C}" type="slidenum">
              <a:rPr lang="en-US" smtClean="0"/>
              <a:pPr/>
              <a:t>75</a:t>
            </a:fld>
            <a:endParaRPr lang="en-US"/>
          </a:p>
        </p:txBody>
      </p:sp>
      <p:sp>
        <p:nvSpPr>
          <p:cNvPr id="3" name="Title 2">
            <a:extLst>
              <a:ext uri="{FF2B5EF4-FFF2-40B4-BE49-F238E27FC236}">
                <a16:creationId xmlns:a16="http://schemas.microsoft.com/office/drawing/2014/main" id="{5B23EC59-9F91-4541-1F30-22A33E895113}"/>
              </a:ext>
            </a:extLst>
          </p:cNvPr>
          <p:cNvSpPr>
            <a:spLocks noGrp="1"/>
          </p:cNvSpPr>
          <p:nvPr>
            <p:ph type="title"/>
          </p:nvPr>
        </p:nvSpPr>
        <p:spPr/>
        <p:txBody>
          <a:bodyPr/>
          <a:lstStyle/>
          <a:p>
            <a:r>
              <a:rPr lang="en-US" dirty="0"/>
              <a:t>Challenges</a:t>
            </a:r>
          </a:p>
        </p:txBody>
      </p:sp>
      <p:sp>
        <p:nvSpPr>
          <p:cNvPr id="4" name="Text Placeholder 3">
            <a:extLst>
              <a:ext uri="{FF2B5EF4-FFF2-40B4-BE49-F238E27FC236}">
                <a16:creationId xmlns:a16="http://schemas.microsoft.com/office/drawing/2014/main" id="{9B570BA5-F69B-B7C5-1428-42091F0C48A3}"/>
              </a:ext>
            </a:extLst>
          </p:cNvPr>
          <p:cNvSpPr>
            <a:spLocks noGrp="1"/>
          </p:cNvSpPr>
          <p:nvPr>
            <p:ph type="body" sz="quarter" idx="11"/>
          </p:nvPr>
        </p:nvSpPr>
        <p:spPr/>
        <p:txBody>
          <a:bodyPr>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Knowledge management requires </a:t>
            </a:r>
            <a:r>
              <a:rPr kumimoji="0" lang="en-US" sz="2000" b="1" i="0" u="none" strike="noStrike" kern="1200" cap="none" spc="0" normalizeH="0" baseline="0" noProof="0" dirty="0">
                <a:ln>
                  <a:noFill/>
                </a:ln>
                <a:solidFill>
                  <a:srgbClr val="C00300"/>
                </a:solidFill>
                <a:effectLst/>
                <a:uLnTx/>
                <a:uFillTx/>
                <a:latin typeface="Arial" panose="020B0604020202020204" pitchFamily="34" charset="0"/>
                <a:cs typeface="Arial" panose="020B0604020202020204" pitchFamily="34" charset="0"/>
              </a:rPr>
              <a:t>data integration</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 </a:t>
            </a:r>
            <a:r>
              <a:rPr kumimoji="0" lang="en-US" sz="2000" i="0" u="none" strike="noStrike" kern="1200" cap="none" spc="0" normalizeH="0" baseline="0" noProof="0" dirty="0">
                <a:ln>
                  <a:noFill/>
                </a:ln>
                <a:effectLst/>
                <a:uLnTx/>
                <a:uFillTx/>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a:t>
            </a:r>
            <a:r>
              <a:rPr lang="en-US" sz="2000" b="1" dirty="0">
                <a:solidFill>
                  <a:srgbClr val="C00300"/>
                </a:solidFill>
                <a:latin typeface="Arial" panose="020B0604020202020204" pitchFamily="34" charset="0"/>
                <a:cs typeface="Arial" panose="020B0604020202020204" pitchFamily="34" charset="0"/>
              </a:rPr>
              <a:t>inconsistency </a:t>
            </a:r>
            <a:r>
              <a:rPr kumimoji="0" lang="en-US" sz="2000" b="1" i="0" u="none" strike="noStrike" kern="1200" cap="none" spc="0" normalizeH="0" baseline="0" noProof="0" dirty="0">
                <a:ln>
                  <a:noFill/>
                </a:ln>
                <a:solidFill>
                  <a:srgbClr val="C00300"/>
                </a:solidFill>
                <a:effectLst/>
                <a:uLnTx/>
                <a:uFillTx/>
                <a:latin typeface="Arial" panose="020B0604020202020204" pitchFamily="34" charset="0"/>
                <a:cs typeface="Arial" panose="020B0604020202020204" pitchFamily="34" charset="0"/>
              </a:rPr>
              <a:t>resolution</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Data integration approaches need to adapt to exact and approximate matches, novel data sources, and continual learning. This often faces the issue of </a:t>
            </a:r>
            <a:r>
              <a:rPr kumimoji="0" lang="en-US" sz="2000" b="1" i="0" u="none" strike="noStrike" kern="1200" cap="none" spc="0" normalizeH="0" baseline="0" noProof="0" dirty="0">
                <a:ln>
                  <a:noFill/>
                </a:ln>
                <a:solidFill>
                  <a:srgbClr val="C00300"/>
                </a:solidFill>
                <a:effectLst/>
                <a:uLnTx/>
                <a:uFillTx/>
                <a:latin typeface="Arial" panose="020B0604020202020204" pitchFamily="34" charset="0"/>
                <a:cs typeface="Arial" panose="020B0604020202020204" pitchFamily="34" charset="0"/>
              </a:rPr>
              <a:t>lack of annotation data</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Solution: </a:t>
            </a:r>
          </a:p>
          <a:p>
            <a:pPr marL="459100" lvl="1" indent="-342900" defTabSz="914400">
              <a:lnSpc>
                <a:spcPct val="120000"/>
              </a:lnSpc>
              <a:spcBef>
                <a:spcPts val="0"/>
              </a:spcBef>
              <a:spcAft>
                <a:spcPts val="0"/>
              </a:spcAft>
              <a:buFont typeface="+mj-lt"/>
              <a:buAutoNum type="alphaLcParenR"/>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Exploiting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representation invariance and pervasive characteristics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exhibited by </a:t>
            </a:r>
            <a:r>
              <a:rPr kumimoji="0" lang="en-US" sz="2000" b="0" i="0" u="none" strike="noStrike" kern="1200" cap="none" spc="0" normalizeH="0" baseline="0" noProof="0" dirty="0">
                <a:ln>
                  <a:noFill/>
                </a:ln>
                <a:solidFill>
                  <a:srgbClr val="BF9001"/>
                </a:solidFill>
                <a:effectLst/>
                <a:uLnTx/>
                <a:uFillTx/>
                <a:latin typeface="Arial" panose="020B0604020202020204" pitchFamily="34" charset="0"/>
                <a:cs typeface="Arial" panose="020B0604020202020204" pitchFamily="34" charset="0"/>
              </a:rPr>
              <a:t>graph encoding approaches</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to compare pre-computed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semantic features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that </a:t>
            </a:r>
            <a:r>
              <a:rPr kumimoji="0" lang="en-US" sz="2000" b="1" i="0" u="none" strike="noStrike" kern="1200" cap="none" spc="0" normalizeH="0" baseline="0" noProof="0" dirty="0">
                <a:ln>
                  <a:noFill/>
                </a:ln>
                <a:solidFill>
                  <a:srgbClr val="BF9001"/>
                </a:solidFill>
                <a:effectLst/>
                <a:uLnTx/>
                <a:uFillTx/>
                <a:latin typeface="Arial" panose="020B0604020202020204" pitchFamily="34" charset="0"/>
                <a:cs typeface="Arial" panose="020B0604020202020204" pitchFamily="34" charset="0"/>
              </a:rPr>
              <a:t>model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the interconnected structure of datasets </a:t>
            </a:r>
            <a:r>
              <a:rPr kumimoji="0" lang="en-US" sz="2000" i="0" u="none" strike="noStrike" kern="1200" cap="none" spc="0" normalizeH="0" baseline="0" noProof="0" dirty="0">
                <a:ln>
                  <a:noFill/>
                </a:ln>
                <a:effectLst/>
                <a:uLnTx/>
                <a:uFillTx/>
                <a:latin typeface="Arial" panose="020B0604020202020204" pitchFamily="34" charset="0"/>
                <a:cs typeface="Arial" panose="020B0604020202020204" pitchFamily="34" charset="0"/>
              </a:rPr>
              <a:t>and</a:t>
            </a:r>
            <a:r>
              <a:rPr kumimoji="0" lang="en-US" sz="2000" b="1" i="0" u="none" strike="noStrike" kern="1200" cap="none" spc="0" normalizeH="0" baseline="0" noProof="0" dirty="0">
                <a:ln>
                  <a:noFill/>
                </a:ln>
                <a:solidFill>
                  <a:srgbClr val="FFC000">
                    <a:lumMod val="75000"/>
                  </a:srgbClr>
                </a:solidFill>
                <a:effectLst/>
                <a:uLnTx/>
                <a:uFillTx/>
                <a:latin typeface="Arial" panose="020B0604020202020204" pitchFamily="34" charset="0"/>
                <a:cs typeface="Arial" panose="020B0604020202020204" pitchFamily="34" charset="0"/>
              </a:rPr>
              <a:t> explain </a:t>
            </a:r>
            <a:r>
              <a:rPr kumimoji="0" lang="en-US" sz="2000" i="0" u="none" strike="noStrike" kern="1200" cap="none" spc="0" normalizeH="0" baseline="0" noProof="0" dirty="0">
                <a:ln>
                  <a:noFill/>
                </a:ln>
                <a:effectLst/>
                <a:uLnTx/>
                <a:uFillTx/>
                <a:latin typeface="Arial" panose="020B0604020202020204" pitchFamily="34" charset="0"/>
                <a:cs typeface="Arial" panose="020B0604020202020204" pitchFamily="34" charset="0"/>
              </a:rPr>
              <a:t>similarities.</a:t>
            </a:r>
          </a:p>
          <a:p>
            <a:pPr marL="459100" lvl="1" indent="-342900" defTabSz="914400">
              <a:lnSpc>
                <a:spcPct val="120000"/>
              </a:lnSpc>
              <a:spcBef>
                <a:spcPts val="0"/>
              </a:spcBef>
              <a:spcAft>
                <a:spcPts val="0"/>
              </a:spcAft>
              <a:buFont typeface="+mj-lt"/>
              <a:buAutoNum type="alphaLcParenR"/>
              <a:defRPr/>
            </a:pPr>
            <a:r>
              <a:rPr lang="en-US" sz="2000" dirty="0">
                <a:latin typeface="Arial" panose="020B0604020202020204" pitchFamily="34" charset="0"/>
                <a:cs typeface="Arial" panose="020B0604020202020204" pitchFamily="34" charset="0"/>
              </a:rPr>
              <a:t>Exploiting semantic features of data as </a:t>
            </a:r>
            <a:r>
              <a:rPr lang="en-US" sz="2000" b="1" dirty="0">
                <a:latin typeface="Arial" panose="020B0604020202020204" pitchFamily="34" charset="0"/>
                <a:cs typeface="Arial" panose="020B0604020202020204" pitchFamily="34" charset="0"/>
              </a:rPr>
              <a:t>weak labels </a:t>
            </a:r>
            <a:r>
              <a:rPr lang="en-US" sz="2000" dirty="0">
                <a:latin typeface="Arial" panose="020B0604020202020204" pitchFamily="34" charset="0"/>
                <a:cs typeface="Arial" panose="020B0604020202020204" pitchFamily="34" charset="0"/>
              </a:rPr>
              <a:t>to create embedding of different modalities of data and their features in the same space</a:t>
            </a:r>
            <a:endParaRPr lang="en-US" sz="1600" dirty="0"/>
          </a:p>
        </p:txBody>
      </p:sp>
      <p:sp>
        <p:nvSpPr>
          <p:cNvPr id="5" name="TextBox 4">
            <a:extLst>
              <a:ext uri="{FF2B5EF4-FFF2-40B4-BE49-F238E27FC236}">
                <a16:creationId xmlns:a16="http://schemas.microsoft.com/office/drawing/2014/main" id="{8778A873-0FA1-F4E7-B7E5-B6395B9D88F8}"/>
              </a:ext>
            </a:extLst>
          </p:cNvPr>
          <p:cNvSpPr txBox="1"/>
          <p:nvPr/>
        </p:nvSpPr>
        <p:spPr>
          <a:xfrm>
            <a:off x="4637988" y="4868515"/>
            <a:ext cx="4609707" cy="1015663"/>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285750" indent="-285750">
              <a:buFont typeface="Arial" panose="020B0604020202020204" pitchFamily="34" charset="0"/>
              <a:buChar char="•"/>
            </a:pPr>
            <a:r>
              <a:rPr lang="en-US" sz="2000" b="1" dirty="0">
                <a:solidFill>
                  <a:schemeClr val="bg1"/>
                </a:solidFill>
              </a:rPr>
              <a:t>Using Semantic Features</a:t>
            </a:r>
          </a:p>
          <a:p>
            <a:pPr marL="285750" indent="-285750">
              <a:buFont typeface="Arial" panose="020B0604020202020204" pitchFamily="34" charset="0"/>
              <a:buChar char="•"/>
            </a:pPr>
            <a:r>
              <a:rPr lang="en-US" sz="2000" b="1" dirty="0">
                <a:solidFill>
                  <a:schemeClr val="bg1"/>
                </a:solidFill>
              </a:rPr>
              <a:t>Learning Models</a:t>
            </a:r>
          </a:p>
          <a:p>
            <a:pPr marL="285750" indent="-285750">
              <a:buFont typeface="Arial" panose="020B0604020202020204" pitchFamily="34" charset="0"/>
              <a:buChar char="•"/>
            </a:pPr>
            <a:r>
              <a:rPr lang="en-US" sz="2000" b="1" dirty="0">
                <a:solidFill>
                  <a:schemeClr val="bg1"/>
                </a:solidFill>
              </a:rPr>
              <a:t>Weak Labels</a:t>
            </a:r>
          </a:p>
        </p:txBody>
      </p:sp>
    </p:spTree>
    <p:extLst>
      <p:ext uri="{BB962C8B-B14F-4D97-AF65-F5344CB8AC3E}">
        <p14:creationId xmlns:p14="http://schemas.microsoft.com/office/powerpoint/2010/main" val="101483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2DC081-D619-1601-B178-B159729859D2}"/>
              </a:ext>
            </a:extLst>
          </p:cNvPr>
          <p:cNvSpPr>
            <a:spLocks noGrp="1"/>
          </p:cNvSpPr>
          <p:nvPr>
            <p:ph type="sldNum" sz="quarter" idx="4"/>
          </p:nvPr>
        </p:nvSpPr>
        <p:spPr/>
        <p:txBody>
          <a:bodyPr/>
          <a:lstStyle/>
          <a:p>
            <a:fld id="{32A2F39E-E4DB-494E-AB40-38356C65078C}" type="slidenum">
              <a:rPr lang="en-US" smtClean="0"/>
              <a:pPr/>
              <a:t>76</a:t>
            </a:fld>
            <a:endParaRPr lang="en-US"/>
          </a:p>
        </p:txBody>
      </p:sp>
      <p:sp>
        <p:nvSpPr>
          <p:cNvPr id="3" name="Title 2">
            <a:extLst>
              <a:ext uri="{FF2B5EF4-FFF2-40B4-BE49-F238E27FC236}">
                <a16:creationId xmlns:a16="http://schemas.microsoft.com/office/drawing/2014/main" id="{837AFD2F-0EE8-BB75-9931-7D6FCF0587A1}"/>
              </a:ext>
            </a:extLst>
          </p:cNvPr>
          <p:cNvSpPr>
            <a:spLocks noGrp="1"/>
          </p:cNvSpPr>
          <p:nvPr>
            <p:ph type="title"/>
          </p:nvPr>
        </p:nvSpPr>
        <p:spPr/>
        <p:txBody>
          <a:bodyPr/>
          <a:lstStyle/>
          <a:p>
            <a:r>
              <a:rPr lang="en-US" dirty="0"/>
              <a:t>Challenges</a:t>
            </a:r>
          </a:p>
        </p:txBody>
      </p:sp>
      <p:sp>
        <p:nvSpPr>
          <p:cNvPr id="4" name="Text Placeholder 3">
            <a:extLst>
              <a:ext uri="{FF2B5EF4-FFF2-40B4-BE49-F238E27FC236}">
                <a16:creationId xmlns:a16="http://schemas.microsoft.com/office/drawing/2014/main" id="{1BD1AF73-CDF8-A928-A34C-AEC4C7362068}"/>
              </a:ext>
            </a:extLst>
          </p:cNvPr>
          <p:cNvSpPr>
            <a:spLocks noGrp="1"/>
          </p:cNvSpPr>
          <p:nvPr>
            <p:ph type="body" sz="quarter" idx="1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(3) </a:t>
            </a:r>
            <a:r>
              <a:rPr kumimoji="0" lang="en-US" sz="20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Decision making models with multimodal data assumes closed-world fixed models and accumulates no knowledge.</a:t>
            </a:r>
          </a:p>
          <a:p>
            <a:pPr marL="285750" indent="-285750" defTabSz="914400">
              <a:lnSpc>
                <a:spcPct val="120000"/>
              </a:lnSpc>
              <a:spcBef>
                <a:spcPts val="0"/>
              </a:spcBef>
              <a:buFont typeface="Arial" panose="020B0604020202020204" pitchFamily="34" charset="0"/>
              <a:buChar char="•"/>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Solution: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Characterize, detect, and adapt to novelties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 dynamic data-driven applications and agent-based systems, such as in planning domains. </a:t>
            </a:r>
            <a:endParaRPr kumimoji="0" lang="en-US" sz="200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4</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Multimodal information retrieval, collaborative learning, or feature extraction models</a:t>
            </a:r>
            <a:r>
              <a:rPr kumimoji="0" lang="en-US" sz="20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 </a:t>
            </a:r>
            <a:r>
              <a:rPr kumimoji="0" lang="en-US" sz="20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need to be run with different architectures and datasets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to understand what is the best possible solution for any application.</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Solution: Identify</a:t>
            </a:r>
            <a:r>
              <a:rPr kumimoji="0" lang="en-US" sz="20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 </a:t>
            </a:r>
            <a:r>
              <a:rPr kumimoji="0" lang="en-US" sz="2000" b="1" i="0" u="none" strike="noStrike" kern="1200" cap="none" spc="0" normalizeH="0" baseline="0" noProof="0" dirty="0">
                <a:ln>
                  <a:noFill/>
                </a:ln>
                <a:solidFill>
                  <a:srgbClr val="BF9001"/>
                </a:solidFill>
                <a:effectLst/>
                <a:uLnTx/>
                <a:uFillTx/>
                <a:latin typeface="Arial" panose="020B0604020202020204" pitchFamily="34" charset="0"/>
                <a:cs typeface="Arial" panose="020B0604020202020204" pitchFamily="34" charset="0"/>
              </a:rPr>
              <a:t>Intrinsic Domain Complexity of any dataset </a:t>
            </a: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irrespective of learning models</a:t>
            </a:r>
          </a:p>
        </p:txBody>
      </p:sp>
    </p:spTree>
    <p:extLst>
      <p:ext uri="{BB962C8B-B14F-4D97-AF65-F5344CB8AC3E}">
        <p14:creationId xmlns:p14="http://schemas.microsoft.com/office/powerpoint/2010/main" val="169774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br>
              <a:rPr lang="en-US" sz="3200"/>
            </a:br>
            <a:r>
              <a:rPr lang="en-US" sz="3200"/>
              <a:t>Situational Knowledge on Demand</a:t>
            </a:r>
          </a:p>
        </p:txBody>
      </p:sp>
      <p:sp>
        <p:nvSpPr>
          <p:cNvPr id="2" name="Content Placeholder 1"/>
          <p:cNvSpPr>
            <a:spLocks noGrp="1"/>
          </p:cNvSpPr>
          <p:nvPr>
            <p:ph idx="4294967295"/>
          </p:nvPr>
        </p:nvSpPr>
        <p:spPr>
          <a:xfrm>
            <a:off x="7699375" y="1062038"/>
            <a:ext cx="4492625" cy="5640387"/>
          </a:xfrm>
        </p:spPr>
        <p:txBody>
          <a:bodyPr>
            <a:noAutofit/>
          </a:bodyPr>
          <a:lstStyle/>
          <a:p>
            <a:pPr marL="174621" lvl="2" indent="0">
              <a:spcBef>
                <a:spcPts val="0"/>
              </a:spcBef>
              <a:spcAft>
                <a:spcPts val="0"/>
              </a:spcAft>
              <a:buNone/>
            </a:pPr>
            <a:r>
              <a:rPr lang="en-US" kern="1200" dirty="0">
                <a:solidFill>
                  <a:srgbClr val="000000"/>
                </a:solidFill>
                <a:latin typeface="Calibri" panose="020F0502020204030204" pitchFamily="34" charset="0"/>
                <a:ea typeface="+mn-ea"/>
                <a:cs typeface="Calibri" panose="020F0502020204030204" pitchFamily="34" charset="0"/>
              </a:rPr>
              <a:t>Principal Investigators: </a:t>
            </a:r>
          </a:p>
          <a:p>
            <a:pPr marL="460363" lvl="2" indent="-285744">
              <a:spcAft>
                <a:spcPts val="300"/>
              </a:spcAft>
            </a:pPr>
            <a:r>
              <a:rPr lang="en-US" sz="1600" i="1" kern="1200" dirty="0">
                <a:solidFill>
                  <a:srgbClr val="000000"/>
                </a:solidFill>
                <a:latin typeface="Calibri" panose="020F0502020204030204" pitchFamily="34" charset="0"/>
                <a:ea typeface="+mn-ea"/>
                <a:cs typeface="Calibri" panose="020F0502020204030204" pitchFamily="34" charset="0"/>
              </a:rPr>
              <a:t>Bharat Bhargava, Purdue University Research</a:t>
            </a:r>
          </a:p>
          <a:p>
            <a:pPr marL="919140" lvl="1" indent="-342891">
              <a:spcBef>
                <a:spcPts val="0"/>
              </a:spcBef>
              <a:spcAft>
                <a:spcPts val="600"/>
              </a:spcAft>
              <a:buFont typeface="Courier New" panose="02070309020205020404" pitchFamily="49" charset="0"/>
              <a:buChar char="–"/>
            </a:pPr>
            <a:r>
              <a:rPr lang="en-US" sz="1400" i="1" dirty="0">
                <a:solidFill>
                  <a:srgbClr val="000000"/>
                </a:solidFill>
                <a:latin typeface="Calibri" panose="020F0502020204030204" pitchFamily="34" charset="0"/>
                <a:cs typeface="Calibri" panose="020F0502020204030204" pitchFamily="34" charset="0"/>
              </a:rPr>
              <a:t>Extract and identify patterns related to significant mission needs</a:t>
            </a:r>
          </a:p>
          <a:p>
            <a:pPr marL="919140" lvl="1" indent="-342891">
              <a:spcBef>
                <a:spcPts val="0"/>
              </a:spcBef>
              <a:spcAft>
                <a:spcPts val="600"/>
              </a:spcAft>
              <a:buFont typeface="Courier New" panose="02070309020205020404" pitchFamily="49" charset="0"/>
              <a:buChar char="–"/>
            </a:pPr>
            <a:r>
              <a:rPr lang="en-US" sz="1400" i="1" dirty="0">
                <a:solidFill>
                  <a:srgbClr val="000000"/>
                </a:solidFill>
                <a:latin typeface="Calibri" panose="020F0502020204030204" pitchFamily="34" charset="0"/>
                <a:cs typeface="Calibri" panose="020F0502020204030204" pitchFamily="34" charset="0"/>
              </a:rPr>
              <a:t>Develop algorithms to establish situational awareness</a:t>
            </a:r>
          </a:p>
          <a:p>
            <a:pPr marL="919140" lvl="1" indent="-342891">
              <a:spcBef>
                <a:spcPts val="0"/>
              </a:spcBef>
              <a:spcAft>
                <a:spcPts val="600"/>
              </a:spcAft>
              <a:buFont typeface="Courier New" panose="02070309020205020404" pitchFamily="49" charset="0"/>
              <a:buChar char="–"/>
            </a:pPr>
            <a:r>
              <a:rPr lang="en-US" sz="1400" i="1" dirty="0">
                <a:solidFill>
                  <a:srgbClr val="000000"/>
                </a:solidFill>
                <a:latin typeface="Calibri" panose="020F0502020204030204" pitchFamily="34" charset="0"/>
                <a:cs typeface="Calibri" panose="020F0502020204030204" pitchFamily="34" charset="0"/>
              </a:rPr>
              <a:t>Connect disaggregate knowledge sources</a:t>
            </a:r>
          </a:p>
          <a:p>
            <a:pPr marL="919140" lvl="1" indent="-342891">
              <a:spcBef>
                <a:spcPts val="0"/>
              </a:spcBef>
              <a:spcAft>
                <a:spcPts val="600"/>
              </a:spcAft>
              <a:buFont typeface="Courier New" panose="02070309020205020404" pitchFamily="49" charset="0"/>
              <a:buChar char="–"/>
            </a:pPr>
            <a:r>
              <a:rPr lang="en-US" sz="1400" i="1" dirty="0">
                <a:solidFill>
                  <a:srgbClr val="000000"/>
                </a:solidFill>
                <a:latin typeface="Calibri" panose="020F0502020204030204" pitchFamily="34" charset="0"/>
                <a:cs typeface="Calibri" panose="020F0502020204030204" pitchFamily="34" charset="0"/>
              </a:rPr>
              <a:t>Responsible AI</a:t>
            </a:r>
          </a:p>
          <a:p>
            <a:pPr marL="460363" lvl="2" indent="-285744">
              <a:spcAft>
                <a:spcPts val="300"/>
              </a:spcAft>
            </a:pPr>
            <a:r>
              <a:rPr lang="en-US" sz="1600" i="1" dirty="0">
                <a:solidFill>
                  <a:srgbClr val="000000"/>
                </a:solidFill>
                <a:latin typeface="Calibri" panose="020F0502020204030204" pitchFamily="34" charset="0"/>
                <a:cs typeface="Calibri" panose="020F0502020204030204" pitchFamily="34" charset="0"/>
              </a:rPr>
              <a:t>Michael Stonebraker, Massachusetts Institute of Technology  Research</a:t>
            </a:r>
          </a:p>
          <a:p>
            <a:pPr marL="919140" lvl="1" indent="-342891">
              <a:spcBef>
                <a:spcPts val="0"/>
              </a:spcBef>
              <a:spcAft>
                <a:spcPts val="600"/>
              </a:spcAft>
              <a:buFont typeface="Courier New" panose="02070309020205020404" pitchFamily="49" charset="0"/>
              <a:buChar char="–"/>
            </a:pPr>
            <a:r>
              <a:rPr lang="en-US" sz="1400" i="1" dirty="0">
                <a:solidFill>
                  <a:srgbClr val="000000"/>
                </a:solidFill>
                <a:latin typeface="Calibri" panose="020F0502020204030204" pitchFamily="34" charset="0"/>
                <a:cs typeface="Calibri" panose="020F0502020204030204" pitchFamily="34" charset="0"/>
              </a:rPr>
              <a:t>Information Value Recommendation</a:t>
            </a:r>
          </a:p>
          <a:p>
            <a:pPr marL="919140" lvl="1" indent="-342891">
              <a:spcBef>
                <a:spcPts val="0"/>
              </a:spcBef>
              <a:spcAft>
                <a:spcPts val="600"/>
              </a:spcAft>
              <a:buFont typeface="Courier New" panose="02070309020205020404" pitchFamily="49" charset="0"/>
              <a:buChar char="–"/>
            </a:pPr>
            <a:r>
              <a:rPr lang="en-US" sz="1400" i="1" dirty="0">
                <a:solidFill>
                  <a:srgbClr val="000000"/>
                </a:solidFill>
                <a:latin typeface="Calibri" panose="020F0502020204030204" pitchFamily="34" charset="0"/>
                <a:cs typeface="Calibri" panose="020F0502020204030204" pitchFamily="34" charset="0"/>
              </a:rPr>
              <a:t>Push relevant information efficiently to interested parties (e.g. analysts, experts, and decision makers) , Data Cleaning, integration</a:t>
            </a:r>
          </a:p>
          <a:p>
            <a:pPr marL="460363" lvl="2" indent="-285744">
              <a:spcAft>
                <a:spcPts val="300"/>
              </a:spcAft>
            </a:pPr>
            <a:r>
              <a:rPr lang="en-US" sz="1600" i="1" dirty="0">
                <a:solidFill>
                  <a:srgbClr val="000000"/>
                </a:solidFill>
                <a:latin typeface="Calibri" panose="020F0502020204030204" pitchFamily="34" charset="0"/>
                <a:cs typeface="Calibri" panose="020F0502020204030204" pitchFamily="34" charset="0"/>
              </a:rPr>
              <a:t>Aarti Singh, Carnegie Mellon University Research</a:t>
            </a:r>
          </a:p>
          <a:p>
            <a:pPr marL="919140" lvl="1" indent="-342891">
              <a:spcBef>
                <a:spcPts val="0"/>
              </a:spcBef>
              <a:spcAft>
                <a:spcPts val="600"/>
              </a:spcAft>
              <a:buFont typeface="Courier New" panose="02070309020205020404" pitchFamily="49" charset="0"/>
              <a:buChar char="–"/>
            </a:pPr>
            <a:r>
              <a:rPr lang="en-US" sz="1400" i="1" dirty="0">
                <a:solidFill>
                  <a:srgbClr val="000000"/>
                </a:solidFill>
                <a:latin typeface="Calibri" panose="020F0502020204030204" pitchFamily="34" charset="0"/>
                <a:cs typeface="Calibri" panose="020F0502020204030204" pitchFamily="34" charset="0"/>
              </a:rPr>
              <a:t>Context Aware Machine Learning</a:t>
            </a:r>
          </a:p>
          <a:p>
            <a:pPr marL="919140" lvl="1" indent="-342891">
              <a:spcBef>
                <a:spcPts val="0"/>
              </a:spcBef>
              <a:spcAft>
                <a:spcPts val="600"/>
              </a:spcAft>
              <a:buFont typeface="Courier New" panose="02070309020205020404" pitchFamily="49" charset="0"/>
              <a:buChar char="–"/>
            </a:pPr>
            <a:r>
              <a:rPr lang="en-US" sz="1400" i="1" dirty="0">
                <a:solidFill>
                  <a:srgbClr val="000000"/>
                </a:solidFill>
                <a:latin typeface="Calibri" panose="020F0502020204030204" pitchFamily="34" charset="0"/>
                <a:cs typeface="Calibri" panose="020F0502020204030204" pitchFamily="34" charset="0"/>
              </a:rPr>
              <a:t>Metadata Tagging</a:t>
            </a:r>
          </a:p>
          <a:p>
            <a:pPr marL="465127" indent="-342891">
              <a:spcBef>
                <a:spcPts val="600"/>
              </a:spcBef>
              <a:spcAft>
                <a:spcPts val="600"/>
              </a:spcAft>
            </a:pPr>
            <a:r>
              <a:rPr lang="en-US" sz="1600" i="1" dirty="0" err="1">
                <a:solidFill>
                  <a:srgbClr val="000000"/>
                </a:solidFill>
                <a:latin typeface="Calibri" panose="020F0502020204030204" pitchFamily="34" charset="0"/>
                <a:cs typeface="Calibri" panose="020F0502020204030204" pitchFamily="34" charset="0"/>
              </a:rPr>
              <a:t>Matei</a:t>
            </a:r>
            <a:r>
              <a:rPr lang="en-US" sz="1600" i="1" dirty="0">
                <a:solidFill>
                  <a:srgbClr val="000000"/>
                </a:solidFill>
                <a:latin typeface="Calibri" panose="020F0502020204030204" pitchFamily="34" charset="0"/>
                <a:cs typeface="Calibri" panose="020F0502020204030204" pitchFamily="34" charset="0"/>
              </a:rPr>
              <a:t> </a:t>
            </a:r>
            <a:r>
              <a:rPr lang="en-US" sz="1600" i="1" dirty="0" err="1">
                <a:solidFill>
                  <a:srgbClr val="000000"/>
                </a:solidFill>
                <a:latin typeface="Calibri" panose="020F0502020204030204" pitchFamily="34" charset="0"/>
                <a:cs typeface="Calibri" panose="020F0502020204030204" pitchFamily="34" charset="0"/>
              </a:rPr>
              <a:t>Zaharia</a:t>
            </a:r>
            <a:r>
              <a:rPr lang="en-US" sz="1600" i="1" dirty="0">
                <a:solidFill>
                  <a:srgbClr val="000000"/>
                </a:solidFill>
                <a:latin typeface="Calibri" panose="020F0502020204030204" pitchFamily="34" charset="0"/>
                <a:cs typeface="Calibri" panose="020F0502020204030204" pitchFamily="34" charset="0"/>
              </a:rPr>
              <a:t>, Stanford University </a:t>
            </a:r>
            <a:r>
              <a:rPr lang="en-US" sz="1600" dirty="0">
                <a:solidFill>
                  <a:srgbClr val="000000"/>
                </a:solidFill>
                <a:latin typeface="Calibri" panose="020F0502020204030204" pitchFamily="34" charset="0"/>
                <a:cs typeface="Calibri" panose="020F0502020204030204" pitchFamily="34" charset="0"/>
              </a:rPr>
              <a:t>Research</a:t>
            </a:r>
          </a:p>
          <a:p>
            <a:pPr marL="876560" lvl="1" indent="-342891">
              <a:spcBef>
                <a:spcPts val="600"/>
              </a:spcBef>
              <a:spcAft>
                <a:spcPts val="600"/>
              </a:spcAft>
            </a:pPr>
            <a:r>
              <a:rPr lang="en-US" sz="1400" i="1" dirty="0">
                <a:solidFill>
                  <a:srgbClr val="000000"/>
                </a:solidFill>
                <a:latin typeface="Calibri" panose="020F0502020204030204" pitchFamily="34" charset="0"/>
                <a:cs typeface="Calibri" panose="020F0502020204030204" pitchFamily="34" charset="0"/>
              </a:rPr>
              <a:t>Systems for emerging large-scale workloads</a:t>
            </a:r>
          </a:p>
          <a:p>
            <a:pPr marL="876560" lvl="1" indent="-342891">
              <a:spcBef>
                <a:spcPts val="600"/>
              </a:spcBef>
              <a:spcAft>
                <a:spcPts val="600"/>
              </a:spcAft>
            </a:pPr>
            <a:r>
              <a:rPr lang="en-US" sz="1400" i="1" dirty="0">
                <a:solidFill>
                  <a:srgbClr val="000000"/>
                </a:solidFill>
                <a:latin typeface="Calibri" panose="020F0502020204030204" pitchFamily="34" charset="0"/>
                <a:cs typeface="Calibri" panose="020F0502020204030204" pitchFamily="34" charset="0"/>
              </a:rPr>
              <a:t>Infrastructure for usable machine learning</a:t>
            </a:r>
          </a:p>
          <a:p>
            <a:pPr marL="576248" lvl="1" indent="0">
              <a:spcBef>
                <a:spcPct val="0"/>
              </a:spcBef>
              <a:buNone/>
            </a:pPr>
            <a:endParaRPr lang="en-US" i="1" kern="1200" dirty="0">
              <a:solidFill>
                <a:srgbClr val="000000"/>
              </a:solidFill>
              <a:latin typeface="Calibri" panose="020F0502020204030204" pitchFamily="34" charset="0"/>
              <a:cs typeface="Calibri" panose="020F0502020204030204" pitchFamily="34" charset="0"/>
            </a:endParaRPr>
          </a:p>
          <a:p>
            <a:endParaRPr lang="en-US" dirty="0"/>
          </a:p>
        </p:txBody>
      </p:sp>
      <p:sp>
        <p:nvSpPr>
          <p:cNvPr id="3" name="Rectangle 2"/>
          <p:cNvSpPr/>
          <p:nvPr/>
        </p:nvSpPr>
        <p:spPr>
          <a:xfrm>
            <a:off x="590423" y="1062941"/>
            <a:ext cx="6314403" cy="666977"/>
          </a:xfrm>
          <a:prstGeom prst="rect">
            <a:avLst/>
          </a:prstGeom>
        </p:spPr>
        <p:txBody>
          <a:bodyPr wrap="square">
            <a:spAutoFit/>
          </a:bodyPr>
          <a:lstStyle/>
          <a:p>
            <a:r>
              <a:rPr lang="en-US" sz="1867"/>
              <a:t>The project is applicable across a variety of industries, military to commercial to academic. </a:t>
            </a:r>
          </a:p>
        </p:txBody>
      </p:sp>
      <p:pic>
        <p:nvPicPr>
          <p:cNvPr id="4" name="Picture 3"/>
          <p:cNvPicPr>
            <a:picLocks noChangeAspect="1"/>
          </p:cNvPicPr>
          <p:nvPr/>
        </p:nvPicPr>
        <p:blipFill>
          <a:blip r:embed="rId3"/>
          <a:stretch>
            <a:fillRect/>
          </a:stretch>
        </p:blipFill>
        <p:spPr>
          <a:xfrm>
            <a:off x="304801" y="1844781"/>
            <a:ext cx="6885648" cy="4640020"/>
          </a:xfrm>
          <a:prstGeom prst="rect">
            <a:avLst/>
          </a:prstGeom>
        </p:spPr>
      </p:pic>
      <p:sp>
        <p:nvSpPr>
          <p:cNvPr id="7" name="Rectangle 6"/>
          <p:cNvSpPr/>
          <p:nvPr/>
        </p:nvSpPr>
        <p:spPr>
          <a:xfrm>
            <a:off x="6139768" y="5508283"/>
            <a:ext cx="1050681" cy="925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82991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67494" y="142928"/>
            <a:ext cx="9564128" cy="921715"/>
          </a:xfrm>
        </p:spPr>
        <p:txBody>
          <a:bodyPr/>
          <a:lstStyle/>
          <a:p>
            <a:r>
              <a:rPr lang="en-US"/>
              <a:t>Technical Details and Approach</a:t>
            </a:r>
          </a:p>
        </p:txBody>
      </p:sp>
      <p:sp>
        <p:nvSpPr>
          <p:cNvPr id="24" name="Text Placeholder 23"/>
          <p:cNvSpPr>
            <a:spLocks noGrp="1"/>
          </p:cNvSpPr>
          <p:nvPr>
            <p:ph type="body" sz="quarter" idx="18"/>
          </p:nvPr>
        </p:nvSpPr>
        <p:spPr>
          <a:xfrm>
            <a:off x="7336575" y="1064643"/>
            <a:ext cx="4753526" cy="4162623"/>
          </a:xfrm>
        </p:spPr>
        <p:txBody>
          <a:bodyPr/>
          <a:lstStyle/>
          <a:p>
            <a:r>
              <a:rPr lang="en-US" b="1"/>
              <a:t>Streaming Data </a:t>
            </a:r>
            <a:r>
              <a:rPr lang="en-US"/>
              <a:t>inserts into Postgres</a:t>
            </a:r>
          </a:p>
          <a:p>
            <a:r>
              <a:rPr lang="en-US" b="1"/>
              <a:t>Extract relevant features </a:t>
            </a:r>
            <a:r>
              <a:rPr lang="en-US"/>
              <a:t>from </a:t>
            </a:r>
            <a:r>
              <a:rPr lang="en-US" i="1"/>
              <a:t>heterogeneous data</a:t>
            </a:r>
            <a:r>
              <a:rPr lang="en-US"/>
              <a:t> using type dedicated Content Knowledge Extraction Modules</a:t>
            </a:r>
          </a:p>
          <a:p>
            <a:r>
              <a:rPr lang="en-US"/>
              <a:t>Construct </a:t>
            </a:r>
            <a:r>
              <a:rPr lang="en-US" b="1"/>
              <a:t>Multi-Modal Knowledge Graphs </a:t>
            </a:r>
            <a:r>
              <a:rPr lang="en-US"/>
              <a:t>from Source Contents and Query Examples </a:t>
            </a:r>
          </a:p>
          <a:p>
            <a:r>
              <a:rPr lang="en-US"/>
              <a:t>Find </a:t>
            </a:r>
            <a:r>
              <a:rPr lang="en-US" b="1"/>
              <a:t>Relevance </a:t>
            </a:r>
            <a:r>
              <a:rPr lang="en-US"/>
              <a:t>after </a:t>
            </a:r>
            <a:r>
              <a:rPr lang="en-US" b="1"/>
              <a:t>Context</a:t>
            </a:r>
            <a:r>
              <a:rPr lang="en-US"/>
              <a:t> </a:t>
            </a:r>
            <a:r>
              <a:rPr lang="en-US" b="1"/>
              <a:t>Matching and Similarity </a:t>
            </a:r>
            <a:r>
              <a:rPr lang="en-US"/>
              <a:t>Computation</a:t>
            </a:r>
          </a:p>
          <a:p>
            <a:r>
              <a:rPr lang="en-US"/>
              <a:t>Build </a:t>
            </a:r>
            <a:r>
              <a:rPr lang="en-US" b="1"/>
              <a:t>heterogenous information network </a:t>
            </a:r>
            <a:r>
              <a:rPr lang="en-US"/>
              <a:t>from relevant data</a:t>
            </a:r>
          </a:p>
          <a:p>
            <a:r>
              <a:rPr lang="en-US"/>
              <a:t>Build </a:t>
            </a:r>
            <a:r>
              <a:rPr lang="en-US" b="1"/>
              <a:t>User Preference Model </a:t>
            </a:r>
            <a:r>
              <a:rPr lang="en-US"/>
              <a:t>from schema and query history</a:t>
            </a:r>
          </a:p>
          <a:p>
            <a:r>
              <a:rPr lang="en-US" b="1"/>
              <a:t>Push relevant content </a:t>
            </a:r>
            <a:r>
              <a:rPr lang="en-US"/>
              <a:t>to the user via WebSockets and Triggers</a:t>
            </a:r>
          </a:p>
          <a:p>
            <a:r>
              <a:rPr lang="en-US"/>
              <a:t>Integrate scalable compute engines to </a:t>
            </a:r>
            <a:r>
              <a:rPr lang="en-US" b="1"/>
              <a:t>analyze graph-structured data at scale</a:t>
            </a:r>
          </a:p>
        </p:txBody>
      </p:sp>
      <p:sp>
        <p:nvSpPr>
          <p:cNvPr id="9" name="Slide Number Placeholder 8"/>
          <p:cNvSpPr>
            <a:spLocks noGrp="1"/>
          </p:cNvSpPr>
          <p:nvPr>
            <p:ph type="sldNum" sz="quarter" idx="4294967295"/>
          </p:nvPr>
        </p:nvSpPr>
        <p:spPr>
          <a:xfrm>
            <a:off x="0" y="6472238"/>
            <a:ext cx="534988" cy="365125"/>
          </a:xfrm>
        </p:spPr>
        <p:txBody>
          <a:bodyPr/>
          <a:lstStyle/>
          <a:p>
            <a:fld id="{32A2F39E-E4DB-494E-AB40-38356C65078C}" type="slidenum">
              <a:rPr lang="en-US" smtClean="0">
                <a:solidFill>
                  <a:srgbClr val="000000">
                    <a:lumMod val="50000"/>
                    <a:lumOff val="50000"/>
                  </a:srgbClr>
                </a:solidFill>
              </a:rPr>
              <a:pPr/>
              <a:t>78</a:t>
            </a:fld>
            <a:endParaRPr lang="en-US">
              <a:solidFill>
                <a:srgbClr val="000000">
                  <a:lumMod val="50000"/>
                  <a:lumOff val="50000"/>
                </a:srgbClr>
              </a:solidFill>
            </a:endParaRPr>
          </a:p>
        </p:txBody>
      </p:sp>
      <p:sp>
        <p:nvSpPr>
          <p:cNvPr id="23" name="Text Placeholder 22"/>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FE938783-6733-6C4F-AA98-09FC7A325128}"/>
              </a:ext>
            </a:extLst>
          </p:cNvPr>
          <p:cNvPicPr>
            <a:picLocks noChangeAspect="1"/>
          </p:cNvPicPr>
          <p:nvPr/>
        </p:nvPicPr>
        <p:blipFill rotWithShape="1">
          <a:blip r:embed="rId2"/>
          <a:srcRect l="17091" t="15477" r="17081" b="2013"/>
          <a:stretch/>
        </p:blipFill>
        <p:spPr>
          <a:xfrm>
            <a:off x="79893" y="1350670"/>
            <a:ext cx="7256681" cy="5116291"/>
          </a:xfrm>
          <a:prstGeom prst="rect">
            <a:avLst/>
          </a:prstGeom>
        </p:spPr>
      </p:pic>
    </p:spTree>
    <p:extLst>
      <p:ext uri="{BB962C8B-B14F-4D97-AF65-F5344CB8AC3E}">
        <p14:creationId xmlns:p14="http://schemas.microsoft.com/office/powerpoint/2010/main" val="153793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3" name="Title 2">
            <a:extLst>
              <a:ext uri="{FF2B5EF4-FFF2-40B4-BE49-F238E27FC236}">
                <a16:creationId xmlns:a16="http://schemas.microsoft.com/office/drawing/2014/main" id="{677D122E-E5A7-9C4E-8549-7E84A7E13689}"/>
              </a:ext>
            </a:extLst>
          </p:cNvPr>
          <p:cNvSpPr>
            <a:spLocks noGrp="1"/>
          </p:cNvSpPr>
          <p:nvPr>
            <p:ph type="title"/>
          </p:nvPr>
        </p:nvSpPr>
        <p:spPr>
          <a:xfrm>
            <a:off x="453423" y="140683"/>
            <a:ext cx="9564128" cy="921715"/>
          </a:xfrm>
        </p:spPr>
        <p:txBody>
          <a:bodyPr vert="horz" lIns="91440" tIns="45720" rIns="91440" bIns="45720" rtlCol="0" anchor="b">
            <a:normAutofit/>
          </a:bodyPr>
          <a:lstStyle/>
          <a:p>
            <a:r>
              <a:rPr lang="en-US" b="1" kern="1200" dirty="0"/>
              <a:t>Data Streaming Module</a:t>
            </a:r>
          </a:p>
        </p:txBody>
      </p:sp>
      <p:sp>
        <p:nvSpPr>
          <p:cNvPr id="17" name="Slide Number Placeholder 4">
            <a:extLst>
              <a:ext uri="{FF2B5EF4-FFF2-40B4-BE49-F238E27FC236}">
                <a16:creationId xmlns:a16="http://schemas.microsoft.com/office/drawing/2014/main" id="{CDEF4648-B935-84B3-F65D-96703EB9C2F0}"/>
              </a:ext>
            </a:extLst>
          </p:cNvPr>
          <p:cNvSpPr>
            <a:spLocks noGrp="1"/>
          </p:cNvSpPr>
          <p:nvPr>
            <p:ph type="sldNum" sz="quarter" idx="17"/>
          </p:nvPr>
        </p:nvSpPr>
        <p:spPr>
          <a:xfrm>
            <a:off x="263015" y="6472550"/>
            <a:ext cx="535773" cy="365125"/>
          </a:xfrm>
        </p:spPr>
        <p:txBody>
          <a:bodyPr anchor="ctr">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79</a:t>
            </a:fld>
            <a:endParaRPr lang="en-US">
              <a:solidFill>
                <a:srgbClr val="000000">
                  <a:lumMod val="50000"/>
                  <a:lumOff val="50000"/>
                </a:srgbClr>
              </a:solidFill>
            </a:endParaRPr>
          </a:p>
        </p:txBody>
      </p:sp>
      <p:pic>
        <p:nvPicPr>
          <p:cNvPr id="16" name="Content Placeholder 15" descr="A diagram of a company&#10;&#10;Description automatically generated">
            <a:extLst>
              <a:ext uri="{FF2B5EF4-FFF2-40B4-BE49-F238E27FC236}">
                <a16:creationId xmlns:a16="http://schemas.microsoft.com/office/drawing/2014/main" id="{B0993A3C-ADD5-2490-DAE8-D71AAB01F04C}"/>
              </a:ext>
            </a:extLst>
          </p:cNvPr>
          <p:cNvPicPr>
            <a:picLocks noGrp="1" noChangeAspect="1"/>
          </p:cNvPicPr>
          <p:nvPr>
            <p:ph sz="quarter" idx="12"/>
          </p:nvPr>
        </p:nvPicPr>
        <p:blipFill>
          <a:blip r:embed="rId3"/>
          <a:stretch>
            <a:fillRect/>
          </a:stretch>
        </p:blipFill>
        <p:spPr>
          <a:xfrm>
            <a:off x="1086898" y="1225550"/>
            <a:ext cx="4098417" cy="2203450"/>
          </a:xfrm>
        </p:spPr>
      </p:pic>
      <p:graphicFrame>
        <p:nvGraphicFramePr>
          <p:cNvPr id="11" name="Content Placeholder 8">
            <a:extLst>
              <a:ext uri="{FF2B5EF4-FFF2-40B4-BE49-F238E27FC236}">
                <a16:creationId xmlns:a16="http://schemas.microsoft.com/office/drawing/2014/main" id="{0754D974-7560-79F4-39BE-A2093EFECAA5}"/>
              </a:ext>
            </a:extLst>
          </p:cNvPr>
          <p:cNvGraphicFramePr>
            <a:graphicFrameLocks noGrp="1"/>
          </p:cNvGraphicFramePr>
          <p:nvPr>
            <p:ph sz="quarter" idx="19"/>
          </p:nvPr>
        </p:nvGraphicFramePr>
        <p:xfrm>
          <a:off x="6096000" y="1225037"/>
          <a:ext cx="5364480" cy="49287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AD99F9EF-34E9-DBE2-1FAB-B590F2C6D21B}"/>
              </a:ext>
            </a:extLst>
          </p:cNvPr>
          <p:cNvPicPr>
            <a:picLocks noChangeAspect="1"/>
          </p:cNvPicPr>
          <p:nvPr/>
        </p:nvPicPr>
        <p:blipFill>
          <a:blip r:embed="rId9"/>
          <a:stretch>
            <a:fillRect/>
          </a:stretch>
        </p:blipFill>
        <p:spPr>
          <a:xfrm>
            <a:off x="747289" y="3790179"/>
            <a:ext cx="4777633" cy="2125896"/>
          </a:xfrm>
          <a:prstGeom prst="rect">
            <a:avLst/>
          </a:prstGeom>
        </p:spPr>
      </p:pic>
    </p:spTree>
    <p:extLst>
      <p:ext uri="{BB962C8B-B14F-4D97-AF65-F5344CB8AC3E}">
        <p14:creationId xmlns:p14="http://schemas.microsoft.com/office/powerpoint/2010/main" val="174640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84695E-69AF-3335-902A-D890FE0B78B0}"/>
              </a:ext>
            </a:extLst>
          </p:cNvPr>
          <p:cNvSpPr>
            <a:spLocks noGrp="1"/>
          </p:cNvSpPr>
          <p:nvPr>
            <p:ph type="sldNum" sz="quarter" idx="4"/>
          </p:nvPr>
        </p:nvSpPr>
        <p:spPr/>
        <p:txBody>
          <a:bodyPr/>
          <a:lstStyle/>
          <a:p>
            <a:fld id="{32A2F39E-E4DB-494E-AB40-38356C65078C}" type="slidenum">
              <a:rPr lang="en-US" smtClean="0"/>
              <a:pPr/>
              <a:t>8</a:t>
            </a:fld>
            <a:endParaRPr lang="en-US"/>
          </a:p>
        </p:txBody>
      </p:sp>
      <p:sp>
        <p:nvSpPr>
          <p:cNvPr id="3" name="Title 2">
            <a:extLst>
              <a:ext uri="{FF2B5EF4-FFF2-40B4-BE49-F238E27FC236}">
                <a16:creationId xmlns:a16="http://schemas.microsoft.com/office/drawing/2014/main" id="{745FA00A-1614-952C-9403-1EDD2BA5C8F0}"/>
              </a:ext>
            </a:extLst>
          </p:cNvPr>
          <p:cNvSpPr>
            <a:spLocks noGrp="1"/>
          </p:cNvSpPr>
          <p:nvPr>
            <p:ph type="title"/>
          </p:nvPr>
        </p:nvSpPr>
        <p:spPr/>
        <p:txBody>
          <a:bodyPr/>
          <a:lstStyle/>
          <a:p>
            <a:r>
              <a:rPr lang="en-US" dirty="0"/>
              <a:t>Contributions</a:t>
            </a:r>
          </a:p>
        </p:txBody>
      </p:sp>
      <p:sp>
        <p:nvSpPr>
          <p:cNvPr id="5" name="Oval 4">
            <a:extLst>
              <a:ext uri="{FF2B5EF4-FFF2-40B4-BE49-F238E27FC236}">
                <a16:creationId xmlns:a16="http://schemas.microsoft.com/office/drawing/2014/main" id="{E3F6BAF1-9CFD-A127-EF8F-F5561EB3EBD9}"/>
              </a:ext>
            </a:extLst>
          </p:cNvPr>
          <p:cNvSpPr/>
          <p:nvPr/>
        </p:nvSpPr>
        <p:spPr>
          <a:xfrm>
            <a:off x="4442492" y="1468279"/>
            <a:ext cx="3048000" cy="8382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This work’s contribution</a:t>
            </a:r>
          </a:p>
        </p:txBody>
      </p:sp>
      <p:sp>
        <p:nvSpPr>
          <p:cNvPr id="6" name="Down Arrow 5">
            <a:extLst>
              <a:ext uri="{FF2B5EF4-FFF2-40B4-BE49-F238E27FC236}">
                <a16:creationId xmlns:a16="http://schemas.microsoft.com/office/drawing/2014/main" id="{E3551CE1-A74F-1061-CC8F-A9320E22975A}"/>
              </a:ext>
            </a:extLst>
          </p:cNvPr>
          <p:cNvSpPr/>
          <p:nvPr/>
        </p:nvSpPr>
        <p:spPr>
          <a:xfrm>
            <a:off x="5737892" y="2306479"/>
            <a:ext cx="457200" cy="685800"/>
          </a:xfrm>
          <a:prstGeom prst="downArrow">
            <a:avLst/>
          </a:prstGeom>
          <a:solidFill>
            <a:schemeClr val="tx1">
              <a:alpha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59D1C86A-3696-7ABF-AF79-844EBD512C95}"/>
              </a:ext>
            </a:extLst>
          </p:cNvPr>
          <p:cNvSpPr/>
          <p:nvPr/>
        </p:nvSpPr>
        <p:spPr>
          <a:xfrm>
            <a:off x="6147868" y="2683192"/>
            <a:ext cx="3869683" cy="2149564"/>
          </a:xfrm>
          <a:prstGeom prst="ellipse">
            <a:avLst/>
          </a:prstGeom>
          <a:solidFill>
            <a:srgbClr val="FF0000">
              <a:alpha val="5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Part II</a:t>
            </a:r>
          </a:p>
          <a:p>
            <a:pPr algn="ctr"/>
            <a:r>
              <a:rPr lang="en-US" dirty="0"/>
              <a:t>Understand Uncertainties in Open-world</a:t>
            </a:r>
          </a:p>
        </p:txBody>
      </p:sp>
      <p:sp>
        <p:nvSpPr>
          <p:cNvPr id="8" name="Oval 7">
            <a:extLst>
              <a:ext uri="{FF2B5EF4-FFF2-40B4-BE49-F238E27FC236}">
                <a16:creationId xmlns:a16="http://schemas.microsoft.com/office/drawing/2014/main" id="{5BFF1C59-4252-AC53-0E9D-6EFE4E612001}"/>
              </a:ext>
            </a:extLst>
          </p:cNvPr>
          <p:cNvSpPr/>
          <p:nvPr/>
        </p:nvSpPr>
        <p:spPr>
          <a:xfrm>
            <a:off x="1914897" y="2706427"/>
            <a:ext cx="3869683" cy="2149564"/>
          </a:xfrm>
          <a:prstGeom prst="ellipse">
            <a:avLst/>
          </a:prstGeom>
          <a:solidFill>
            <a:schemeClr val="accent1">
              <a:alpha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Part I</a:t>
            </a:r>
          </a:p>
          <a:p>
            <a:pPr algn="ctr"/>
            <a:r>
              <a:rPr lang="en-US" dirty="0"/>
              <a:t>Deal with Challenges of Multimodal Information Extraction in Open-world</a:t>
            </a:r>
          </a:p>
        </p:txBody>
      </p:sp>
      <p:sp>
        <p:nvSpPr>
          <p:cNvPr id="9" name="TextBox 8">
            <a:extLst>
              <a:ext uri="{FF2B5EF4-FFF2-40B4-BE49-F238E27FC236}">
                <a16:creationId xmlns:a16="http://schemas.microsoft.com/office/drawing/2014/main" id="{5ECAA426-D692-0745-BA61-B4B900AB305B}"/>
              </a:ext>
            </a:extLst>
          </p:cNvPr>
          <p:cNvSpPr txBox="1"/>
          <p:nvPr/>
        </p:nvSpPr>
        <p:spPr>
          <a:xfrm>
            <a:off x="3489992" y="4959851"/>
            <a:ext cx="4953000" cy="646331"/>
          </a:xfrm>
          <a:prstGeom prst="rect">
            <a:avLst/>
          </a:prstGeom>
          <a:noFill/>
        </p:spPr>
        <p:txBody>
          <a:bodyPr wrap="square" rtlCol="0">
            <a:spAutoFit/>
          </a:bodyPr>
          <a:lstStyle/>
          <a:p>
            <a:pPr algn="ctr"/>
            <a:r>
              <a:rPr lang="en-US" b="1" dirty="0">
                <a:latin typeface="Arial" pitchFamily="34" charset="0"/>
                <a:cs typeface="Arial" pitchFamily="34" charset="0"/>
              </a:rPr>
              <a:t>Seek to move forward Data-Driven Decision Making in real-word applications</a:t>
            </a: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416487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4.79167E-6 1.11111E-6 L 0.03867 0.00162 " pathEditMode="relative" rAng="0" ptsTypes="AA">
                                      <p:cBhvr>
                                        <p:cTn id="16" dur="500" fill="hold"/>
                                        <p:tgtEl>
                                          <p:spTgt spid="8"/>
                                        </p:tgtEl>
                                        <p:attrNameLst>
                                          <p:attrName>ppt_x</p:attrName>
                                          <p:attrName>ppt_y</p:attrName>
                                        </p:attrNameLst>
                                      </p:cBhvr>
                                      <p:rCtr x="1927" y="69"/>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6.25E-7 3.33333E-6 L -0.03932 -0.00787 " pathEditMode="relative" rAng="0" ptsTypes="AA">
                                      <p:cBhvr>
                                        <p:cTn id="20" dur="500" fill="hold"/>
                                        <p:tgtEl>
                                          <p:spTgt spid="7"/>
                                        </p:tgtEl>
                                        <p:attrNameLst>
                                          <p:attrName>ppt_x</p:attrName>
                                          <p:attrName>ppt_y</p:attrName>
                                        </p:attrNameLst>
                                      </p:cBhvr>
                                      <p:rCtr x="-1966" y="-394"/>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8" grpId="0" animBg="1"/>
      <p:bldP spid="8" grpId="1" animBg="1"/>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4" name="Title 3">
            <a:extLst>
              <a:ext uri="{FF2B5EF4-FFF2-40B4-BE49-F238E27FC236}">
                <a16:creationId xmlns:a16="http://schemas.microsoft.com/office/drawing/2014/main" id="{80BC4BA1-21C3-554D-B2A2-C5750DC2B20A}"/>
              </a:ext>
            </a:extLst>
          </p:cNvPr>
          <p:cNvSpPr>
            <a:spLocks noGrp="1"/>
          </p:cNvSpPr>
          <p:nvPr>
            <p:ph type="title"/>
          </p:nvPr>
        </p:nvSpPr>
        <p:spPr>
          <a:xfrm>
            <a:off x="453423" y="140683"/>
            <a:ext cx="9564128" cy="921715"/>
          </a:xfrm>
        </p:spPr>
        <p:txBody>
          <a:bodyPr anchor="b">
            <a:normAutofit/>
          </a:bodyPr>
          <a:lstStyle/>
          <a:p>
            <a:r>
              <a:rPr lang="en-US" dirty="0"/>
              <a:t>Compatibility with New Sources</a:t>
            </a:r>
          </a:p>
        </p:txBody>
      </p:sp>
      <p:sp>
        <p:nvSpPr>
          <p:cNvPr id="12" name="Slide Number Placeholder 3">
            <a:extLst>
              <a:ext uri="{FF2B5EF4-FFF2-40B4-BE49-F238E27FC236}">
                <a16:creationId xmlns:a16="http://schemas.microsoft.com/office/drawing/2014/main" id="{619E02C8-3C2A-D3D5-B88B-A0921C094F4A}"/>
              </a:ext>
            </a:extLst>
          </p:cNvPr>
          <p:cNvSpPr>
            <a:spLocks noGrp="1"/>
          </p:cNvSpPr>
          <p:nvPr>
            <p:ph type="sldNum" sz="quarter" idx="15"/>
          </p:nvPr>
        </p:nvSpPr>
        <p:spPr>
          <a:xfrm>
            <a:off x="263015" y="6472550"/>
            <a:ext cx="535773" cy="365125"/>
          </a:xfrm>
        </p:spPr>
        <p:txBody>
          <a:bodyPr/>
          <a:lstStyle/>
          <a:p>
            <a:pPr>
              <a:spcAft>
                <a:spcPts val="600"/>
              </a:spcAft>
            </a:pPr>
            <a:fld id="{32A2F39E-E4DB-494E-AB40-38356C65078C}" type="slidenum">
              <a:rPr lang="en-US" smtClean="0">
                <a:solidFill>
                  <a:srgbClr val="000000">
                    <a:lumMod val="50000"/>
                    <a:lumOff val="50000"/>
                  </a:srgbClr>
                </a:solidFill>
              </a:rPr>
              <a:pPr>
                <a:spcAft>
                  <a:spcPts val="600"/>
                </a:spcAft>
              </a:pPr>
              <a:t>80</a:t>
            </a:fld>
            <a:endParaRPr lang="en-US">
              <a:solidFill>
                <a:srgbClr val="000000">
                  <a:lumMod val="50000"/>
                  <a:lumOff val="50000"/>
                </a:srgbClr>
              </a:solidFill>
            </a:endParaRPr>
          </a:p>
        </p:txBody>
      </p:sp>
      <p:graphicFrame>
        <p:nvGraphicFramePr>
          <p:cNvPr id="13" name="Content Placeholder 8">
            <a:extLst>
              <a:ext uri="{FF2B5EF4-FFF2-40B4-BE49-F238E27FC236}">
                <a16:creationId xmlns:a16="http://schemas.microsoft.com/office/drawing/2014/main" id="{A31128EB-3869-918D-C45D-604E7D818B6F}"/>
              </a:ext>
            </a:extLst>
          </p:cNvPr>
          <p:cNvGraphicFramePr>
            <a:graphicFrameLocks noGrp="1"/>
          </p:cNvGraphicFramePr>
          <p:nvPr>
            <p:ph sz="quarter" idx="12"/>
          </p:nvPr>
        </p:nvGraphicFramePr>
        <p:xfrm>
          <a:off x="452968" y="1246717"/>
          <a:ext cx="10057379" cy="5045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96877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D0EA-34FA-F070-BCE1-36ADBEBB5D4F}"/>
              </a:ext>
            </a:extLst>
          </p:cNvPr>
          <p:cNvSpPr>
            <a:spLocks noGrp="1"/>
          </p:cNvSpPr>
          <p:nvPr>
            <p:ph type="title"/>
          </p:nvPr>
        </p:nvSpPr>
        <p:spPr/>
        <p:txBody>
          <a:bodyPr>
            <a:normAutofit/>
          </a:bodyPr>
          <a:lstStyle/>
          <a:p>
            <a:r>
              <a:rPr lang="en-US" dirty="0"/>
              <a:t>Incomplete Data Delivery Over Time</a:t>
            </a:r>
          </a:p>
        </p:txBody>
      </p:sp>
      <p:sp>
        <p:nvSpPr>
          <p:cNvPr id="5" name="Slide Number Placeholder 4">
            <a:extLst>
              <a:ext uri="{FF2B5EF4-FFF2-40B4-BE49-F238E27FC236}">
                <a16:creationId xmlns:a16="http://schemas.microsoft.com/office/drawing/2014/main" id="{26CBE9BF-0E0A-AD88-B219-A441E0D211D5}"/>
              </a:ext>
            </a:extLst>
          </p:cNvPr>
          <p:cNvSpPr>
            <a:spLocks noGrp="1"/>
          </p:cNvSpPr>
          <p:nvPr>
            <p:ph type="sldNum" sz="quarter" idx="15"/>
          </p:nvPr>
        </p:nvSpPr>
        <p:spPr/>
        <p:txBody>
          <a:bodyPr/>
          <a:lstStyle/>
          <a:p>
            <a:fld id="{32A2F39E-E4DB-494E-AB40-38356C65078C}" type="slidenum">
              <a:rPr lang="en-US" smtClean="0">
                <a:solidFill>
                  <a:srgbClr val="000000">
                    <a:lumMod val="50000"/>
                    <a:lumOff val="50000"/>
                  </a:srgbClr>
                </a:solidFill>
              </a:rPr>
              <a:pPr/>
              <a:t>81</a:t>
            </a:fld>
            <a:endParaRPr lang="en-US">
              <a:solidFill>
                <a:srgbClr val="000000">
                  <a:lumMod val="50000"/>
                  <a:lumOff val="50000"/>
                </a:srgbClr>
              </a:solidFill>
            </a:endParaRPr>
          </a:p>
        </p:txBody>
      </p:sp>
      <p:pic>
        <p:nvPicPr>
          <p:cNvPr id="23" name="Graphic 22" descr="Database outline">
            <a:extLst>
              <a:ext uri="{FF2B5EF4-FFF2-40B4-BE49-F238E27FC236}">
                <a16:creationId xmlns:a16="http://schemas.microsoft.com/office/drawing/2014/main" id="{56CED587-6141-0646-5815-9064A32FA6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1183" y="2112079"/>
            <a:ext cx="1941303" cy="1941303"/>
          </a:xfrm>
          <a:prstGeom prst="rect">
            <a:avLst/>
          </a:prstGeom>
        </p:spPr>
      </p:pic>
      <p:pic>
        <p:nvPicPr>
          <p:cNvPr id="24" name="Graphic 23" descr="User with solid fill">
            <a:extLst>
              <a:ext uri="{FF2B5EF4-FFF2-40B4-BE49-F238E27FC236}">
                <a16:creationId xmlns:a16="http://schemas.microsoft.com/office/drawing/2014/main" id="{9955AA06-A6A4-8763-7752-3DBD518721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8977" y="1632404"/>
            <a:ext cx="2512797" cy="2512797"/>
          </a:xfrm>
          <a:prstGeom prst="rect">
            <a:avLst/>
          </a:prstGeom>
        </p:spPr>
      </p:pic>
      <p:grpSp>
        <p:nvGrpSpPr>
          <p:cNvPr id="25" name="Group 24">
            <a:extLst>
              <a:ext uri="{FF2B5EF4-FFF2-40B4-BE49-F238E27FC236}">
                <a16:creationId xmlns:a16="http://schemas.microsoft.com/office/drawing/2014/main" id="{21556117-80F0-C2CB-7F5C-CE5B958B092F}"/>
              </a:ext>
            </a:extLst>
          </p:cNvPr>
          <p:cNvGrpSpPr/>
          <p:nvPr/>
        </p:nvGrpSpPr>
        <p:grpSpPr>
          <a:xfrm>
            <a:off x="4832487" y="2365583"/>
            <a:ext cx="3626490" cy="692507"/>
            <a:chOff x="4832487" y="2873423"/>
            <a:chExt cx="3626490" cy="692507"/>
          </a:xfrm>
        </p:grpSpPr>
        <p:cxnSp>
          <p:nvCxnSpPr>
            <p:cNvPr id="26" name="Straight Arrow Connector 25">
              <a:extLst>
                <a:ext uri="{FF2B5EF4-FFF2-40B4-BE49-F238E27FC236}">
                  <a16:creationId xmlns:a16="http://schemas.microsoft.com/office/drawing/2014/main" id="{003249CD-13B8-12A0-AD1A-F2E7E6E6AED6}"/>
                </a:ext>
              </a:extLst>
            </p:cNvPr>
            <p:cNvCxnSpPr>
              <a:cxnSpLocks/>
              <a:stCxn id="24" idx="1"/>
            </p:cNvCxnSpPr>
            <p:nvPr/>
          </p:nvCxnSpPr>
          <p:spPr>
            <a:xfrm flipH="1" flipV="1">
              <a:off x="4832487" y="2873423"/>
              <a:ext cx="3626490" cy="153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4BDDF94-3EAE-852C-D25B-49467AF564A3}"/>
                </a:ext>
              </a:extLst>
            </p:cNvPr>
            <p:cNvSpPr txBox="1"/>
            <p:nvPr/>
          </p:nvSpPr>
          <p:spPr>
            <a:xfrm>
              <a:off x="5176453" y="3042710"/>
              <a:ext cx="1872629" cy="523220"/>
            </a:xfrm>
            <a:prstGeom prst="rect">
              <a:avLst/>
            </a:prstGeom>
            <a:noFill/>
          </p:spPr>
          <p:txBody>
            <a:bodyPr wrap="none" rtlCol="0">
              <a:spAutoFit/>
            </a:bodyPr>
            <a:lstStyle/>
            <a:p>
              <a:r>
                <a:rPr lang="en-US" sz="2800" b="1" dirty="0"/>
                <a:t>User Query</a:t>
              </a:r>
            </a:p>
          </p:txBody>
        </p:sp>
      </p:grpSp>
      <p:grpSp>
        <p:nvGrpSpPr>
          <p:cNvPr id="28" name="Group 27">
            <a:extLst>
              <a:ext uri="{FF2B5EF4-FFF2-40B4-BE49-F238E27FC236}">
                <a16:creationId xmlns:a16="http://schemas.microsoft.com/office/drawing/2014/main" id="{B90918AC-F68E-ACC6-8EA5-7418B0AD215B}"/>
              </a:ext>
            </a:extLst>
          </p:cNvPr>
          <p:cNvGrpSpPr/>
          <p:nvPr/>
        </p:nvGrpSpPr>
        <p:grpSpPr>
          <a:xfrm>
            <a:off x="4929891" y="3111307"/>
            <a:ext cx="3817071" cy="1011701"/>
            <a:chOff x="4250307" y="3788434"/>
            <a:chExt cx="3817071" cy="1011701"/>
          </a:xfrm>
        </p:grpSpPr>
        <p:cxnSp>
          <p:nvCxnSpPr>
            <p:cNvPr id="29" name="Straight Arrow Connector 28">
              <a:extLst>
                <a:ext uri="{FF2B5EF4-FFF2-40B4-BE49-F238E27FC236}">
                  <a16:creationId xmlns:a16="http://schemas.microsoft.com/office/drawing/2014/main" id="{882E8A6B-9C14-DADC-1AC2-CFF2E4010D37}"/>
                </a:ext>
              </a:extLst>
            </p:cNvPr>
            <p:cNvCxnSpPr>
              <a:cxnSpLocks/>
            </p:cNvCxnSpPr>
            <p:nvPr/>
          </p:nvCxnSpPr>
          <p:spPr>
            <a:xfrm>
              <a:off x="4250308" y="3788434"/>
              <a:ext cx="3529084" cy="176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49ADE49-3D0B-1519-69DF-F8B809280C07}"/>
                </a:ext>
              </a:extLst>
            </p:cNvPr>
            <p:cNvSpPr txBox="1"/>
            <p:nvPr/>
          </p:nvSpPr>
          <p:spPr>
            <a:xfrm>
              <a:off x="4250307" y="3846028"/>
              <a:ext cx="3817071" cy="954107"/>
            </a:xfrm>
            <a:prstGeom prst="rect">
              <a:avLst/>
            </a:prstGeom>
            <a:noFill/>
          </p:spPr>
          <p:txBody>
            <a:bodyPr wrap="none" rtlCol="0">
              <a:spAutoFit/>
            </a:bodyPr>
            <a:lstStyle/>
            <a:p>
              <a:r>
                <a:rPr lang="en-US" sz="2800" b="1" dirty="0"/>
                <a:t>Incomplete Results</a:t>
              </a:r>
            </a:p>
            <a:p>
              <a:r>
                <a:rPr lang="en-US" sz="2800" b="1" dirty="0"/>
                <a:t>From Single Modality</a:t>
              </a:r>
            </a:p>
          </p:txBody>
        </p:sp>
      </p:grpSp>
      <p:grpSp>
        <p:nvGrpSpPr>
          <p:cNvPr id="31" name="Group 30">
            <a:extLst>
              <a:ext uri="{FF2B5EF4-FFF2-40B4-BE49-F238E27FC236}">
                <a16:creationId xmlns:a16="http://schemas.microsoft.com/office/drawing/2014/main" id="{DD034268-96D2-3D0C-FD83-788AC555263F}"/>
              </a:ext>
            </a:extLst>
          </p:cNvPr>
          <p:cNvGrpSpPr/>
          <p:nvPr/>
        </p:nvGrpSpPr>
        <p:grpSpPr>
          <a:xfrm>
            <a:off x="1898709" y="4145201"/>
            <a:ext cx="2731773" cy="1283305"/>
            <a:chOff x="1219125" y="4822328"/>
            <a:chExt cx="2731773" cy="1283305"/>
          </a:xfrm>
        </p:grpSpPr>
        <p:sp>
          <p:nvSpPr>
            <p:cNvPr id="32" name="Rectangle 31">
              <a:extLst>
                <a:ext uri="{FF2B5EF4-FFF2-40B4-BE49-F238E27FC236}">
                  <a16:creationId xmlns:a16="http://schemas.microsoft.com/office/drawing/2014/main" id="{AC8DE563-6DD6-5A6E-41DB-6E386A1D193E}"/>
                </a:ext>
              </a:extLst>
            </p:cNvPr>
            <p:cNvSpPr/>
            <p:nvPr/>
          </p:nvSpPr>
          <p:spPr>
            <a:xfrm>
              <a:off x="1639019" y="4822328"/>
              <a:ext cx="2311879" cy="698578"/>
            </a:xfrm>
            <a:prstGeom prst="rect">
              <a:avLst/>
            </a:prstGeom>
            <a:ln w="508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E933676-6610-9BDF-28EA-4823A8B3C018}"/>
                </a:ext>
              </a:extLst>
            </p:cNvPr>
            <p:cNvSpPr/>
            <p:nvPr/>
          </p:nvSpPr>
          <p:spPr>
            <a:xfrm>
              <a:off x="1747771" y="4885935"/>
              <a:ext cx="463828" cy="500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29B9620-6D10-2977-EBD0-618D1F022DCF}"/>
                </a:ext>
              </a:extLst>
            </p:cNvPr>
            <p:cNvSpPr txBox="1"/>
            <p:nvPr/>
          </p:nvSpPr>
          <p:spPr>
            <a:xfrm>
              <a:off x="1219125" y="5582413"/>
              <a:ext cx="2731773" cy="523220"/>
            </a:xfrm>
            <a:prstGeom prst="rect">
              <a:avLst/>
            </a:prstGeom>
            <a:noFill/>
          </p:spPr>
          <p:txBody>
            <a:bodyPr wrap="none" rtlCol="0">
              <a:spAutoFit/>
            </a:bodyPr>
            <a:lstStyle/>
            <a:p>
              <a:r>
                <a:rPr lang="en-US" sz="2800" b="1" dirty="0"/>
                <a:t>Trigger Functions</a:t>
              </a:r>
            </a:p>
          </p:txBody>
        </p:sp>
      </p:grpSp>
      <p:pic>
        <p:nvPicPr>
          <p:cNvPr id="35" name="Graphic 34" descr="Bell with solid fill">
            <a:extLst>
              <a:ext uri="{FF2B5EF4-FFF2-40B4-BE49-F238E27FC236}">
                <a16:creationId xmlns:a16="http://schemas.microsoft.com/office/drawing/2014/main" id="{7F61F2AE-918E-6664-CBF0-196568C619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8603" y="1837473"/>
            <a:ext cx="914400" cy="914400"/>
          </a:xfrm>
          <a:prstGeom prst="rect">
            <a:avLst/>
          </a:prstGeom>
        </p:spPr>
      </p:pic>
      <p:grpSp>
        <p:nvGrpSpPr>
          <p:cNvPr id="36" name="Group 35">
            <a:extLst>
              <a:ext uri="{FF2B5EF4-FFF2-40B4-BE49-F238E27FC236}">
                <a16:creationId xmlns:a16="http://schemas.microsoft.com/office/drawing/2014/main" id="{BA6227F1-63E2-8AF2-FD74-5417831F65C6}"/>
              </a:ext>
            </a:extLst>
          </p:cNvPr>
          <p:cNvGrpSpPr/>
          <p:nvPr/>
        </p:nvGrpSpPr>
        <p:grpSpPr>
          <a:xfrm>
            <a:off x="4929891" y="3119790"/>
            <a:ext cx="3529084" cy="1384995"/>
            <a:chOff x="7579910" y="5105618"/>
            <a:chExt cx="3529084" cy="1384995"/>
          </a:xfrm>
        </p:grpSpPr>
        <p:cxnSp>
          <p:nvCxnSpPr>
            <p:cNvPr id="37" name="Straight Arrow Connector 36">
              <a:extLst>
                <a:ext uri="{FF2B5EF4-FFF2-40B4-BE49-F238E27FC236}">
                  <a16:creationId xmlns:a16="http://schemas.microsoft.com/office/drawing/2014/main" id="{E286EA06-54BA-0B09-4598-BFE954195F4B}"/>
                </a:ext>
              </a:extLst>
            </p:cNvPr>
            <p:cNvCxnSpPr>
              <a:cxnSpLocks/>
            </p:cNvCxnSpPr>
            <p:nvPr/>
          </p:nvCxnSpPr>
          <p:spPr>
            <a:xfrm>
              <a:off x="7579910" y="5105618"/>
              <a:ext cx="352908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6352B67-4544-6BBF-7347-793B4F6A6F6C}"/>
                </a:ext>
              </a:extLst>
            </p:cNvPr>
            <p:cNvSpPr txBox="1"/>
            <p:nvPr/>
          </p:nvSpPr>
          <p:spPr>
            <a:xfrm>
              <a:off x="7779392" y="5105618"/>
              <a:ext cx="2969121" cy="1384995"/>
            </a:xfrm>
            <a:prstGeom prst="rect">
              <a:avLst/>
            </a:prstGeom>
            <a:noFill/>
          </p:spPr>
          <p:txBody>
            <a:bodyPr wrap="square" rtlCol="0">
              <a:spAutoFit/>
            </a:bodyPr>
            <a:lstStyle/>
            <a:p>
              <a:r>
                <a:rPr lang="en-US" sz="2800" b="1" dirty="0"/>
                <a:t>Notification for Newly Streamed Relevant Data</a:t>
              </a:r>
            </a:p>
          </p:txBody>
        </p:sp>
      </p:grpSp>
      <p:sp>
        <p:nvSpPr>
          <p:cNvPr id="7" name="Notched Right Arrow 6">
            <a:extLst>
              <a:ext uri="{FF2B5EF4-FFF2-40B4-BE49-F238E27FC236}">
                <a16:creationId xmlns:a16="http://schemas.microsoft.com/office/drawing/2014/main" id="{C25D79A0-C358-13AA-C6F6-9AF445A4DEDA}"/>
              </a:ext>
            </a:extLst>
          </p:cNvPr>
          <p:cNvSpPr/>
          <p:nvPr/>
        </p:nvSpPr>
        <p:spPr>
          <a:xfrm>
            <a:off x="1142518" y="3138078"/>
            <a:ext cx="19413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otched Right Arrow 7">
            <a:extLst>
              <a:ext uri="{FF2B5EF4-FFF2-40B4-BE49-F238E27FC236}">
                <a16:creationId xmlns:a16="http://schemas.microsoft.com/office/drawing/2014/main" id="{A942539F-8932-B04F-FDAF-C75C29CE1B67}"/>
              </a:ext>
            </a:extLst>
          </p:cNvPr>
          <p:cNvSpPr/>
          <p:nvPr/>
        </p:nvSpPr>
        <p:spPr>
          <a:xfrm>
            <a:off x="1142518" y="3410396"/>
            <a:ext cx="19413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tched Right Arrow 8">
            <a:extLst>
              <a:ext uri="{FF2B5EF4-FFF2-40B4-BE49-F238E27FC236}">
                <a16:creationId xmlns:a16="http://schemas.microsoft.com/office/drawing/2014/main" id="{133E7BC7-6C1C-3EFE-6353-96AC72C9051B}"/>
              </a:ext>
            </a:extLst>
          </p:cNvPr>
          <p:cNvSpPr/>
          <p:nvPr/>
        </p:nvSpPr>
        <p:spPr>
          <a:xfrm>
            <a:off x="1144814" y="2858489"/>
            <a:ext cx="19413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186C19A-58FF-8ACC-6AA1-7977B84D4B4E}"/>
              </a:ext>
            </a:extLst>
          </p:cNvPr>
          <p:cNvSpPr txBox="1"/>
          <p:nvPr/>
        </p:nvSpPr>
        <p:spPr>
          <a:xfrm>
            <a:off x="1363605" y="3647180"/>
            <a:ext cx="1499128" cy="307777"/>
          </a:xfrm>
          <a:prstGeom prst="rect">
            <a:avLst/>
          </a:prstGeom>
          <a:noFill/>
        </p:spPr>
        <p:txBody>
          <a:bodyPr wrap="none" rtlCol="0">
            <a:spAutoFit/>
          </a:bodyPr>
          <a:lstStyle/>
          <a:p>
            <a:r>
              <a:rPr lang="en-US" sz="1400" b="1" dirty="0"/>
              <a:t>Streaming Data</a:t>
            </a:r>
          </a:p>
        </p:txBody>
      </p:sp>
    </p:spTree>
    <p:extLst>
      <p:ext uri="{BB962C8B-B14F-4D97-AF65-F5344CB8AC3E}">
        <p14:creationId xmlns:p14="http://schemas.microsoft.com/office/powerpoint/2010/main" val="139869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repeatCount="indefinite"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ppt_w*1.125000"/>
                                          </p:val>
                                        </p:tav>
                                        <p:tav tm="100000">
                                          <p:val>
                                            <p:strVal val="#ppt_x"/>
                                          </p:val>
                                        </p:tav>
                                      </p:tavLst>
                                    </p:anim>
                                    <p:animEffect transition="in" filter="wipe(right)">
                                      <p:cBhvr>
                                        <p:cTn id="8" dur="1000"/>
                                        <p:tgtEl>
                                          <p:spTgt spid="9"/>
                                        </p:tgtEl>
                                      </p:cBhvr>
                                    </p:animEffect>
                                  </p:childTnLst>
                                </p:cTn>
                              </p:par>
                              <p:par>
                                <p:cTn id="9" presetID="12" presetClass="entr" presetSubtype="8" repeatCount="indefinite"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p:tgtEl>
                                          <p:spTgt spid="8"/>
                                        </p:tgtEl>
                                        <p:attrNameLst>
                                          <p:attrName>ppt_x</p:attrName>
                                        </p:attrNameLst>
                                      </p:cBhvr>
                                      <p:tavLst>
                                        <p:tav tm="0">
                                          <p:val>
                                            <p:strVal val="#ppt_x-#ppt_w*1.125000"/>
                                          </p:val>
                                        </p:tav>
                                        <p:tav tm="100000">
                                          <p:val>
                                            <p:strVal val="#ppt_x"/>
                                          </p:val>
                                        </p:tav>
                                      </p:tavLst>
                                    </p:anim>
                                    <p:animEffect transition="in" filter="wipe(right)">
                                      <p:cBhvr>
                                        <p:cTn id="12" dur="1000"/>
                                        <p:tgtEl>
                                          <p:spTgt spid="8"/>
                                        </p:tgtEl>
                                      </p:cBhvr>
                                    </p:animEffect>
                                  </p:childTnLst>
                                </p:cTn>
                              </p:par>
                              <p:par>
                                <p:cTn id="13" presetID="12" presetClass="entr" presetSubtype="8" repeatCount="indefinite"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p:tgtEl>
                                          <p:spTgt spid="7"/>
                                        </p:tgtEl>
                                        <p:attrNameLst>
                                          <p:attrName>ppt_x</p:attrName>
                                        </p:attrNameLst>
                                      </p:cBhvr>
                                      <p:tavLst>
                                        <p:tav tm="0">
                                          <p:val>
                                            <p:strVal val="#ppt_x-#ppt_w*1.125000"/>
                                          </p:val>
                                        </p:tav>
                                        <p:tav tm="100000">
                                          <p:val>
                                            <p:strVal val="#ppt_x"/>
                                          </p:val>
                                        </p:tav>
                                      </p:tavLst>
                                    </p:anim>
                                    <p:animEffect transition="in" filter="wipe(right)">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500" fill="hold"/>
                                        <p:tgtEl>
                                          <p:spTgt spid="7"/>
                                        </p:tgtEl>
                                        <p:attrNameLst>
                                          <p:attrName>fillcolor</p:attrName>
                                        </p:attrNameLst>
                                      </p:cBhvr>
                                      <p:to>
                                        <a:srgbClr val="40ED2C"/>
                                      </p:to>
                                    </p:animClr>
                                    <p:set>
                                      <p:cBhvr>
                                        <p:cTn id="41" dur="500" fill="hold"/>
                                        <p:tgtEl>
                                          <p:spTgt spid="7"/>
                                        </p:tgtEl>
                                        <p:attrNameLst>
                                          <p:attrName>fill.type</p:attrName>
                                        </p:attrNameLst>
                                      </p:cBhvr>
                                      <p:to>
                                        <p:strVal val="solid"/>
                                      </p:to>
                                    </p:set>
                                    <p:set>
                                      <p:cBhvr>
                                        <p:cTn id="42" dur="500" fill="hold"/>
                                        <p:tgtEl>
                                          <p:spTgt spid="7"/>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500" fill="hold"/>
                                        <p:tgtEl>
                                          <p:spTgt spid="35"/>
                                        </p:tgtEl>
                                        <p:attrNameLst>
                                          <p:attrName>fillcolor</p:attrName>
                                        </p:attrNameLst>
                                      </p:cBhvr>
                                      <p:to>
                                        <a:srgbClr val="40ED2C"/>
                                      </p:to>
                                    </p:animClr>
                                    <p:set>
                                      <p:cBhvr>
                                        <p:cTn id="45" dur="500" fill="hold"/>
                                        <p:tgtEl>
                                          <p:spTgt spid="35"/>
                                        </p:tgtEl>
                                        <p:attrNameLst>
                                          <p:attrName>fill.type</p:attrName>
                                        </p:attrNameLst>
                                      </p:cBhvr>
                                      <p:to>
                                        <p:strVal val="solid"/>
                                      </p:to>
                                    </p:set>
                                    <p:set>
                                      <p:cBhvr>
                                        <p:cTn id="46" dur="500" fill="hold"/>
                                        <p:tgtEl>
                                          <p:spTgt spid="35"/>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500" fill="hold"/>
                                        <p:tgtEl>
                                          <p:spTgt spid="7"/>
                                        </p:tgtEl>
                                        <p:attrNameLst>
                                          <p:attrName>fillcolor</p:attrName>
                                        </p:attrNameLst>
                                      </p:cBhvr>
                                      <p:to>
                                        <a:schemeClr val="accent1"/>
                                      </p:to>
                                    </p:animClr>
                                    <p:set>
                                      <p:cBhvr>
                                        <p:cTn id="55" dur="500" fill="hold"/>
                                        <p:tgtEl>
                                          <p:spTgt spid="7"/>
                                        </p:tgtEl>
                                        <p:attrNameLst>
                                          <p:attrName>fill.type</p:attrName>
                                        </p:attrNameLst>
                                      </p:cBhvr>
                                      <p:to>
                                        <p:strVal val="solid"/>
                                      </p:to>
                                    </p:set>
                                    <p:set>
                                      <p:cBhvr>
                                        <p:cTn id="56" dur="500" fill="hold"/>
                                        <p:tgtEl>
                                          <p:spTgt spid="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35"/>
                                        </p:tgtEl>
                                        <p:attrNameLst>
                                          <p:attrName>fillcolor</p:attrName>
                                        </p:attrNameLst>
                                      </p:cBhvr>
                                      <p:to>
                                        <a:schemeClr val="accent1"/>
                                      </p:to>
                                    </p:animClr>
                                    <p:set>
                                      <p:cBhvr>
                                        <p:cTn id="59" dur="500" fill="hold"/>
                                        <p:tgtEl>
                                          <p:spTgt spid="35"/>
                                        </p:tgtEl>
                                        <p:attrNameLst>
                                          <p:attrName>fill.type</p:attrName>
                                        </p:attrNameLst>
                                      </p:cBhvr>
                                      <p:to>
                                        <p:strVal val="solid"/>
                                      </p:to>
                                    </p:set>
                                    <p:set>
                                      <p:cBhvr>
                                        <p:cTn id="60"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E69E-97B0-33FA-5BEC-15666D4360B6}"/>
              </a:ext>
            </a:extLst>
          </p:cNvPr>
          <p:cNvSpPr>
            <a:spLocks noGrp="1"/>
          </p:cNvSpPr>
          <p:nvPr>
            <p:ph type="title"/>
          </p:nvPr>
        </p:nvSpPr>
        <p:spPr/>
        <p:txBody>
          <a:bodyPr/>
          <a:lstStyle/>
          <a:p>
            <a:r>
              <a:rPr lang="en-US" dirty="0"/>
              <a:t>Multimodal Query Engine</a:t>
            </a:r>
          </a:p>
        </p:txBody>
      </p:sp>
      <p:sp>
        <p:nvSpPr>
          <p:cNvPr id="5" name="Slide Number Placeholder 4">
            <a:extLst>
              <a:ext uri="{FF2B5EF4-FFF2-40B4-BE49-F238E27FC236}">
                <a16:creationId xmlns:a16="http://schemas.microsoft.com/office/drawing/2014/main" id="{337B2C33-54F3-A036-1324-0B5F91AA2B8D}"/>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82</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F58EBAC8-8BDE-EC02-DAD1-98C2B6BF81B9}"/>
              </a:ext>
            </a:extLst>
          </p:cNvPr>
          <p:cNvSpPr>
            <a:spLocks noGrp="1"/>
          </p:cNvSpPr>
          <p:nvPr>
            <p:ph sz="quarter" idx="12"/>
          </p:nvPr>
        </p:nvSpPr>
        <p:spPr/>
        <p:txBody>
          <a:bodyPr>
            <a:normAutofit fontScale="77500" lnSpcReduction="20000"/>
          </a:bodyPr>
          <a:lstStyle/>
          <a:p>
            <a:pPr>
              <a:lnSpc>
                <a:spcPct val="120000"/>
              </a:lnSpc>
            </a:pPr>
            <a:r>
              <a:rPr lang="en-US" dirty="0"/>
              <a:t>High-level Semantic Feature for </a:t>
            </a:r>
            <a:r>
              <a:rPr lang="en-US" b="1" dirty="0"/>
              <a:t>Data Representation</a:t>
            </a:r>
          </a:p>
          <a:p>
            <a:pPr lvl="1">
              <a:lnSpc>
                <a:spcPct val="120000"/>
              </a:lnSpc>
            </a:pPr>
            <a:r>
              <a:rPr lang="en-US" dirty="0"/>
              <a:t>Interpretability</a:t>
            </a:r>
          </a:p>
          <a:p>
            <a:pPr lvl="1">
              <a:lnSpc>
                <a:spcPct val="120000"/>
              </a:lnSpc>
            </a:pPr>
            <a:r>
              <a:rPr lang="en-US" dirty="0"/>
              <a:t>Explainable by interrogation</a:t>
            </a:r>
          </a:p>
          <a:p>
            <a:pPr lvl="1">
              <a:lnSpc>
                <a:spcPct val="120000"/>
              </a:lnSpc>
            </a:pPr>
            <a:r>
              <a:rPr lang="en-US" dirty="0"/>
              <a:t>Explainable by design</a:t>
            </a:r>
          </a:p>
          <a:p>
            <a:pPr lvl="1">
              <a:lnSpc>
                <a:spcPct val="120000"/>
              </a:lnSpc>
            </a:pPr>
            <a:r>
              <a:rPr lang="en-US" dirty="0"/>
              <a:t>Scalability</a:t>
            </a:r>
          </a:p>
          <a:p>
            <a:pPr lvl="1">
              <a:lnSpc>
                <a:spcPct val="120000"/>
              </a:lnSpc>
            </a:pPr>
            <a:r>
              <a:rPr lang="en-US" dirty="0"/>
              <a:t>Compatibility with SOTA models</a:t>
            </a:r>
          </a:p>
          <a:p>
            <a:pPr>
              <a:lnSpc>
                <a:spcPct val="120000"/>
              </a:lnSpc>
            </a:pPr>
            <a:r>
              <a:rPr lang="en-US" dirty="0"/>
              <a:t>Context Representation</a:t>
            </a:r>
          </a:p>
          <a:p>
            <a:pPr lvl="1">
              <a:lnSpc>
                <a:spcPct val="120000"/>
              </a:lnSpc>
            </a:pPr>
            <a:r>
              <a:rPr lang="en-US" dirty="0"/>
              <a:t>User uploads example or semantic features</a:t>
            </a:r>
          </a:p>
          <a:p>
            <a:pPr lvl="1">
              <a:lnSpc>
                <a:spcPct val="120000"/>
              </a:lnSpc>
            </a:pPr>
            <a:r>
              <a:rPr lang="en-US" dirty="0"/>
              <a:t>Query-by-example or Query-by-feature</a:t>
            </a:r>
          </a:p>
          <a:p>
            <a:pPr>
              <a:lnSpc>
                <a:spcPct val="120000"/>
              </a:lnSpc>
            </a:pPr>
            <a:r>
              <a:rPr lang="en-US" dirty="0"/>
              <a:t>Feature Extraction (Assumption is available)</a:t>
            </a:r>
          </a:p>
          <a:p>
            <a:pPr lvl="1">
              <a:lnSpc>
                <a:spcPct val="120000"/>
              </a:lnSpc>
            </a:pPr>
            <a:r>
              <a:rPr lang="en-US" dirty="0"/>
              <a:t>Domain Independent</a:t>
            </a:r>
          </a:p>
          <a:p>
            <a:pPr lvl="1">
              <a:lnSpc>
                <a:spcPct val="120000"/>
              </a:lnSpc>
            </a:pPr>
            <a:r>
              <a:rPr lang="en-US" dirty="0"/>
              <a:t>Task Specific</a:t>
            </a:r>
          </a:p>
          <a:p>
            <a:pPr lvl="1">
              <a:lnSpc>
                <a:spcPct val="120000"/>
              </a:lnSpc>
            </a:pPr>
            <a:endParaRPr lang="en-US"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423B7896-FFE7-AA7E-9B8B-D02A2E8CD1EC}"/>
                  </a:ext>
                </a:extLst>
              </p:cNvPr>
              <p:cNvSpPr>
                <a:spLocks noGrp="1"/>
              </p:cNvSpPr>
              <p:nvPr>
                <p:ph sz="quarter" idx="19"/>
              </p:nvPr>
            </p:nvSpPr>
            <p:spPr/>
            <p:txBody>
              <a:bodyPr>
                <a:normAutofit/>
              </a:bodyPr>
              <a:lstStyle/>
              <a:p>
                <a:r>
                  <a:rPr lang="en-US" sz="2000" b="1" dirty="0"/>
                  <a:t>Knowledge Modeling </a:t>
                </a:r>
              </a:p>
              <a:p>
                <a:pPr lvl="1"/>
                <a:r>
                  <a:rPr lang="en-US" sz="1800" dirty="0"/>
                  <a:t>knowledge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 </m:t>
                    </m:r>
                  </m:oMath>
                </a14:m>
                <a:r>
                  <a:rPr lang="en-US" sz="1800" dirty="0"/>
                  <a:t>relational data and SQL queries on the data</a:t>
                </a:r>
              </a:p>
              <a:p>
                <a:pPr lvl="1"/>
                <a:r>
                  <a:rPr lang="en-US" sz="1800" dirty="0"/>
                  <a:t>persist for lifetime of knowledge base and grow with additional user interests</a:t>
                </a:r>
              </a:p>
            </p:txBody>
          </p:sp>
        </mc:Choice>
        <mc:Fallback xmlns="">
          <p:sp>
            <p:nvSpPr>
              <p:cNvPr id="9" name="Content Placeholder 8">
                <a:extLst>
                  <a:ext uri="{FF2B5EF4-FFF2-40B4-BE49-F238E27FC236}">
                    <a16:creationId xmlns:a16="http://schemas.microsoft.com/office/drawing/2014/main" id="{423B7896-FFE7-AA7E-9B8B-D02A2E8CD1EC}"/>
                  </a:ext>
                </a:extLst>
              </p:cNvPr>
              <p:cNvSpPr>
                <a:spLocks noGrp="1" noRot="1" noChangeAspect="1" noMove="1" noResize="1" noEditPoints="1" noAdjustHandles="1" noChangeArrowheads="1" noChangeShapeType="1" noTextEdit="1"/>
              </p:cNvSpPr>
              <p:nvPr>
                <p:ph sz="quarter" idx="19"/>
              </p:nvPr>
            </p:nvSpPr>
            <p:spPr>
              <a:blipFill>
                <a:blip r:embed="rId3"/>
                <a:stretch>
                  <a:fillRect l="-946" t="-771" r="-946"/>
                </a:stretch>
              </a:blipFill>
            </p:spPr>
            <p:txBody>
              <a:bodyPr/>
              <a:lstStyle/>
              <a:p>
                <a:r>
                  <a:rPr lang="en-US">
                    <a:noFill/>
                  </a:rPr>
                  <a:t> </a:t>
                </a:r>
              </a:p>
            </p:txBody>
          </p:sp>
        </mc:Fallback>
      </mc:AlternateContent>
      <p:pic>
        <p:nvPicPr>
          <p:cNvPr id="8" name="Picture 7" descr="A diagram of a diagram&#10;&#10;Description automatically generated">
            <a:extLst>
              <a:ext uri="{FF2B5EF4-FFF2-40B4-BE49-F238E27FC236}">
                <a16:creationId xmlns:a16="http://schemas.microsoft.com/office/drawing/2014/main" id="{511B7C01-CC8B-D878-D7A9-ED82DBF87980}"/>
              </a:ext>
            </a:extLst>
          </p:cNvPr>
          <p:cNvPicPr>
            <a:picLocks noChangeAspect="1"/>
          </p:cNvPicPr>
          <p:nvPr/>
        </p:nvPicPr>
        <p:blipFill>
          <a:blip r:embed="rId4"/>
          <a:stretch>
            <a:fillRect/>
          </a:stretch>
        </p:blipFill>
        <p:spPr>
          <a:xfrm>
            <a:off x="6096017" y="3096711"/>
            <a:ext cx="5364463" cy="3472091"/>
          </a:xfrm>
          <a:prstGeom prst="rect">
            <a:avLst/>
          </a:prstGeom>
        </p:spPr>
      </p:pic>
    </p:spTree>
    <p:extLst>
      <p:ext uri="{BB962C8B-B14F-4D97-AF65-F5344CB8AC3E}">
        <p14:creationId xmlns:p14="http://schemas.microsoft.com/office/powerpoint/2010/main" val="2959102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AC0B-8AB7-107C-5EFC-2061E8BBB8FA}"/>
              </a:ext>
            </a:extLst>
          </p:cNvPr>
          <p:cNvSpPr>
            <a:spLocks noGrp="1"/>
          </p:cNvSpPr>
          <p:nvPr>
            <p:ph type="title"/>
          </p:nvPr>
        </p:nvSpPr>
        <p:spPr/>
        <p:txBody>
          <a:bodyPr>
            <a:normAutofit/>
          </a:bodyPr>
          <a:lstStyle/>
          <a:p>
            <a:r>
              <a:rPr lang="en-US" dirty="0"/>
              <a:t>Knowledge Modeling through Multiple Modalities</a:t>
            </a:r>
            <a:br>
              <a:rPr lang="en-US" dirty="0"/>
            </a:br>
            <a:r>
              <a:rPr lang="en-US" sz="2700" dirty="0"/>
              <a:t>Data Integration</a:t>
            </a:r>
            <a:endParaRPr lang="en-US" dirty="0"/>
          </a:p>
        </p:txBody>
      </p:sp>
      <p:sp>
        <p:nvSpPr>
          <p:cNvPr id="5" name="Slide Number Placeholder 4">
            <a:extLst>
              <a:ext uri="{FF2B5EF4-FFF2-40B4-BE49-F238E27FC236}">
                <a16:creationId xmlns:a16="http://schemas.microsoft.com/office/drawing/2014/main" id="{B35064C0-0BBA-0122-287F-CFEB2CF1462B}"/>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83</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D709BFE6-D7BF-EA37-7D41-5117DDF69691}"/>
              </a:ext>
            </a:extLst>
          </p:cNvPr>
          <p:cNvSpPr>
            <a:spLocks noGrp="1"/>
          </p:cNvSpPr>
          <p:nvPr>
            <p:ph sz="quarter" idx="12"/>
          </p:nvPr>
        </p:nvSpPr>
        <p:spPr/>
        <p:txBody>
          <a:bodyPr>
            <a:normAutofit fontScale="92500" lnSpcReduction="10000"/>
          </a:bodyPr>
          <a:lstStyle/>
          <a:p>
            <a:r>
              <a:rPr lang="en-US" dirty="0"/>
              <a:t>Challenges</a:t>
            </a:r>
          </a:p>
          <a:p>
            <a:pPr lvl="1"/>
            <a:r>
              <a:rPr lang="en-US" dirty="0"/>
              <a:t>Different Schema /  Feature-name in different modalities</a:t>
            </a:r>
          </a:p>
          <a:p>
            <a:r>
              <a:rPr lang="en-US" dirty="0"/>
              <a:t>Entity-Attribute-Relationship model with SQL Queries (EARS)</a:t>
            </a:r>
          </a:p>
          <a:p>
            <a:pPr lvl="1"/>
            <a:r>
              <a:rPr lang="en-US" dirty="0"/>
              <a:t>View based Data Integration</a:t>
            </a:r>
          </a:p>
          <a:p>
            <a:pPr lvl="1"/>
            <a:r>
              <a:rPr lang="en-US" dirty="0"/>
              <a:t>Mediators and Global Schema</a:t>
            </a:r>
          </a:p>
          <a:p>
            <a:pPr lvl="1"/>
            <a:r>
              <a:rPr lang="en-US" dirty="0"/>
              <a:t>Global-as-View (GAV) approach</a:t>
            </a:r>
          </a:p>
          <a:p>
            <a:pPr lvl="1"/>
            <a:r>
              <a:rPr lang="en-US" dirty="0"/>
              <a:t>Translate query features into conjunction of features</a:t>
            </a:r>
          </a:p>
          <a:p>
            <a:pPr lvl="1"/>
            <a:r>
              <a:rPr lang="en-US" dirty="0"/>
              <a:t>SQL-Join </a:t>
            </a:r>
          </a:p>
          <a:p>
            <a:pPr lvl="2"/>
            <a:r>
              <a:rPr lang="en-US" dirty="0"/>
              <a:t>integrate multiple modalities and multiple types of information</a:t>
            </a:r>
          </a:p>
          <a:p>
            <a:pPr lvl="2"/>
            <a:r>
              <a:rPr lang="en-US" dirty="0"/>
              <a:t>Scalable and fast</a:t>
            </a:r>
          </a:p>
        </p:txBody>
      </p:sp>
      <p:pic>
        <p:nvPicPr>
          <p:cNvPr id="8" name="Content Placeholder 7" descr="A screenshot of a computer&#10;&#10;Description automatically generated">
            <a:extLst>
              <a:ext uri="{FF2B5EF4-FFF2-40B4-BE49-F238E27FC236}">
                <a16:creationId xmlns:a16="http://schemas.microsoft.com/office/drawing/2014/main" id="{BAA223FA-4648-537B-5D8C-12D47DBA79F2}"/>
              </a:ext>
            </a:extLst>
          </p:cNvPr>
          <p:cNvPicPr>
            <a:picLocks noGrp="1" noChangeAspect="1"/>
          </p:cNvPicPr>
          <p:nvPr>
            <p:ph sz="quarter" idx="19"/>
          </p:nvPr>
        </p:nvPicPr>
        <p:blipFill rotWithShape="1">
          <a:blip r:embed="rId3"/>
          <a:srcRect l="33274" t="5008" r="210"/>
          <a:stretch/>
        </p:blipFill>
        <p:spPr>
          <a:xfrm>
            <a:off x="6746489" y="1160612"/>
            <a:ext cx="4389979" cy="3341748"/>
          </a:xfrm>
          <a:ln>
            <a:solidFill>
              <a:schemeClr val="tx2"/>
            </a:solidFill>
          </a:ln>
        </p:spPr>
      </p:pic>
      <p:pic>
        <p:nvPicPr>
          <p:cNvPr id="6" name="Picture 5">
            <a:extLst>
              <a:ext uri="{FF2B5EF4-FFF2-40B4-BE49-F238E27FC236}">
                <a16:creationId xmlns:a16="http://schemas.microsoft.com/office/drawing/2014/main" id="{BA9A158C-7ADE-BD92-F74A-06D41D73575D}"/>
              </a:ext>
            </a:extLst>
          </p:cNvPr>
          <p:cNvPicPr>
            <a:picLocks noChangeAspect="1"/>
          </p:cNvPicPr>
          <p:nvPr/>
        </p:nvPicPr>
        <p:blipFill>
          <a:blip r:embed="rId4"/>
          <a:stretch>
            <a:fillRect/>
          </a:stretch>
        </p:blipFill>
        <p:spPr>
          <a:xfrm>
            <a:off x="6634678" y="2804969"/>
            <a:ext cx="5239390" cy="1248062"/>
          </a:xfrm>
          <a:prstGeom prst="rect">
            <a:avLst/>
          </a:prstGeom>
          <a:noFill/>
          <a:effectLst>
            <a:glow rad="127000">
              <a:schemeClr val="tx1"/>
            </a:glow>
          </a:effectLst>
        </p:spPr>
      </p:pic>
      <p:pic>
        <p:nvPicPr>
          <p:cNvPr id="10" name="Picture 9">
            <a:extLst>
              <a:ext uri="{FF2B5EF4-FFF2-40B4-BE49-F238E27FC236}">
                <a16:creationId xmlns:a16="http://schemas.microsoft.com/office/drawing/2014/main" id="{7A990D42-457B-44B6-7259-DA440FBE94A2}"/>
              </a:ext>
            </a:extLst>
          </p:cNvPr>
          <p:cNvPicPr>
            <a:picLocks noChangeAspect="1"/>
          </p:cNvPicPr>
          <p:nvPr/>
        </p:nvPicPr>
        <p:blipFill rotWithShape="1">
          <a:blip r:embed="rId5"/>
          <a:srcRect l="35805" t="16254" b="25128"/>
          <a:stretch/>
        </p:blipFill>
        <p:spPr>
          <a:xfrm>
            <a:off x="6746488" y="4615771"/>
            <a:ext cx="4389979" cy="2101546"/>
          </a:xfrm>
          <a:prstGeom prst="rect">
            <a:avLst/>
          </a:prstGeom>
          <a:ln>
            <a:solidFill>
              <a:schemeClr val="tx2"/>
            </a:solidFill>
          </a:ln>
        </p:spPr>
      </p:pic>
      <p:sp>
        <p:nvSpPr>
          <p:cNvPr id="11" name="TextBox 10">
            <a:extLst>
              <a:ext uri="{FF2B5EF4-FFF2-40B4-BE49-F238E27FC236}">
                <a16:creationId xmlns:a16="http://schemas.microsoft.com/office/drawing/2014/main" id="{8E461D01-EA09-7E99-F3EC-8F0F49633BE3}"/>
              </a:ext>
            </a:extLst>
          </p:cNvPr>
          <p:cNvSpPr txBox="1"/>
          <p:nvPr/>
        </p:nvSpPr>
        <p:spPr>
          <a:xfrm>
            <a:off x="11136468" y="1107578"/>
            <a:ext cx="737600" cy="369332"/>
          </a:xfrm>
          <a:prstGeom prst="rect">
            <a:avLst/>
          </a:prstGeom>
          <a:noFill/>
        </p:spPr>
        <p:txBody>
          <a:bodyPr wrap="square" rtlCol="0">
            <a:spAutoFit/>
          </a:bodyPr>
          <a:lstStyle/>
          <a:p>
            <a:r>
              <a:rPr lang="en-US" dirty="0">
                <a:solidFill>
                  <a:schemeClr val="tx2"/>
                </a:solidFill>
              </a:rPr>
              <a:t>Text</a:t>
            </a:r>
          </a:p>
        </p:txBody>
      </p:sp>
      <p:sp>
        <p:nvSpPr>
          <p:cNvPr id="12" name="TextBox 11">
            <a:extLst>
              <a:ext uri="{FF2B5EF4-FFF2-40B4-BE49-F238E27FC236}">
                <a16:creationId xmlns:a16="http://schemas.microsoft.com/office/drawing/2014/main" id="{AB7FEF9C-17D6-213F-CE35-C5A0D3C7790E}"/>
              </a:ext>
            </a:extLst>
          </p:cNvPr>
          <p:cNvSpPr txBox="1"/>
          <p:nvPr/>
        </p:nvSpPr>
        <p:spPr>
          <a:xfrm>
            <a:off x="11098512" y="5011758"/>
            <a:ext cx="959319" cy="369332"/>
          </a:xfrm>
          <a:prstGeom prst="rect">
            <a:avLst/>
          </a:prstGeom>
          <a:noFill/>
        </p:spPr>
        <p:txBody>
          <a:bodyPr wrap="square" rtlCol="0">
            <a:spAutoFit/>
          </a:bodyPr>
          <a:lstStyle/>
          <a:p>
            <a:r>
              <a:rPr lang="en-US" dirty="0">
                <a:solidFill>
                  <a:schemeClr val="tx2"/>
                </a:solidFill>
              </a:rPr>
              <a:t>Video</a:t>
            </a:r>
          </a:p>
        </p:txBody>
      </p:sp>
    </p:spTree>
    <p:extLst>
      <p:ext uri="{BB962C8B-B14F-4D97-AF65-F5344CB8AC3E}">
        <p14:creationId xmlns:p14="http://schemas.microsoft.com/office/powerpoint/2010/main" val="349505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74F3-E56F-E942-8448-436CD3CA97B0}"/>
              </a:ext>
            </a:extLst>
          </p:cNvPr>
          <p:cNvSpPr>
            <a:spLocks noGrp="1"/>
          </p:cNvSpPr>
          <p:nvPr>
            <p:ph type="title"/>
          </p:nvPr>
        </p:nvSpPr>
        <p:spPr>
          <a:xfrm>
            <a:off x="647145" y="-28717"/>
            <a:ext cx="10515600" cy="1325563"/>
          </a:xfrm>
        </p:spPr>
        <p:txBody>
          <a:bodyPr/>
          <a:lstStyle/>
          <a:p>
            <a:r>
              <a:rPr lang="en-US" b="1" dirty="0"/>
              <a:t>Knowledge Discovery: EARS-JOIN</a:t>
            </a:r>
          </a:p>
        </p:txBody>
      </p:sp>
      <p:pic>
        <p:nvPicPr>
          <p:cNvPr id="5" name="Content Placeholder 4" descr="Shape&#10;&#10;Description automatically generated with low confidence">
            <a:extLst>
              <a:ext uri="{FF2B5EF4-FFF2-40B4-BE49-F238E27FC236}">
                <a16:creationId xmlns:a16="http://schemas.microsoft.com/office/drawing/2014/main" id="{8718BABB-E8B6-0D4A-B399-0092AFEF87ED}"/>
              </a:ext>
            </a:extLst>
          </p:cNvPr>
          <p:cNvPicPr>
            <a:picLocks noGrp="1" noChangeAspect="1"/>
          </p:cNvPicPr>
          <p:nvPr>
            <p:ph idx="1"/>
          </p:nvPr>
        </p:nvPicPr>
        <p:blipFill>
          <a:blip r:embed="rId3"/>
          <a:stretch>
            <a:fillRect/>
          </a:stretch>
        </p:blipFill>
        <p:spPr>
          <a:xfrm>
            <a:off x="561363" y="2615050"/>
            <a:ext cx="1325564" cy="1325564"/>
          </a:xfrm>
        </p:spPr>
      </p:pic>
      <p:grpSp>
        <p:nvGrpSpPr>
          <p:cNvPr id="91" name="Group 90">
            <a:extLst>
              <a:ext uri="{FF2B5EF4-FFF2-40B4-BE49-F238E27FC236}">
                <a16:creationId xmlns:a16="http://schemas.microsoft.com/office/drawing/2014/main" id="{B42CE6CA-4AE8-3541-A867-B14956E920F4}"/>
              </a:ext>
            </a:extLst>
          </p:cNvPr>
          <p:cNvGrpSpPr/>
          <p:nvPr/>
        </p:nvGrpSpPr>
        <p:grpSpPr>
          <a:xfrm>
            <a:off x="900984" y="1145221"/>
            <a:ext cx="10627573" cy="3624327"/>
            <a:chOff x="833749" y="1293139"/>
            <a:chExt cx="10627573" cy="3624327"/>
          </a:xfrm>
        </p:grpSpPr>
        <p:pic>
          <p:nvPicPr>
            <p:cNvPr id="7" name="Picture 6" descr="Text&#10;&#10;Description automatically generated with low confidence">
              <a:extLst>
                <a:ext uri="{FF2B5EF4-FFF2-40B4-BE49-F238E27FC236}">
                  <a16:creationId xmlns:a16="http://schemas.microsoft.com/office/drawing/2014/main" id="{5FEC6573-DE13-6C4D-A62D-6BC55DFCE5B6}"/>
                </a:ext>
              </a:extLst>
            </p:cNvPr>
            <p:cNvPicPr>
              <a:picLocks noChangeAspect="1"/>
            </p:cNvPicPr>
            <p:nvPr/>
          </p:nvPicPr>
          <p:blipFill>
            <a:blip r:embed="rId4"/>
            <a:stretch>
              <a:fillRect/>
            </a:stretch>
          </p:blipFill>
          <p:spPr>
            <a:xfrm>
              <a:off x="833749" y="1629315"/>
              <a:ext cx="785849" cy="99166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9CF1E89-37A1-384E-8DDB-44F4D5AC6C0F}"/>
                </a:ext>
              </a:extLst>
            </p:cNvPr>
            <p:cNvPicPr>
              <a:picLocks noChangeAspect="1"/>
            </p:cNvPicPr>
            <p:nvPr/>
          </p:nvPicPr>
          <p:blipFill>
            <a:blip r:embed="rId5"/>
            <a:stretch>
              <a:fillRect/>
            </a:stretch>
          </p:blipFill>
          <p:spPr>
            <a:xfrm>
              <a:off x="881750" y="4346739"/>
              <a:ext cx="570727" cy="570727"/>
            </a:xfrm>
            <a:prstGeom prst="rect">
              <a:avLst/>
            </a:prstGeom>
          </p:spPr>
        </p:pic>
        <p:pic>
          <p:nvPicPr>
            <p:cNvPr id="11" name="Picture 10">
              <a:extLst>
                <a:ext uri="{FF2B5EF4-FFF2-40B4-BE49-F238E27FC236}">
                  <a16:creationId xmlns:a16="http://schemas.microsoft.com/office/drawing/2014/main" id="{837B1AC3-2FB6-FF4D-BD2A-DDB5934A26C0}"/>
                </a:ext>
              </a:extLst>
            </p:cNvPr>
            <p:cNvPicPr>
              <a:picLocks noChangeAspect="1"/>
            </p:cNvPicPr>
            <p:nvPr/>
          </p:nvPicPr>
          <p:blipFill>
            <a:blip r:embed="rId6"/>
            <a:stretch>
              <a:fillRect/>
            </a:stretch>
          </p:blipFill>
          <p:spPr>
            <a:xfrm>
              <a:off x="907574" y="2623631"/>
              <a:ext cx="461274" cy="461274"/>
            </a:xfrm>
            <a:prstGeom prst="rect">
              <a:avLst/>
            </a:prstGeom>
          </p:spPr>
        </p:pic>
        <p:pic>
          <p:nvPicPr>
            <p:cNvPr id="12" name="Picture 11">
              <a:extLst>
                <a:ext uri="{FF2B5EF4-FFF2-40B4-BE49-F238E27FC236}">
                  <a16:creationId xmlns:a16="http://schemas.microsoft.com/office/drawing/2014/main" id="{FA8CBEEA-47F2-C542-A9D3-D63486382B03}"/>
                </a:ext>
              </a:extLst>
            </p:cNvPr>
            <p:cNvPicPr>
              <a:picLocks noChangeAspect="1"/>
            </p:cNvPicPr>
            <p:nvPr/>
          </p:nvPicPr>
          <p:blipFill>
            <a:blip r:embed="rId6"/>
            <a:stretch>
              <a:fillRect/>
            </a:stretch>
          </p:blipFill>
          <p:spPr>
            <a:xfrm>
              <a:off x="904539" y="3835363"/>
              <a:ext cx="461274" cy="461274"/>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1CC939BF-A131-B046-8578-6C181A806477}"/>
                </a:ext>
              </a:extLst>
            </p:cNvPr>
            <p:cNvPicPr>
              <a:picLocks noChangeAspect="1"/>
            </p:cNvPicPr>
            <p:nvPr/>
          </p:nvPicPr>
          <p:blipFill>
            <a:blip r:embed="rId7"/>
            <a:stretch>
              <a:fillRect/>
            </a:stretch>
          </p:blipFill>
          <p:spPr>
            <a:xfrm>
              <a:off x="3133793" y="2681874"/>
              <a:ext cx="1592281" cy="1592281"/>
            </a:xfrm>
            <a:prstGeom prst="rect">
              <a:avLst/>
            </a:prstGeom>
          </p:spPr>
        </p:pic>
        <p:cxnSp>
          <p:nvCxnSpPr>
            <p:cNvPr id="18" name="Straight Arrow Connector 17">
              <a:extLst>
                <a:ext uri="{FF2B5EF4-FFF2-40B4-BE49-F238E27FC236}">
                  <a16:creationId xmlns:a16="http://schemas.microsoft.com/office/drawing/2014/main" id="{7064BA25-98F6-3440-BF86-64B22714D482}"/>
                </a:ext>
              </a:extLst>
            </p:cNvPr>
            <p:cNvCxnSpPr>
              <a:cxnSpLocks/>
            </p:cNvCxnSpPr>
            <p:nvPr/>
          </p:nvCxnSpPr>
          <p:spPr>
            <a:xfrm>
              <a:off x="1758299" y="2164678"/>
              <a:ext cx="1422175" cy="1186005"/>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55F160F-EAF6-1447-83CB-3EAEC18F01FB}"/>
                </a:ext>
              </a:extLst>
            </p:cNvPr>
            <p:cNvCxnSpPr>
              <a:cxnSpLocks/>
              <a:stCxn id="9" idx="3"/>
            </p:cNvCxnSpPr>
            <p:nvPr/>
          </p:nvCxnSpPr>
          <p:spPr>
            <a:xfrm flipV="1">
              <a:off x="1452477" y="3633625"/>
              <a:ext cx="1693077" cy="998478"/>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684DB8E-6A07-674C-AB54-DD5CF5AEF858}"/>
                </a:ext>
              </a:extLst>
            </p:cNvPr>
            <p:cNvCxnSpPr>
              <a:cxnSpLocks/>
              <a:stCxn id="5" idx="3"/>
            </p:cNvCxnSpPr>
            <p:nvPr/>
          </p:nvCxnSpPr>
          <p:spPr>
            <a:xfrm>
              <a:off x="1819692" y="3425750"/>
              <a:ext cx="1360782" cy="6691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pic>
          <p:nvPicPr>
            <p:cNvPr id="4" name="Picture 3" descr="Shape&#10;&#10;Description automatically generated with low confidence">
              <a:extLst>
                <a:ext uri="{FF2B5EF4-FFF2-40B4-BE49-F238E27FC236}">
                  <a16:creationId xmlns:a16="http://schemas.microsoft.com/office/drawing/2014/main" id="{1C6ED546-83FC-E845-89A3-320B8BB66886}"/>
                </a:ext>
              </a:extLst>
            </p:cNvPr>
            <p:cNvPicPr>
              <a:picLocks noChangeAspect="1"/>
            </p:cNvPicPr>
            <p:nvPr/>
          </p:nvPicPr>
          <p:blipFill>
            <a:blip r:embed="rId8"/>
            <a:stretch>
              <a:fillRect/>
            </a:stretch>
          </p:blipFill>
          <p:spPr>
            <a:xfrm>
              <a:off x="8180367" y="1866326"/>
              <a:ext cx="1592281" cy="1592281"/>
            </a:xfrm>
            <a:prstGeom prst="rect">
              <a:avLst/>
            </a:prstGeom>
          </p:spPr>
        </p:pic>
        <p:cxnSp>
          <p:nvCxnSpPr>
            <p:cNvPr id="24" name="Straight Arrow Connector 23">
              <a:extLst>
                <a:ext uri="{FF2B5EF4-FFF2-40B4-BE49-F238E27FC236}">
                  <a16:creationId xmlns:a16="http://schemas.microsoft.com/office/drawing/2014/main" id="{B4AA3320-DED4-5749-AA6A-F696E1B6BF02}"/>
                </a:ext>
              </a:extLst>
            </p:cNvPr>
            <p:cNvCxnSpPr>
              <a:cxnSpLocks/>
              <a:stCxn id="16" idx="3"/>
            </p:cNvCxnSpPr>
            <p:nvPr/>
          </p:nvCxnSpPr>
          <p:spPr>
            <a:xfrm flipV="1">
              <a:off x="4726074" y="3478014"/>
              <a:ext cx="1111636" cy="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pic>
          <p:nvPicPr>
            <p:cNvPr id="25" name="Picture 24" descr="A picture containing night sky&#10;&#10;Description automatically generated">
              <a:extLst>
                <a:ext uri="{FF2B5EF4-FFF2-40B4-BE49-F238E27FC236}">
                  <a16:creationId xmlns:a16="http://schemas.microsoft.com/office/drawing/2014/main" id="{E2C89E3B-CA69-0F4F-B0DB-6FD948AB60F0}"/>
                </a:ext>
              </a:extLst>
            </p:cNvPr>
            <p:cNvPicPr>
              <a:picLocks noChangeAspect="1"/>
            </p:cNvPicPr>
            <p:nvPr/>
          </p:nvPicPr>
          <p:blipFill>
            <a:blip r:embed="rId9"/>
            <a:stretch>
              <a:fillRect/>
            </a:stretch>
          </p:blipFill>
          <p:spPr>
            <a:xfrm>
              <a:off x="10869718" y="3222700"/>
              <a:ext cx="536386" cy="536386"/>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1D838399-F001-1748-A8C9-A46662C7EA5A}"/>
                </a:ext>
              </a:extLst>
            </p:cNvPr>
            <p:cNvPicPr>
              <a:picLocks noChangeAspect="1"/>
            </p:cNvPicPr>
            <p:nvPr/>
          </p:nvPicPr>
          <p:blipFill>
            <a:blip r:embed="rId10"/>
            <a:stretch>
              <a:fillRect/>
            </a:stretch>
          </p:blipFill>
          <p:spPr>
            <a:xfrm>
              <a:off x="10892768" y="3809966"/>
              <a:ext cx="536386" cy="536386"/>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BB25775F-9FB2-DD4B-9D18-8EB80A1449F8}"/>
                </a:ext>
              </a:extLst>
            </p:cNvPr>
            <p:cNvPicPr>
              <a:picLocks noChangeAspect="1"/>
            </p:cNvPicPr>
            <p:nvPr/>
          </p:nvPicPr>
          <p:blipFill>
            <a:blip r:embed="rId5"/>
            <a:stretch>
              <a:fillRect/>
            </a:stretch>
          </p:blipFill>
          <p:spPr>
            <a:xfrm>
              <a:off x="10799282" y="2765580"/>
              <a:ext cx="354195" cy="354195"/>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8D75689D-C045-3846-9D80-5AF560E9C0BA}"/>
                </a:ext>
              </a:extLst>
            </p:cNvPr>
            <p:cNvPicPr>
              <a:picLocks noChangeAspect="1"/>
            </p:cNvPicPr>
            <p:nvPr/>
          </p:nvPicPr>
          <p:blipFill>
            <a:blip r:embed="rId5"/>
            <a:stretch>
              <a:fillRect/>
            </a:stretch>
          </p:blipFill>
          <p:spPr>
            <a:xfrm>
              <a:off x="11107127" y="2765579"/>
              <a:ext cx="354195" cy="354195"/>
            </a:xfrm>
            <a:prstGeom prst="rect">
              <a:avLst/>
            </a:prstGeom>
          </p:spPr>
        </p:pic>
        <p:pic>
          <p:nvPicPr>
            <p:cNvPr id="29" name="Picture 28" descr="Icon&#10;&#10;Description automatically generated">
              <a:extLst>
                <a:ext uri="{FF2B5EF4-FFF2-40B4-BE49-F238E27FC236}">
                  <a16:creationId xmlns:a16="http://schemas.microsoft.com/office/drawing/2014/main" id="{7C28DC63-7952-4444-9F0C-0C88C409CF85}"/>
                </a:ext>
              </a:extLst>
            </p:cNvPr>
            <p:cNvPicPr>
              <a:picLocks noChangeAspect="1"/>
            </p:cNvPicPr>
            <p:nvPr/>
          </p:nvPicPr>
          <p:blipFill>
            <a:blip r:embed="rId11"/>
            <a:stretch>
              <a:fillRect/>
            </a:stretch>
          </p:blipFill>
          <p:spPr>
            <a:xfrm>
              <a:off x="2167961" y="1972339"/>
              <a:ext cx="387708" cy="476069"/>
            </a:xfrm>
            <a:prstGeom prst="rect">
              <a:avLst/>
            </a:prstGeom>
          </p:spPr>
        </p:pic>
        <p:pic>
          <p:nvPicPr>
            <p:cNvPr id="31" name="Picture 30" descr="Icon&#10;&#10;Description automatically generated">
              <a:extLst>
                <a:ext uri="{FF2B5EF4-FFF2-40B4-BE49-F238E27FC236}">
                  <a16:creationId xmlns:a16="http://schemas.microsoft.com/office/drawing/2014/main" id="{CD8CE086-7B67-D94B-A10B-CE0FEB2EF104}"/>
                </a:ext>
              </a:extLst>
            </p:cNvPr>
            <p:cNvPicPr>
              <a:picLocks noChangeAspect="1"/>
            </p:cNvPicPr>
            <p:nvPr/>
          </p:nvPicPr>
          <p:blipFill>
            <a:blip r:embed="rId12"/>
            <a:stretch>
              <a:fillRect/>
            </a:stretch>
          </p:blipFill>
          <p:spPr>
            <a:xfrm>
              <a:off x="6274387" y="3633625"/>
              <a:ext cx="1143001" cy="1102896"/>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51EDAF0C-69D6-DC4B-9F7B-06DEC6F858D5}"/>
                </a:ext>
              </a:extLst>
            </p:cNvPr>
            <p:cNvPicPr>
              <a:picLocks noChangeAspect="1"/>
            </p:cNvPicPr>
            <p:nvPr/>
          </p:nvPicPr>
          <p:blipFill>
            <a:blip r:embed="rId13"/>
            <a:stretch>
              <a:fillRect/>
            </a:stretch>
          </p:blipFill>
          <p:spPr>
            <a:xfrm>
              <a:off x="5841670" y="2649993"/>
              <a:ext cx="864297" cy="864297"/>
            </a:xfrm>
            <a:prstGeom prst="rect">
              <a:avLst/>
            </a:prstGeom>
          </p:spPr>
        </p:pic>
        <p:pic>
          <p:nvPicPr>
            <p:cNvPr id="38" name="Picture 37" descr="Graphical user interface&#10;&#10;Description automatically generated with medium confidence">
              <a:extLst>
                <a:ext uri="{FF2B5EF4-FFF2-40B4-BE49-F238E27FC236}">
                  <a16:creationId xmlns:a16="http://schemas.microsoft.com/office/drawing/2014/main" id="{82FF288B-C337-AF48-AFB4-87CD59B3F628}"/>
                </a:ext>
              </a:extLst>
            </p:cNvPr>
            <p:cNvPicPr>
              <a:picLocks noChangeAspect="1"/>
            </p:cNvPicPr>
            <p:nvPr/>
          </p:nvPicPr>
          <p:blipFill rotWithShape="1">
            <a:blip r:embed="rId14"/>
            <a:srcRect l="52941" t="9575" r="6320" b="14300"/>
            <a:stretch/>
          </p:blipFill>
          <p:spPr>
            <a:xfrm>
              <a:off x="7001475" y="2739449"/>
              <a:ext cx="635255" cy="657720"/>
            </a:xfrm>
            <a:prstGeom prst="rect">
              <a:avLst/>
            </a:prstGeom>
          </p:spPr>
        </p:pic>
        <p:cxnSp>
          <p:nvCxnSpPr>
            <p:cNvPr id="49" name="Elbow Connector 48">
              <a:extLst>
                <a:ext uri="{FF2B5EF4-FFF2-40B4-BE49-F238E27FC236}">
                  <a16:creationId xmlns:a16="http://schemas.microsoft.com/office/drawing/2014/main" id="{479D47D1-898C-744C-8B1E-E25484F9225C}"/>
                </a:ext>
              </a:extLst>
            </p:cNvPr>
            <p:cNvCxnSpPr>
              <a:cxnSpLocks/>
            </p:cNvCxnSpPr>
            <p:nvPr/>
          </p:nvCxnSpPr>
          <p:spPr>
            <a:xfrm flipV="1">
              <a:off x="6096000" y="1317812"/>
              <a:ext cx="2362200" cy="1212846"/>
            </a:xfrm>
            <a:prstGeom prst="bentConnector3">
              <a:avLst>
                <a:gd name="adj1" fmla="val 1044"/>
              </a:avLst>
            </a:prstGeom>
            <a:ln w="381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513917C-02C0-9547-A5E3-A15F63D66F71}"/>
                </a:ext>
              </a:extLst>
            </p:cNvPr>
            <p:cNvCxnSpPr/>
            <p:nvPr/>
          </p:nvCxnSpPr>
          <p:spPr>
            <a:xfrm>
              <a:off x="8458200" y="1293139"/>
              <a:ext cx="0" cy="548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9BB0EB3F-4056-A24A-AC78-907C5D3D8223}"/>
                </a:ext>
              </a:extLst>
            </p:cNvPr>
            <p:cNvCxnSpPr>
              <a:cxnSpLocks/>
              <a:stCxn id="31" idx="0"/>
            </p:cNvCxnSpPr>
            <p:nvPr/>
          </p:nvCxnSpPr>
          <p:spPr>
            <a:xfrm rot="5400000" flipH="1" flipV="1">
              <a:off x="6858058" y="1515177"/>
              <a:ext cx="2106279" cy="213061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430264-873F-B84C-B4BB-192D1E671596}"/>
                </a:ext>
              </a:extLst>
            </p:cNvPr>
            <p:cNvCxnSpPr>
              <a:cxnSpLocks/>
              <a:endCxn id="4" idx="0"/>
            </p:cNvCxnSpPr>
            <p:nvPr/>
          </p:nvCxnSpPr>
          <p:spPr>
            <a:xfrm>
              <a:off x="8962703" y="1527344"/>
              <a:ext cx="13805" cy="338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3644A75-A01A-1A4B-B9F7-EC98F4B02024}"/>
                </a:ext>
              </a:extLst>
            </p:cNvPr>
            <p:cNvCxnSpPr>
              <a:cxnSpLocks/>
              <a:stCxn id="38" idx="0"/>
            </p:cNvCxnSpPr>
            <p:nvPr/>
          </p:nvCxnSpPr>
          <p:spPr>
            <a:xfrm rot="5400000" flipH="1" flipV="1">
              <a:off x="7812852" y="1135566"/>
              <a:ext cx="1110134" cy="2097632"/>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0CBAF93-807F-A444-AFD1-3DB270471094}"/>
                </a:ext>
              </a:extLst>
            </p:cNvPr>
            <p:cNvCxnSpPr>
              <a:cxnSpLocks/>
            </p:cNvCxnSpPr>
            <p:nvPr/>
          </p:nvCxnSpPr>
          <p:spPr>
            <a:xfrm>
              <a:off x="9416735" y="1623168"/>
              <a:ext cx="0" cy="257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1DACD882-A54C-FC4E-BDA1-AE48180D7D2A}"/>
                </a:ext>
              </a:extLst>
            </p:cNvPr>
            <p:cNvCxnSpPr>
              <a:cxnSpLocks/>
            </p:cNvCxnSpPr>
            <p:nvPr/>
          </p:nvCxnSpPr>
          <p:spPr>
            <a:xfrm>
              <a:off x="8976507" y="3595581"/>
              <a:ext cx="1830477" cy="163505"/>
            </a:xfrm>
            <a:prstGeom prst="bentConnector3">
              <a:avLst>
                <a:gd name="adj1" fmla="val 1515"/>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D78D81BE-AA1D-EE42-B7F2-F387082A601F}"/>
              </a:ext>
            </a:extLst>
          </p:cNvPr>
          <p:cNvSpPr txBox="1"/>
          <p:nvPr/>
        </p:nvSpPr>
        <p:spPr>
          <a:xfrm>
            <a:off x="306631" y="4474935"/>
            <a:ext cx="3410622"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①</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Capture Streaming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Pre-processing; Convert to MP4, txt; Store in Postgres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Capture and Data Storage)</a:t>
            </a:r>
          </a:p>
        </p:txBody>
      </p:sp>
      <p:sp>
        <p:nvSpPr>
          <p:cNvPr id="98" name="TextBox 97">
            <a:extLst>
              <a:ext uri="{FF2B5EF4-FFF2-40B4-BE49-F238E27FC236}">
                <a16:creationId xmlns:a16="http://schemas.microsoft.com/office/drawing/2014/main" id="{4DA7C253-F605-6F47-BF14-C09BED0AA68A}"/>
              </a:ext>
            </a:extLst>
          </p:cNvPr>
          <p:cNvSpPr txBox="1"/>
          <p:nvPr/>
        </p:nvSpPr>
        <p:spPr>
          <a:xfrm>
            <a:off x="4221717" y="4489099"/>
            <a:ext cx="261978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②</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Run ML and heuristic models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video, text and tweets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(Feature Identification)</a:t>
            </a:r>
          </a:p>
        </p:txBody>
      </p:sp>
      <p:sp>
        <p:nvSpPr>
          <p:cNvPr id="99" name="TextBox 98">
            <a:extLst>
              <a:ext uri="{FF2B5EF4-FFF2-40B4-BE49-F238E27FC236}">
                <a16:creationId xmlns:a16="http://schemas.microsoft.com/office/drawing/2014/main" id="{3B1768DC-F81C-CE49-8C24-3284B085E565}"/>
              </a:ext>
            </a:extLst>
          </p:cNvPr>
          <p:cNvSpPr txBox="1"/>
          <p:nvPr/>
        </p:nvSpPr>
        <p:spPr>
          <a:xfrm>
            <a:off x="7164859" y="4488120"/>
            <a:ext cx="2619780" cy="2369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③</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Create Query from User Requirement with DDL and return JOIN results w/ Predicate Matching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Fusion)</a:t>
            </a:r>
          </a:p>
        </p:txBody>
      </p:sp>
      <p:pic>
        <p:nvPicPr>
          <p:cNvPr id="101" name="Graphic 100" descr="User with solid fill">
            <a:extLst>
              <a:ext uri="{FF2B5EF4-FFF2-40B4-BE49-F238E27FC236}">
                <a16:creationId xmlns:a16="http://schemas.microsoft.com/office/drawing/2014/main" id="{89D03C9C-2333-AD49-BC8B-ACFB4CC905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17019" y="136027"/>
            <a:ext cx="914400" cy="914400"/>
          </a:xfrm>
          <a:prstGeom prst="rect">
            <a:avLst/>
          </a:prstGeom>
        </p:spPr>
      </p:pic>
      <p:cxnSp>
        <p:nvCxnSpPr>
          <p:cNvPr id="102" name="Straight Arrow Connector 101">
            <a:extLst>
              <a:ext uri="{FF2B5EF4-FFF2-40B4-BE49-F238E27FC236}">
                <a16:creationId xmlns:a16="http://schemas.microsoft.com/office/drawing/2014/main" id="{BE4DE6DA-C507-D04A-AE00-C825F09C2DA2}"/>
              </a:ext>
            </a:extLst>
          </p:cNvPr>
          <p:cNvCxnSpPr>
            <a:cxnSpLocks/>
            <a:endCxn id="101" idx="2"/>
          </p:cNvCxnSpPr>
          <p:nvPr/>
        </p:nvCxnSpPr>
        <p:spPr>
          <a:xfrm flipH="1" flipV="1">
            <a:off x="10874219" y="1050427"/>
            <a:ext cx="353977" cy="1422637"/>
          </a:xfrm>
          <a:prstGeom prst="straightConnector1">
            <a:avLst/>
          </a:prstGeom>
          <a:ln w="444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370B2DB6-BCDC-B548-AE3F-8362493BDCDB}"/>
              </a:ext>
            </a:extLst>
          </p:cNvPr>
          <p:cNvCxnSpPr>
            <a:cxnSpLocks/>
          </p:cNvCxnSpPr>
          <p:nvPr/>
        </p:nvCxnSpPr>
        <p:spPr>
          <a:xfrm flipH="1">
            <a:off x="9952273" y="1050426"/>
            <a:ext cx="794869" cy="966335"/>
          </a:xfrm>
          <a:prstGeom prst="straightConnector1">
            <a:avLst/>
          </a:prstGeom>
          <a:ln w="444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F72B70C4-9736-5E48-B374-C4682BD9F0E4}"/>
              </a:ext>
            </a:extLst>
          </p:cNvPr>
          <p:cNvSpPr txBox="1"/>
          <p:nvPr/>
        </p:nvSpPr>
        <p:spPr>
          <a:xfrm>
            <a:off x="10155721" y="4588603"/>
            <a:ext cx="2129981"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④</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Return relevant results to user’s examples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Retrieval)</a:t>
            </a:r>
          </a:p>
        </p:txBody>
      </p:sp>
      <p:pic>
        <p:nvPicPr>
          <p:cNvPr id="3" name="Picture 2">
            <a:extLst>
              <a:ext uri="{FF2B5EF4-FFF2-40B4-BE49-F238E27FC236}">
                <a16:creationId xmlns:a16="http://schemas.microsoft.com/office/drawing/2014/main" id="{7959F046-C186-9F35-729B-99115858DF7F}"/>
              </a:ext>
            </a:extLst>
          </p:cNvPr>
          <p:cNvPicPr>
            <a:picLocks noChangeAspect="1"/>
          </p:cNvPicPr>
          <p:nvPr/>
        </p:nvPicPr>
        <p:blipFill>
          <a:blip r:embed="rId17"/>
          <a:stretch>
            <a:fillRect/>
          </a:stretch>
        </p:blipFill>
        <p:spPr>
          <a:xfrm>
            <a:off x="9620425" y="2994196"/>
            <a:ext cx="1040773" cy="2327284"/>
          </a:xfrm>
          <a:prstGeom prst="rect">
            <a:avLst/>
          </a:prstGeom>
        </p:spPr>
      </p:pic>
    </p:spTree>
    <p:extLst>
      <p:ext uri="{BB962C8B-B14F-4D97-AF65-F5344CB8AC3E}">
        <p14:creationId xmlns:p14="http://schemas.microsoft.com/office/powerpoint/2010/main" val="317618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50B286F-BABE-6C40-9637-86D71F653268}"/>
              </a:ext>
            </a:extLst>
          </p:cNvPr>
          <p:cNvPicPr>
            <a:picLocks noChangeAspect="1"/>
          </p:cNvPicPr>
          <p:nvPr/>
        </p:nvPicPr>
        <p:blipFill>
          <a:blip r:embed="rId3"/>
          <a:srcRect/>
          <a:stretch/>
        </p:blipFill>
        <p:spPr>
          <a:xfrm>
            <a:off x="8475667" y="1382948"/>
            <a:ext cx="3693795" cy="2505031"/>
          </a:xfrm>
          <a:prstGeom prst="rect">
            <a:avLst/>
          </a:prstGeom>
          <a:noFill/>
          <a:ln>
            <a:solidFill>
              <a:srgbClr val="E894E9"/>
            </a:solidFill>
          </a:ln>
        </p:spPr>
      </p:pic>
      <p:sp>
        <p:nvSpPr>
          <p:cNvPr id="43" name="Text Box 91">
            <a:extLst>
              <a:ext uri="{FF2B5EF4-FFF2-40B4-BE49-F238E27FC236}">
                <a16:creationId xmlns:a16="http://schemas.microsoft.com/office/drawing/2014/main" id="{E1B6A4D6-3110-1A4D-9B46-C16B5BD7DB22}"/>
              </a:ext>
            </a:extLst>
          </p:cNvPr>
          <p:cNvSpPr txBox="1"/>
          <p:nvPr/>
        </p:nvSpPr>
        <p:spPr>
          <a:xfrm>
            <a:off x="6617815" y="4112888"/>
            <a:ext cx="1960701" cy="954107"/>
          </a:xfrm>
          <a:prstGeom prst="rect">
            <a:avLst/>
          </a:prstGeom>
          <a:solidFill>
            <a:schemeClr val="lt1"/>
          </a:solidFill>
          <a:ln w="6350">
            <a:noFill/>
            <a:prstDash val="dash"/>
          </a:ln>
        </p:spPr>
        <p:txBody>
          <a:bodyPr rot="0" spcFirstLastPara="0" vert="horz" wrap="square" lIns="121920" tIns="60960" rIns="121920" bIns="6096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Pattern Matching with Predicates</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60" name="Text Box 91">
            <a:extLst>
              <a:ext uri="{FF2B5EF4-FFF2-40B4-BE49-F238E27FC236}">
                <a16:creationId xmlns:a16="http://schemas.microsoft.com/office/drawing/2014/main" id="{20B34C20-2131-5546-893E-9FDA5303CBF5}"/>
              </a:ext>
            </a:extLst>
          </p:cNvPr>
          <p:cNvSpPr txBox="1"/>
          <p:nvPr/>
        </p:nvSpPr>
        <p:spPr>
          <a:xfrm>
            <a:off x="6628035" y="5330187"/>
            <a:ext cx="2411050" cy="615553"/>
          </a:xfrm>
          <a:prstGeom prst="rect">
            <a:avLst/>
          </a:prstGeom>
          <a:solidFill>
            <a:sysClr val="window" lastClr="FFFFFF"/>
          </a:solidFill>
          <a:ln w="6350">
            <a:noFill/>
          </a:ln>
        </p:spPr>
        <p:txBody>
          <a:bodyPr rot="0" spcFirstLastPara="0" vert="horz" wrap="square" lIns="121920" tIns="60960" rIns="121920" bIns="6096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Content Relevance Discovery</a:t>
            </a:r>
          </a:p>
        </p:txBody>
      </p:sp>
      <p:sp>
        <p:nvSpPr>
          <p:cNvPr id="40" name="Text Box 91">
            <a:extLst>
              <a:ext uri="{FF2B5EF4-FFF2-40B4-BE49-F238E27FC236}">
                <a16:creationId xmlns:a16="http://schemas.microsoft.com/office/drawing/2014/main" id="{9FE3FCE0-40FD-E048-9120-4260F01DAD3F}"/>
              </a:ext>
            </a:extLst>
          </p:cNvPr>
          <p:cNvSpPr txBox="1"/>
          <p:nvPr/>
        </p:nvSpPr>
        <p:spPr>
          <a:xfrm>
            <a:off x="6470234" y="4811155"/>
            <a:ext cx="2175914" cy="400110"/>
          </a:xfrm>
          <a:prstGeom prst="rect">
            <a:avLst/>
          </a:prstGeom>
          <a:solidFill>
            <a:schemeClr val="lt1"/>
          </a:solidFill>
          <a:ln w="6350">
            <a:noFill/>
            <a:prstDash val="dash"/>
          </a:ln>
        </p:spPr>
        <p:txBody>
          <a:bodyPr rot="0" spcFirstLastPara="0" vert="horz" wrap="square" lIns="121920" tIns="60960" rIns="121920" bIns="6096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1</a:t>
            </a: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   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  …… </a:t>
            </a: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   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k</a:t>
            </a:r>
            <a:endPar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Arial"/>
            </a:endParaRPr>
          </a:p>
        </p:txBody>
      </p:sp>
      <p:sp>
        <p:nvSpPr>
          <p:cNvPr id="61" name="Rectangle 60">
            <a:extLst>
              <a:ext uri="{FF2B5EF4-FFF2-40B4-BE49-F238E27FC236}">
                <a16:creationId xmlns:a16="http://schemas.microsoft.com/office/drawing/2014/main" id="{B5FFAD66-0B88-6D40-9EA6-9F071AA2C8D6}"/>
              </a:ext>
            </a:extLst>
          </p:cNvPr>
          <p:cNvSpPr/>
          <p:nvPr/>
        </p:nvSpPr>
        <p:spPr>
          <a:xfrm>
            <a:off x="6302467" y="4074158"/>
            <a:ext cx="2584714" cy="1247103"/>
          </a:xfrm>
          <a:prstGeom prst="rect">
            <a:avLst/>
          </a:prstGeom>
          <a:noFill/>
          <a:ln w="12700" cap="flat" cmpd="sng" algn="ctr">
            <a:solidFill>
              <a:sysClr val="windowText" lastClr="00000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8" name="Elbow Connector 27">
            <a:extLst>
              <a:ext uri="{FF2B5EF4-FFF2-40B4-BE49-F238E27FC236}">
                <a16:creationId xmlns:a16="http://schemas.microsoft.com/office/drawing/2014/main" id="{9F2C0D1E-4150-694D-B1D8-B7B44329B367}"/>
              </a:ext>
            </a:extLst>
          </p:cNvPr>
          <p:cNvCxnSpPr>
            <a:cxnSpLocks/>
            <a:endCxn id="61" idx="0"/>
          </p:cNvCxnSpPr>
          <p:nvPr/>
        </p:nvCxnSpPr>
        <p:spPr>
          <a:xfrm>
            <a:off x="6046245" y="3224723"/>
            <a:ext cx="1548579" cy="849435"/>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ABB658B-28C2-AE47-97A3-EE2F539612A2}"/>
              </a:ext>
            </a:extLst>
          </p:cNvPr>
          <p:cNvCxnSpPr>
            <a:cxnSpLocks/>
          </p:cNvCxnSpPr>
          <p:nvPr/>
        </p:nvCxnSpPr>
        <p:spPr>
          <a:xfrm rot="10800000">
            <a:off x="8646148" y="5377495"/>
            <a:ext cx="3165572" cy="703293"/>
          </a:xfrm>
          <a:prstGeom prst="bentConnector3">
            <a:avLst>
              <a:gd name="adj1" fmla="val 9974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529282FB-D868-954D-80CB-1292F67DB955}"/>
              </a:ext>
            </a:extLst>
          </p:cNvPr>
          <p:cNvSpPr/>
          <p:nvPr/>
        </p:nvSpPr>
        <p:spPr>
          <a:xfrm>
            <a:off x="9158513" y="5717030"/>
            <a:ext cx="10278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libri" panose="020F0502020204030204" pitchFamily="34" charset="0"/>
                <a:ea typeface="Arial"/>
                <a:cs typeface="Calibri" panose="020F0502020204030204" pitchFamily="34" charset="0"/>
                <a:sym typeface="Arial"/>
              </a:rPr>
              <a:t>F</a:t>
            </a:r>
            <a:r>
              <a:rPr kumimoji="0" lang="en-US" sz="1800" b="1" i="0" u="none" strike="noStrike" kern="0" cap="none" spc="0" normalizeH="0" baseline="-25000" noProof="0">
                <a:ln>
                  <a:noFill/>
                </a:ln>
                <a:solidFill>
                  <a:prstClr val="black"/>
                </a:solidFill>
                <a:effectLst/>
                <a:uLnTx/>
                <a:uFillTx/>
                <a:latin typeface="Calibri" panose="020F0502020204030204" pitchFamily="34" charset="0"/>
                <a:ea typeface="Arial"/>
                <a:cs typeface="Calibri" panose="020F0502020204030204" pitchFamily="34" charset="0"/>
                <a:sym typeface="Arial"/>
              </a:rPr>
              <a:t>2 </a:t>
            </a:r>
            <a:r>
              <a:rPr kumimoji="0" lang="en-US" sz="1800" b="1" i="0" u="none" strike="noStrike" kern="0" cap="none" spc="0" normalizeH="0" baseline="0" noProof="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800" b="1" i="0" u="none" strike="noStrike" kern="0" cap="none" spc="0" normalizeH="0" baseline="-25000" noProof="0">
                <a:ln>
                  <a:noFill/>
                </a:ln>
                <a:solidFill>
                  <a:prstClr val="black"/>
                </a:solidFill>
                <a:effectLst/>
                <a:uLnTx/>
                <a:uFillTx/>
                <a:latin typeface="Calibri" panose="020F0502020204030204" pitchFamily="34" charset="0"/>
                <a:ea typeface="Arial"/>
                <a:cs typeface="Calibri" panose="020F0502020204030204" pitchFamily="34" charset="0"/>
                <a:sym typeface="Arial"/>
              </a:rPr>
              <a:t>6 </a:t>
            </a:r>
            <a:r>
              <a:rPr kumimoji="0" lang="en-US" sz="1800" b="1" i="0" u="none" strike="noStrike" kern="0" cap="none" spc="0" normalizeH="0" baseline="0" noProof="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800" b="1" i="0" u="none" strike="noStrike" kern="0" cap="none" spc="0" normalizeH="0" baseline="-25000" noProof="0">
                <a:ln>
                  <a:noFill/>
                </a:ln>
                <a:solidFill>
                  <a:prstClr val="black"/>
                </a:solidFill>
                <a:effectLst/>
                <a:uLnTx/>
                <a:uFillTx/>
                <a:latin typeface="Calibri" panose="020F0502020204030204" pitchFamily="34" charset="0"/>
                <a:ea typeface="Arial"/>
                <a:cs typeface="Calibri" panose="020F0502020204030204" pitchFamily="34" charset="0"/>
                <a:sym typeface="Arial"/>
              </a:rPr>
              <a:t>i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Elbow Connector 75">
            <a:extLst>
              <a:ext uri="{FF2B5EF4-FFF2-40B4-BE49-F238E27FC236}">
                <a16:creationId xmlns:a16="http://schemas.microsoft.com/office/drawing/2014/main" id="{AC0242CC-AFD9-874B-9937-ED266F59CA4C}"/>
              </a:ext>
            </a:extLst>
          </p:cNvPr>
          <p:cNvCxnSpPr>
            <a:cxnSpLocks/>
            <a:stCxn id="7" idx="3"/>
          </p:cNvCxnSpPr>
          <p:nvPr/>
        </p:nvCxnSpPr>
        <p:spPr>
          <a:xfrm>
            <a:off x="6025469" y="3441321"/>
            <a:ext cx="1150502" cy="615648"/>
          </a:xfrm>
          <a:prstGeom prst="bentConnector3">
            <a:avLst>
              <a:gd name="adj1" fmla="val 10019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F4A1BCE-473D-074D-95C5-EC6C71CF8D87}"/>
              </a:ext>
            </a:extLst>
          </p:cNvPr>
          <p:cNvPicPr>
            <a:picLocks noChangeAspect="1"/>
          </p:cNvPicPr>
          <p:nvPr/>
        </p:nvPicPr>
        <p:blipFill>
          <a:blip r:embed="rId3"/>
          <a:srcRect/>
          <a:stretch/>
        </p:blipFill>
        <p:spPr>
          <a:xfrm>
            <a:off x="249291" y="3940379"/>
            <a:ext cx="3977536" cy="2325052"/>
          </a:xfrm>
          <a:prstGeom prst="rect">
            <a:avLst/>
          </a:prstGeom>
          <a:noFill/>
          <a:ln>
            <a:solidFill>
              <a:srgbClr val="E894E9"/>
            </a:solidFill>
          </a:ln>
        </p:spPr>
      </p:pic>
      <p:pic>
        <p:nvPicPr>
          <p:cNvPr id="9" name="Picture 8" descr="A screenshot of a social media post with text and people in the background&#10;&#10;Description automatically generated">
            <a:extLst>
              <a:ext uri="{FF2B5EF4-FFF2-40B4-BE49-F238E27FC236}">
                <a16:creationId xmlns:a16="http://schemas.microsoft.com/office/drawing/2014/main" id="{0F3A954A-4E9D-3C42-9F85-F18F863F7F8B}"/>
              </a:ext>
            </a:extLst>
          </p:cNvPr>
          <p:cNvPicPr>
            <a:picLocks noChangeAspect="1"/>
          </p:cNvPicPr>
          <p:nvPr/>
        </p:nvPicPr>
        <p:blipFill>
          <a:blip r:embed="rId4"/>
          <a:stretch>
            <a:fillRect/>
          </a:stretch>
        </p:blipFill>
        <p:spPr>
          <a:xfrm>
            <a:off x="1267232" y="1603517"/>
            <a:ext cx="2987268" cy="1999743"/>
          </a:xfrm>
          <a:prstGeom prst="rect">
            <a:avLst/>
          </a:prstGeom>
          <a:ln>
            <a:solidFill>
              <a:srgbClr val="82E588"/>
            </a:solidFill>
          </a:ln>
        </p:spPr>
      </p:pic>
      <p:pic>
        <p:nvPicPr>
          <p:cNvPr id="24" name="Graphic 23" descr="User">
            <a:extLst>
              <a:ext uri="{FF2B5EF4-FFF2-40B4-BE49-F238E27FC236}">
                <a16:creationId xmlns:a16="http://schemas.microsoft.com/office/drawing/2014/main" id="{C2FD91BF-FAF5-5945-B42F-9BCCE2236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7492" y="4771898"/>
            <a:ext cx="553997" cy="553997"/>
          </a:xfrm>
          <a:prstGeom prst="rect">
            <a:avLst/>
          </a:prstGeom>
        </p:spPr>
      </p:pic>
      <p:cxnSp>
        <p:nvCxnSpPr>
          <p:cNvPr id="25" name="Straight Arrow Connector 24">
            <a:extLst>
              <a:ext uri="{FF2B5EF4-FFF2-40B4-BE49-F238E27FC236}">
                <a16:creationId xmlns:a16="http://schemas.microsoft.com/office/drawing/2014/main" id="{9BFB3830-5156-BA4C-9645-6E8F3000CE45}"/>
              </a:ext>
            </a:extLst>
          </p:cNvPr>
          <p:cNvCxnSpPr>
            <a:cxnSpLocks/>
            <a:stCxn id="24" idx="0"/>
          </p:cNvCxnSpPr>
          <p:nvPr/>
        </p:nvCxnSpPr>
        <p:spPr>
          <a:xfrm flipH="1" flipV="1">
            <a:off x="11316603" y="3882818"/>
            <a:ext cx="7888" cy="88908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B4BE2A2-F248-7247-9206-DAD75964855D}"/>
              </a:ext>
            </a:extLst>
          </p:cNvPr>
          <p:cNvCxnSpPr>
            <a:cxnSpLocks/>
          </p:cNvCxnSpPr>
          <p:nvPr/>
        </p:nvCxnSpPr>
        <p:spPr>
          <a:xfrm>
            <a:off x="4254500" y="3224723"/>
            <a:ext cx="431961" cy="0"/>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FD88D48-288F-B84C-B270-D425291C072B}"/>
              </a:ext>
            </a:extLst>
          </p:cNvPr>
          <p:cNvGrpSpPr/>
          <p:nvPr/>
        </p:nvGrpSpPr>
        <p:grpSpPr>
          <a:xfrm>
            <a:off x="4254500" y="3429000"/>
            <a:ext cx="444757" cy="2227217"/>
            <a:chOff x="4254500" y="4187523"/>
            <a:chExt cx="444757" cy="1468694"/>
          </a:xfrm>
        </p:grpSpPr>
        <p:cxnSp>
          <p:nvCxnSpPr>
            <p:cNvPr id="35" name="Straight Arrow Connector 34">
              <a:extLst>
                <a:ext uri="{FF2B5EF4-FFF2-40B4-BE49-F238E27FC236}">
                  <a16:creationId xmlns:a16="http://schemas.microsoft.com/office/drawing/2014/main" id="{63C62D11-187C-BC48-BA74-1EBFDFFB0B19}"/>
                </a:ext>
              </a:extLst>
            </p:cNvPr>
            <p:cNvCxnSpPr>
              <a:cxnSpLocks/>
            </p:cNvCxnSpPr>
            <p:nvPr/>
          </p:nvCxnSpPr>
          <p:spPr>
            <a:xfrm>
              <a:off x="4476205" y="4187523"/>
              <a:ext cx="223052" cy="0"/>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A296C7-0BE1-3146-A0E5-2CA6D0FAA472}"/>
                </a:ext>
              </a:extLst>
            </p:cNvPr>
            <p:cNvCxnSpPr>
              <a:cxnSpLocks/>
            </p:cNvCxnSpPr>
            <p:nvPr/>
          </p:nvCxnSpPr>
          <p:spPr>
            <a:xfrm>
              <a:off x="4254500" y="5656217"/>
              <a:ext cx="26419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B99517-DE29-AB48-B847-7C18F37628D5}"/>
                </a:ext>
              </a:extLst>
            </p:cNvPr>
            <p:cNvCxnSpPr>
              <a:cxnSpLocks/>
            </p:cNvCxnSpPr>
            <p:nvPr/>
          </p:nvCxnSpPr>
          <p:spPr>
            <a:xfrm>
              <a:off x="4495938" y="4187524"/>
              <a:ext cx="13903" cy="14686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05979B41-0D60-9B4A-A2D9-F8DC8734CD5A}"/>
              </a:ext>
            </a:extLst>
          </p:cNvPr>
          <p:cNvCxnSpPr>
            <a:cxnSpLocks/>
          </p:cNvCxnSpPr>
          <p:nvPr/>
        </p:nvCxnSpPr>
        <p:spPr>
          <a:xfrm>
            <a:off x="11811704" y="3882818"/>
            <a:ext cx="0" cy="219796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Graphic 47" descr="Document">
            <a:extLst>
              <a:ext uri="{FF2B5EF4-FFF2-40B4-BE49-F238E27FC236}">
                <a16:creationId xmlns:a16="http://schemas.microsoft.com/office/drawing/2014/main" id="{56E81577-08DE-EC4F-97BA-CB40839BAA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9351" y="4024560"/>
            <a:ext cx="153417" cy="153417"/>
          </a:xfrm>
          <a:prstGeom prst="rect">
            <a:avLst/>
          </a:prstGeom>
        </p:spPr>
      </p:pic>
      <p:pic>
        <p:nvPicPr>
          <p:cNvPr id="49" name="Graphic 48" descr="Image">
            <a:extLst>
              <a:ext uri="{FF2B5EF4-FFF2-40B4-BE49-F238E27FC236}">
                <a16:creationId xmlns:a16="http://schemas.microsoft.com/office/drawing/2014/main" id="{60909972-3AAB-7C49-A49B-9E735EE5C7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02" y="4295182"/>
            <a:ext cx="166171" cy="166171"/>
          </a:xfrm>
          <a:prstGeom prst="rect">
            <a:avLst/>
          </a:prstGeom>
        </p:spPr>
      </p:pic>
      <p:pic>
        <p:nvPicPr>
          <p:cNvPr id="50" name="Graphic 49" descr="Document">
            <a:extLst>
              <a:ext uri="{FF2B5EF4-FFF2-40B4-BE49-F238E27FC236}">
                <a16:creationId xmlns:a16="http://schemas.microsoft.com/office/drawing/2014/main" id="{CD61E289-9D6D-2C43-931E-A29D94F44F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2292" y="4576891"/>
            <a:ext cx="160476" cy="160476"/>
          </a:xfrm>
          <a:prstGeom prst="rect">
            <a:avLst/>
          </a:prstGeom>
        </p:spPr>
      </p:pic>
      <p:pic>
        <p:nvPicPr>
          <p:cNvPr id="7" name="Picture 6">
            <a:extLst>
              <a:ext uri="{FF2B5EF4-FFF2-40B4-BE49-F238E27FC236}">
                <a16:creationId xmlns:a16="http://schemas.microsoft.com/office/drawing/2014/main" id="{76B5E688-C711-1648-A554-C2FCCFC49EFA}"/>
              </a:ext>
            </a:extLst>
          </p:cNvPr>
          <p:cNvPicPr>
            <a:picLocks noChangeAspect="1"/>
          </p:cNvPicPr>
          <p:nvPr/>
        </p:nvPicPr>
        <p:blipFill>
          <a:blip r:embed="rId11"/>
          <a:stretch>
            <a:fillRect/>
          </a:stretch>
        </p:blipFill>
        <p:spPr>
          <a:xfrm>
            <a:off x="4699265" y="1958552"/>
            <a:ext cx="1326204" cy="2965538"/>
          </a:xfrm>
          <a:prstGeom prst="rect">
            <a:avLst/>
          </a:prstGeom>
          <a:ln>
            <a:solidFill>
              <a:schemeClr val="tx1"/>
            </a:solidFill>
            <a:prstDash val="dash"/>
          </a:ln>
        </p:spPr>
      </p:pic>
      <p:sp>
        <p:nvSpPr>
          <p:cNvPr id="15" name="TextBox 14">
            <a:extLst>
              <a:ext uri="{FF2B5EF4-FFF2-40B4-BE49-F238E27FC236}">
                <a16:creationId xmlns:a16="http://schemas.microsoft.com/office/drawing/2014/main" id="{AEF8EC3B-7C6D-3841-87F9-87C581F28436}"/>
              </a:ext>
            </a:extLst>
          </p:cNvPr>
          <p:cNvSpPr txBox="1"/>
          <p:nvPr/>
        </p:nvSpPr>
        <p:spPr>
          <a:xfrm>
            <a:off x="5217135" y="3818192"/>
            <a:ext cx="2936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S</a:t>
            </a:r>
          </a:p>
        </p:txBody>
      </p:sp>
      <p:sp>
        <p:nvSpPr>
          <p:cNvPr id="45" name="Notched Right Arrow 44">
            <a:extLst>
              <a:ext uri="{FF2B5EF4-FFF2-40B4-BE49-F238E27FC236}">
                <a16:creationId xmlns:a16="http://schemas.microsoft.com/office/drawing/2014/main" id="{BA544E34-B2EA-6D46-86D7-C1A40F8D9DD4}"/>
              </a:ext>
            </a:extLst>
          </p:cNvPr>
          <p:cNvSpPr/>
          <p:nvPr/>
        </p:nvSpPr>
        <p:spPr>
          <a:xfrm>
            <a:off x="8938848" y="4834342"/>
            <a:ext cx="2055717" cy="732128"/>
          </a:xfrm>
          <a:prstGeom prst="notched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Exact or Approximate Results</a:t>
            </a:r>
          </a:p>
        </p:txBody>
      </p:sp>
      <p:sp>
        <p:nvSpPr>
          <p:cNvPr id="51" name="Rectangle 50">
            <a:extLst>
              <a:ext uri="{FF2B5EF4-FFF2-40B4-BE49-F238E27FC236}">
                <a16:creationId xmlns:a16="http://schemas.microsoft.com/office/drawing/2014/main" id="{AFA10965-0807-634A-9FCC-BD1096442195}"/>
              </a:ext>
            </a:extLst>
          </p:cNvPr>
          <p:cNvSpPr/>
          <p:nvPr/>
        </p:nvSpPr>
        <p:spPr>
          <a:xfrm>
            <a:off x="6482635" y="2867958"/>
            <a:ext cx="3770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4253DF3B-4A09-A545-B827-D57841F4140E}"/>
              </a:ext>
            </a:extLst>
          </p:cNvPr>
          <p:cNvSpPr/>
          <p:nvPr/>
        </p:nvSpPr>
        <p:spPr>
          <a:xfrm>
            <a:off x="6439522" y="3391327"/>
            <a:ext cx="3770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T</a:t>
            </a:r>
            <a:r>
              <a:rPr kumimoji="0" lang="en-US" sz="18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E0C9DE91-CEEA-E542-B5B5-BA16DF454891}"/>
              </a:ext>
            </a:extLst>
          </p:cNvPr>
          <p:cNvSpPr/>
          <p:nvPr/>
        </p:nvSpPr>
        <p:spPr>
          <a:xfrm>
            <a:off x="6634133" y="4737367"/>
            <a:ext cx="69602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 </a:t>
            </a: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6 </a:t>
            </a: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i </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BE54287-DE09-0B45-BCD3-1E25D3E1FC7C}"/>
              </a:ext>
            </a:extLst>
          </p:cNvPr>
          <p:cNvSpPr/>
          <p:nvPr/>
        </p:nvSpPr>
        <p:spPr>
          <a:xfrm>
            <a:off x="7622835" y="4714951"/>
            <a:ext cx="69602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 </a:t>
            </a: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6 </a:t>
            </a:r>
            <a:r>
              <a:rPr kumimoji="0" lang="en-US" sz="105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05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i </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itle 1">
            <a:extLst>
              <a:ext uri="{FF2B5EF4-FFF2-40B4-BE49-F238E27FC236}">
                <a16:creationId xmlns:a16="http://schemas.microsoft.com/office/drawing/2014/main" id="{A5792DA7-6789-C64D-B471-E764BA679CEF}"/>
              </a:ext>
            </a:extLst>
          </p:cNvPr>
          <p:cNvSpPr>
            <a:spLocks noGrp="1"/>
          </p:cNvSpPr>
          <p:nvPr>
            <p:ph type="title"/>
          </p:nvPr>
        </p:nvSpPr>
        <p:spPr>
          <a:xfrm>
            <a:off x="435071" y="135845"/>
            <a:ext cx="9564128" cy="921715"/>
          </a:xfrm>
        </p:spPr>
        <p:txBody>
          <a:bodyPr>
            <a:normAutofit/>
          </a:bodyPr>
          <a:lstStyle/>
          <a:p>
            <a:r>
              <a:rPr lang="en-US" dirty="0"/>
              <a:t>Data Fusion and Relevance Matching with EARS</a:t>
            </a:r>
            <a:endParaRPr lang="en-US" sz="3200" dirty="0"/>
          </a:p>
        </p:txBody>
      </p:sp>
      <p:sp>
        <p:nvSpPr>
          <p:cNvPr id="2" name="TextBox 1">
            <a:extLst>
              <a:ext uri="{FF2B5EF4-FFF2-40B4-BE49-F238E27FC236}">
                <a16:creationId xmlns:a16="http://schemas.microsoft.com/office/drawing/2014/main" id="{EBDB7801-A9F6-8187-D462-7B90175BF7FA}"/>
              </a:ext>
            </a:extLst>
          </p:cNvPr>
          <p:cNvSpPr txBox="1"/>
          <p:nvPr/>
        </p:nvSpPr>
        <p:spPr>
          <a:xfrm>
            <a:off x="89119" y="1602532"/>
            <a:ext cx="1180793" cy="1077218"/>
          </a:xfrm>
          <a:prstGeom prst="rect">
            <a:avLst/>
          </a:prstGeom>
          <a:noFill/>
        </p:spPr>
        <p:txBody>
          <a:bodyPr wrap="square" rtlCol="0">
            <a:spAutoFit/>
          </a:bodyPr>
          <a:lstStyle/>
          <a:p>
            <a:r>
              <a:rPr lang="en-US" sz="1600" b="1" dirty="0">
                <a:solidFill>
                  <a:schemeClr val="tx2"/>
                </a:solidFill>
              </a:rPr>
              <a:t>Streaming Input or Data-at-rest</a:t>
            </a:r>
          </a:p>
        </p:txBody>
      </p:sp>
      <p:sp>
        <p:nvSpPr>
          <p:cNvPr id="4" name="TextBox 3">
            <a:extLst>
              <a:ext uri="{FF2B5EF4-FFF2-40B4-BE49-F238E27FC236}">
                <a16:creationId xmlns:a16="http://schemas.microsoft.com/office/drawing/2014/main" id="{483BB3AE-5766-6F25-52B8-C095017A9A28}"/>
              </a:ext>
            </a:extLst>
          </p:cNvPr>
          <p:cNvSpPr txBox="1"/>
          <p:nvPr/>
        </p:nvSpPr>
        <p:spPr>
          <a:xfrm>
            <a:off x="10444227" y="3992116"/>
            <a:ext cx="779683" cy="584775"/>
          </a:xfrm>
          <a:prstGeom prst="rect">
            <a:avLst/>
          </a:prstGeom>
          <a:noFill/>
        </p:spPr>
        <p:txBody>
          <a:bodyPr wrap="square" rtlCol="0">
            <a:spAutoFit/>
          </a:bodyPr>
          <a:lstStyle/>
          <a:p>
            <a:r>
              <a:rPr lang="en-US" sz="1600" b="1" dirty="0">
                <a:solidFill>
                  <a:schemeClr val="tx2"/>
                </a:solidFill>
              </a:rPr>
              <a:t>User Input</a:t>
            </a:r>
          </a:p>
        </p:txBody>
      </p:sp>
      <p:sp>
        <p:nvSpPr>
          <p:cNvPr id="5" name="TextBox 4">
            <a:extLst>
              <a:ext uri="{FF2B5EF4-FFF2-40B4-BE49-F238E27FC236}">
                <a16:creationId xmlns:a16="http://schemas.microsoft.com/office/drawing/2014/main" id="{2C4A6734-A5B2-DAAC-1F16-33C9B0C92E75}"/>
              </a:ext>
            </a:extLst>
          </p:cNvPr>
          <p:cNvSpPr txBox="1"/>
          <p:nvPr/>
        </p:nvSpPr>
        <p:spPr>
          <a:xfrm>
            <a:off x="9672435" y="6128097"/>
            <a:ext cx="1473438" cy="584775"/>
          </a:xfrm>
          <a:prstGeom prst="rect">
            <a:avLst/>
          </a:prstGeom>
          <a:noFill/>
        </p:spPr>
        <p:txBody>
          <a:bodyPr wrap="square" rtlCol="0">
            <a:spAutoFit/>
          </a:bodyPr>
          <a:lstStyle/>
          <a:p>
            <a:r>
              <a:rPr lang="en-US" sz="1600" b="1" dirty="0">
                <a:solidFill>
                  <a:schemeClr val="tx2"/>
                </a:solidFill>
              </a:rPr>
              <a:t>Extracted Features</a:t>
            </a:r>
          </a:p>
        </p:txBody>
      </p:sp>
      <p:sp>
        <p:nvSpPr>
          <p:cNvPr id="6" name="TextBox 5">
            <a:extLst>
              <a:ext uri="{FF2B5EF4-FFF2-40B4-BE49-F238E27FC236}">
                <a16:creationId xmlns:a16="http://schemas.microsoft.com/office/drawing/2014/main" id="{9C5B885C-150C-357E-56E4-C435300BC128}"/>
              </a:ext>
            </a:extLst>
          </p:cNvPr>
          <p:cNvSpPr txBox="1"/>
          <p:nvPr/>
        </p:nvSpPr>
        <p:spPr>
          <a:xfrm>
            <a:off x="1046127" y="6297373"/>
            <a:ext cx="2439195" cy="584775"/>
          </a:xfrm>
          <a:prstGeom prst="rect">
            <a:avLst/>
          </a:prstGeom>
          <a:noFill/>
        </p:spPr>
        <p:txBody>
          <a:bodyPr wrap="square" rtlCol="0">
            <a:spAutoFit/>
          </a:bodyPr>
          <a:lstStyle/>
          <a:p>
            <a:r>
              <a:rPr lang="en-US" sz="1600" b="1" dirty="0">
                <a:solidFill>
                  <a:schemeClr val="tx2"/>
                </a:solidFill>
              </a:rPr>
              <a:t>Features are extracted from raw input</a:t>
            </a:r>
          </a:p>
        </p:txBody>
      </p:sp>
      <p:sp>
        <p:nvSpPr>
          <p:cNvPr id="11" name="TextBox 10">
            <a:extLst>
              <a:ext uri="{FF2B5EF4-FFF2-40B4-BE49-F238E27FC236}">
                <a16:creationId xmlns:a16="http://schemas.microsoft.com/office/drawing/2014/main" id="{3E800662-E516-4F22-18E3-8A60180A9A54}"/>
              </a:ext>
            </a:extLst>
          </p:cNvPr>
          <p:cNvSpPr txBox="1"/>
          <p:nvPr/>
        </p:nvSpPr>
        <p:spPr>
          <a:xfrm>
            <a:off x="6046245" y="1831679"/>
            <a:ext cx="1473438" cy="584775"/>
          </a:xfrm>
          <a:prstGeom prst="rect">
            <a:avLst/>
          </a:prstGeom>
          <a:noFill/>
        </p:spPr>
        <p:txBody>
          <a:bodyPr wrap="square" rtlCol="0">
            <a:spAutoFit/>
          </a:bodyPr>
          <a:lstStyle/>
          <a:p>
            <a:r>
              <a:rPr lang="en-US" sz="1600" b="1" dirty="0">
                <a:solidFill>
                  <a:schemeClr val="tx2"/>
                </a:solidFill>
              </a:rPr>
              <a:t>Schema Mapping</a:t>
            </a:r>
          </a:p>
        </p:txBody>
      </p:sp>
      <p:sp>
        <p:nvSpPr>
          <p:cNvPr id="12" name="TextBox 11">
            <a:extLst>
              <a:ext uri="{FF2B5EF4-FFF2-40B4-BE49-F238E27FC236}">
                <a16:creationId xmlns:a16="http://schemas.microsoft.com/office/drawing/2014/main" id="{3206503A-6408-E8C6-A51F-5C06D4F1D02F}"/>
              </a:ext>
            </a:extLst>
          </p:cNvPr>
          <p:cNvSpPr txBox="1"/>
          <p:nvPr/>
        </p:nvSpPr>
        <p:spPr>
          <a:xfrm>
            <a:off x="4850446" y="4993237"/>
            <a:ext cx="1473438" cy="584775"/>
          </a:xfrm>
          <a:prstGeom prst="rect">
            <a:avLst/>
          </a:prstGeom>
          <a:noFill/>
        </p:spPr>
        <p:txBody>
          <a:bodyPr wrap="square" rtlCol="0">
            <a:spAutoFit/>
          </a:bodyPr>
          <a:lstStyle/>
          <a:p>
            <a:r>
              <a:rPr lang="en-US" sz="1600" b="1" dirty="0">
                <a:solidFill>
                  <a:schemeClr val="tx2"/>
                </a:solidFill>
              </a:rPr>
              <a:t>Global</a:t>
            </a:r>
          </a:p>
          <a:p>
            <a:r>
              <a:rPr lang="en-US" sz="1600" b="1" dirty="0">
                <a:solidFill>
                  <a:schemeClr val="tx2"/>
                </a:solidFill>
              </a:rPr>
              <a:t>Schema</a:t>
            </a:r>
          </a:p>
        </p:txBody>
      </p:sp>
      <p:pic>
        <p:nvPicPr>
          <p:cNvPr id="14" name="Picture 13">
            <a:extLst>
              <a:ext uri="{FF2B5EF4-FFF2-40B4-BE49-F238E27FC236}">
                <a16:creationId xmlns:a16="http://schemas.microsoft.com/office/drawing/2014/main" id="{3EF31295-4617-DBFB-66C7-509356CF9836}"/>
              </a:ext>
            </a:extLst>
          </p:cNvPr>
          <p:cNvPicPr>
            <a:picLocks noChangeAspect="1"/>
          </p:cNvPicPr>
          <p:nvPr/>
        </p:nvPicPr>
        <p:blipFill>
          <a:blip r:embed="rId12"/>
          <a:stretch>
            <a:fillRect/>
          </a:stretch>
        </p:blipFill>
        <p:spPr>
          <a:xfrm>
            <a:off x="7175971" y="2735636"/>
            <a:ext cx="582738" cy="437432"/>
          </a:xfrm>
          <a:prstGeom prst="rect">
            <a:avLst/>
          </a:prstGeom>
        </p:spPr>
      </p:pic>
      <p:sp>
        <p:nvSpPr>
          <p:cNvPr id="13" name="Notched Right Arrow 12">
            <a:extLst>
              <a:ext uri="{FF2B5EF4-FFF2-40B4-BE49-F238E27FC236}">
                <a16:creationId xmlns:a16="http://schemas.microsoft.com/office/drawing/2014/main" id="{EB2828DD-0BCE-023B-E361-E13FE479DAFC}"/>
              </a:ext>
            </a:extLst>
          </p:cNvPr>
          <p:cNvSpPr/>
          <p:nvPr/>
        </p:nvSpPr>
        <p:spPr>
          <a:xfrm>
            <a:off x="116729" y="2871806"/>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Notched Right Arrow 15">
            <a:extLst>
              <a:ext uri="{FF2B5EF4-FFF2-40B4-BE49-F238E27FC236}">
                <a16:creationId xmlns:a16="http://schemas.microsoft.com/office/drawing/2014/main" id="{B28DF58B-F1DC-5BCA-8D76-769032EB31D7}"/>
              </a:ext>
            </a:extLst>
          </p:cNvPr>
          <p:cNvSpPr/>
          <p:nvPr/>
        </p:nvSpPr>
        <p:spPr>
          <a:xfrm>
            <a:off x="116729" y="3144124"/>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Notched Right Arrow 16">
            <a:extLst>
              <a:ext uri="{FF2B5EF4-FFF2-40B4-BE49-F238E27FC236}">
                <a16:creationId xmlns:a16="http://schemas.microsoft.com/office/drawing/2014/main" id="{D203DFB3-F12D-2C5F-4682-FA61C3D17473}"/>
              </a:ext>
            </a:extLst>
          </p:cNvPr>
          <p:cNvSpPr/>
          <p:nvPr/>
        </p:nvSpPr>
        <p:spPr>
          <a:xfrm>
            <a:off x="119025" y="2592217"/>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096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repeatCount="indefinite"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000"/>
                                        <p:tgtEl>
                                          <p:spTgt spid="17"/>
                                        </p:tgtEl>
                                        <p:attrNameLst>
                                          <p:attrName>ppt_x</p:attrName>
                                        </p:attrNameLst>
                                      </p:cBhvr>
                                      <p:tavLst>
                                        <p:tav tm="0">
                                          <p:val>
                                            <p:strVal val="#ppt_x-#ppt_w*1.125000"/>
                                          </p:val>
                                        </p:tav>
                                        <p:tav tm="100000">
                                          <p:val>
                                            <p:strVal val="#ppt_x"/>
                                          </p:val>
                                        </p:tav>
                                      </p:tavLst>
                                    </p:anim>
                                    <p:animEffect transition="in" filter="wipe(right)">
                                      <p:cBhvr>
                                        <p:cTn id="8" dur="2000"/>
                                        <p:tgtEl>
                                          <p:spTgt spid="17"/>
                                        </p:tgtEl>
                                      </p:cBhvr>
                                    </p:animEffect>
                                  </p:childTnLst>
                                </p:cTn>
                              </p:par>
                              <p:par>
                                <p:cTn id="9" presetID="12" presetClass="entr" presetSubtype="8" repeatCount="indefinite"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2000"/>
                                        <p:tgtEl>
                                          <p:spTgt spid="16"/>
                                        </p:tgtEl>
                                        <p:attrNameLst>
                                          <p:attrName>ppt_x</p:attrName>
                                        </p:attrNameLst>
                                      </p:cBhvr>
                                      <p:tavLst>
                                        <p:tav tm="0">
                                          <p:val>
                                            <p:strVal val="#ppt_x-#ppt_w*1.125000"/>
                                          </p:val>
                                        </p:tav>
                                        <p:tav tm="100000">
                                          <p:val>
                                            <p:strVal val="#ppt_x"/>
                                          </p:val>
                                        </p:tav>
                                      </p:tavLst>
                                    </p:anim>
                                    <p:animEffect transition="in" filter="wipe(right)">
                                      <p:cBhvr>
                                        <p:cTn id="12" dur="2000"/>
                                        <p:tgtEl>
                                          <p:spTgt spid="16"/>
                                        </p:tgtEl>
                                      </p:cBhvr>
                                    </p:animEffect>
                                  </p:childTnLst>
                                </p:cTn>
                              </p:par>
                              <p:par>
                                <p:cTn id="13" presetID="12" presetClass="entr" presetSubtype="8" repeatCount="indefinite"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p:tgtEl>
                                          <p:spTgt spid="13"/>
                                        </p:tgtEl>
                                        <p:attrNameLst>
                                          <p:attrName>ppt_x</p:attrName>
                                        </p:attrNameLst>
                                      </p:cBhvr>
                                      <p:tavLst>
                                        <p:tav tm="0">
                                          <p:val>
                                            <p:strVal val="#ppt_x-#ppt_w*1.125000"/>
                                          </p:val>
                                        </p:tav>
                                        <p:tav tm="100000">
                                          <p:val>
                                            <p:strVal val="#ppt_x"/>
                                          </p:val>
                                        </p:tav>
                                      </p:tavLst>
                                    </p:anim>
                                    <p:animEffect transition="in" filter="wipe(right)">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0" grpId="0" animBg="1"/>
      <p:bldP spid="63" grpId="0"/>
      <p:bldP spid="45" grpId="0" animBg="1"/>
      <p:bldP spid="51" grpId="0"/>
      <p:bldP spid="62" grpId="0"/>
      <p:bldP spid="70" grpId="0"/>
      <p:bldP spid="71" grpId="0"/>
      <p:bldP spid="4" grpId="0"/>
      <p:bldP spid="5" grpId="0"/>
      <p:bldP spid="6" grpId="0"/>
      <p:bldP spid="11" grpId="0"/>
      <p:bldP spid="12" grpId="0"/>
      <p:bldP spid="13" grpId="0" animBg="1"/>
      <p:bldP spid="16" grpId="0" animBg="1"/>
      <p:bldP spid="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AC0B-8AB7-107C-5EFC-2061E8BBB8FA}"/>
              </a:ext>
            </a:extLst>
          </p:cNvPr>
          <p:cNvSpPr>
            <a:spLocks noGrp="1"/>
          </p:cNvSpPr>
          <p:nvPr>
            <p:ph type="title"/>
          </p:nvPr>
        </p:nvSpPr>
        <p:spPr/>
        <p:txBody>
          <a:bodyPr>
            <a:normAutofit/>
          </a:bodyPr>
          <a:lstStyle/>
          <a:p>
            <a:r>
              <a:rPr lang="en-US" dirty="0"/>
              <a:t>Knowledge Modeling through Multiple Modalities</a:t>
            </a:r>
            <a:br>
              <a:rPr lang="en-US" dirty="0"/>
            </a:br>
            <a:r>
              <a:rPr lang="en-US" sz="2700" dirty="0"/>
              <a:t>Data Integration</a:t>
            </a:r>
            <a:endParaRPr lang="en-US" dirty="0"/>
          </a:p>
        </p:txBody>
      </p:sp>
      <p:sp>
        <p:nvSpPr>
          <p:cNvPr id="5" name="Slide Number Placeholder 4">
            <a:extLst>
              <a:ext uri="{FF2B5EF4-FFF2-40B4-BE49-F238E27FC236}">
                <a16:creationId xmlns:a16="http://schemas.microsoft.com/office/drawing/2014/main" id="{B35064C0-0BBA-0122-287F-CFEB2CF1462B}"/>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86</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D709BFE6-D7BF-EA37-7D41-5117DDF69691}"/>
              </a:ext>
            </a:extLst>
          </p:cNvPr>
          <p:cNvSpPr>
            <a:spLocks noGrp="1"/>
          </p:cNvSpPr>
          <p:nvPr>
            <p:ph sz="quarter" idx="12"/>
          </p:nvPr>
        </p:nvSpPr>
        <p:spPr/>
        <p:txBody>
          <a:bodyPr>
            <a:normAutofit fontScale="92500" lnSpcReduction="10000"/>
          </a:bodyPr>
          <a:lstStyle/>
          <a:p>
            <a:r>
              <a:rPr lang="en-US" dirty="0"/>
              <a:t>Challenges</a:t>
            </a:r>
          </a:p>
          <a:p>
            <a:pPr lvl="1"/>
            <a:r>
              <a:rPr lang="en-US" dirty="0"/>
              <a:t>Different Schema /  Feature-name in different modalities</a:t>
            </a:r>
          </a:p>
          <a:p>
            <a:r>
              <a:rPr lang="en-US" dirty="0"/>
              <a:t>Entity-Attribute-Relationship model with SQL Queries (EARS)</a:t>
            </a:r>
          </a:p>
          <a:p>
            <a:pPr lvl="1"/>
            <a:r>
              <a:rPr lang="en-US" dirty="0"/>
              <a:t>View based Data Integration</a:t>
            </a:r>
          </a:p>
          <a:p>
            <a:pPr lvl="1"/>
            <a:r>
              <a:rPr lang="en-US" dirty="0"/>
              <a:t>Mediators and Global Schema</a:t>
            </a:r>
          </a:p>
          <a:p>
            <a:pPr lvl="1"/>
            <a:r>
              <a:rPr lang="en-US" dirty="0"/>
              <a:t>Global-as-View (GAV) approach</a:t>
            </a:r>
          </a:p>
          <a:p>
            <a:pPr lvl="1"/>
            <a:r>
              <a:rPr lang="en-US" dirty="0"/>
              <a:t>Translate query features into conjunction of features</a:t>
            </a:r>
          </a:p>
          <a:p>
            <a:pPr lvl="1"/>
            <a:r>
              <a:rPr lang="en-US" dirty="0"/>
              <a:t>SQL-Join </a:t>
            </a:r>
          </a:p>
          <a:p>
            <a:pPr lvl="2"/>
            <a:r>
              <a:rPr lang="en-US" dirty="0"/>
              <a:t>integrate multiple modalities and multiple types of information</a:t>
            </a:r>
          </a:p>
          <a:p>
            <a:pPr lvl="2"/>
            <a:r>
              <a:rPr lang="en-US" dirty="0"/>
              <a:t>Scalable and fast</a:t>
            </a:r>
          </a:p>
        </p:txBody>
      </p:sp>
      <p:pic>
        <p:nvPicPr>
          <p:cNvPr id="8" name="Content Placeholder 7" descr="A screenshot of a computer&#10;&#10;Description automatically generated">
            <a:extLst>
              <a:ext uri="{FF2B5EF4-FFF2-40B4-BE49-F238E27FC236}">
                <a16:creationId xmlns:a16="http://schemas.microsoft.com/office/drawing/2014/main" id="{BAA223FA-4648-537B-5D8C-12D47DBA79F2}"/>
              </a:ext>
            </a:extLst>
          </p:cNvPr>
          <p:cNvPicPr>
            <a:picLocks noGrp="1" noChangeAspect="1"/>
          </p:cNvPicPr>
          <p:nvPr>
            <p:ph sz="quarter" idx="19"/>
          </p:nvPr>
        </p:nvPicPr>
        <p:blipFill rotWithShape="1">
          <a:blip r:embed="rId3"/>
          <a:srcRect l="33274" t="5008" r="210"/>
          <a:stretch/>
        </p:blipFill>
        <p:spPr>
          <a:xfrm>
            <a:off x="6746489" y="1160612"/>
            <a:ext cx="4389979" cy="3341748"/>
          </a:xfrm>
          <a:ln>
            <a:solidFill>
              <a:schemeClr val="tx2"/>
            </a:solidFill>
          </a:ln>
        </p:spPr>
      </p:pic>
      <p:pic>
        <p:nvPicPr>
          <p:cNvPr id="6" name="Picture 5">
            <a:extLst>
              <a:ext uri="{FF2B5EF4-FFF2-40B4-BE49-F238E27FC236}">
                <a16:creationId xmlns:a16="http://schemas.microsoft.com/office/drawing/2014/main" id="{BA9A158C-7ADE-BD92-F74A-06D41D73575D}"/>
              </a:ext>
            </a:extLst>
          </p:cNvPr>
          <p:cNvPicPr>
            <a:picLocks noChangeAspect="1"/>
          </p:cNvPicPr>
          <p:nvPr/>
        </p:nvPicPr>
        <p:blipFill>
          <a:blip r:embed="rId4"/>
          <a:stretch>
            <a:fillRect/>
          </a:stretch>
        </p:blipFill>
        <p:spPr>
          <a:xfrm>
            <a:off x="6509588" y="2804968"/>
            <a:ext cx="5364480" cy="1277859"/>
          </a:xfrm>
          <a:prstGeom prst="rect">
            <a:avLst/>
          </a:prstGeom>
          <a:noFill/>
          <a:effectLst>
            <a:glow rad="127000">
              <a:schemeClr val="tx1"/>
            </a:glow>
          </a:effectLst>
        </p:spPr>
      </p:pic>
      <p:pic>
        <p:nvPicPr>
          <p:cNvPr id="10" name="Picture 9">
            <a:extLst>
              <a:ext uri="{FF2B5EF4-FFF2-40B4-BE49-F238E27FC236}">
                <a16:creationId xmlns:a16="http://schemas.microsoft.com/office/drawing/2014/main" id="{7A990D42-457B-44B6-7259-DA440FBE94A2}"/>
              </a:ext>
            </a:extLst>
          </p:cNvPr>
          <p:cNvPicPr>
            <a:picLocks noChangeAspect="1"/>
          </p:cNvPicPr>
          <p:nvPr/>
        </p:nvPicPr>
        <p:blipFill rotWithShape="1">
          <a:blip r:embed="rId5"/>
          <a:srcRect l="35805" t="16254" b="25128"/>
          <a:stretch/>
        </p:blipFill>
        <p:spPr>
          <a:xfrm>
            <a:off x="6746488" y="4615771"/>
            <a:ext cx="4389979" cy="2101546"/>
          </a:xfrm>
          <a:prstGeom prst="rect">
            <a:avLst/>
          </a:prstGeom>
          <a:ln>
            <a:solidFill>
              <a:schemeClr val="tx2"/>
            </a:solidFill>
          </a:ln>
        </p:spPr>
      </p:pic>
      <p:sp>
        <p:nvSpPr>
          <p:cNvPr id="11" name="TextBox 10">
            <a:extLst>
              <a:ext uri="{FF2B5EF4-FFF2-40B4-BE49-F238E27FC236}">
                <a16:creationId xmlns:a16="http://schemas.microsoft.com/office/drawing/2014/main" id="{8E461D01-EA09-7E99-F3EC-8F0F49633BE3}"/>
              </a:ext>
            </a:extLst>
          </p:cNvPr>
          <p:cNvSpPr txBox="1"/>
          <p:nvPr/>
        </p:nvSpPr>
        <p:spPr>
          <a:xfrm>
            <a:off x="11136468" y="1107578"/>
            <a:ext cx="737600" cy="369332"/>
          </a:xfrm>
          <a:prstGeom prst="rect">
            <a:avLst/>
          </a:prstGeom>
          <a:noFill/>
        </p:spPr>
        <p:txBody>
          <a:bodyPr wrap="square" rtlCol="0">
            <a:spAutoFit/>
          </a:bodyPr>
          <a:lstStyle/>
          <a:p>
            <a:r>
              <a:rPr lang="en-US" dirty="0">
                <a:solidFill>
                  <a:schemeClr val="tx2"/>
                </a:solidFill>
              </a:rPr>
              <a:t>Text</a:t>
            </a:r>
          </a:p>
        </p:txBody>
      </p:sp>
      <p:sp>
        <p:nvSpPr>
          <p:cNvPr id="12" name="TextBox 11">
            <a:extLst>
              <a:ext uri="{FF2B5EF4-FFF2-40B4-BE49-F238E27FC236}">
                <a16:creationId xmlns:a16="http://schemas.microsoft.com/office/drawing/2014/main" id="{AB7FEF9C-17D6-213F-CE35-C5A0D3C7790E}"/>
              </a:ext>
            </a:extLst>
          </p:cNvPr>
          <p:cNvSpPr txBox="1"/>
          <p:nvPr/>
        </p:nvSpPr>
        <p:spPr>
          <a:xfrm>
            <a:off x="11098512" y="5011758"/>
            <a:ext cx="959319" cy="369332"/>
          </a:xfrm>
          <a:prstGeom prst="rect">
            <a:avLst/>
          </a:prstGeom>
          <a:noFill/>
        </p:spPr>
        <p:txBody>
          <a:bodyPr wrap="square" rtlCol="0">
            <a:spAutoFit/>
          </a:bodyPr>
          <a:lstStyle/>
          <a:p>
            <a:r>
              <a:rPr lang="en-US" dirty="0">
                <a:solidFill>
                  <a:schemeClr val="tx2"/>
                </a:solidFill>
              </a:rPr>
              <a:t>Video</a:t>
            </a:r>
          </a:p>
        </p:txBody>
      </p:sp>
    </p:spTree>
    <p:extLst>
      <p:ext uri="{BB962C8B-B14F-4D97-AF65-F5344CB8AC3E}">
        <p14:creationId xmlns:p14="http://schemas.microsoft.com/office/powerpoint/2010/main" val="29046307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AC0B-8AB7-107C-5EFC-2061E8BBB8FA}"/>
              </a:ext>
            </a:extLst>
          </p:cNvPr>
          <p:cNvSpPr>
            <a:spLocks noGrp="1"/>
          </p:cNvSpPr>
          <p:nvPr>
            <p:ph type="title"/>
          </p:nvPr>
        </p:nvSpPr>
        <p:spPr/>
        <p:txBody>
          <a:bodyPr/>
          <a:lstStyle/>
          <a:p>
            <a:r>
              <a:rPr lang="en-US" dirty="0"/>
              <a:t>Text Feature Extraction</a:t>
            </a:r>
          </a:p>
        </p:txBody>
      </p:sp>
      <p:sp>
        <p:nvSpPr>
          <p:cNvPr id="5" name="Slide Number Placeholder 4">
            <a:extLst>
              <a:ext uri="{FF2B5EF4-FFF2-40B4-BE49-F238E27FC236}">
                <a16:creationId xmlns:a16="http://schemas.microsoft.com/office/drawing/2014/main" id="{B35064C0-0BBA-0122-287F-CFEB2CF1462B}"/>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87</a:t>
            </a:fld>
            <a:endParaRPr lang="en-US">
              <a:solidFill>
                <a:srgbClr val="000000">
                  <a:lumMod val="50000"/>
                  <a:lumOff val="50000"/>
                </a:srgbClr>
              </a:solidFill>
            </a:endParaRPr>
          </a:p>
        </p:txBody>
      </p:sp>
      <p:sp>
        <p:nvSpPr>
          <p:cNvPr id="3" name="Content Placeholder 2">
            <a:extLst>
              <a:ext uri="{FF2B5EF4-FFF2-40B4-BE49-F238E27FC236}">
                <a16:creationId xmlns:a16="http://schemas.microsoft.com/office/drawing/2014/main" id="{D709BFE6-D7BF-EA37-7D41-5117DDF69691}"/>
              </a:ext>
            </a:extLst>
          </p:cNvPr>
          <p:cNvSpPr>
            <a:spLocks noGrp="1"/>
          </p:cNvSpPr>
          <p:nvPr>
            <p:ph sz="quarter" idx="12"/>
          </p:nvPr>
        </p:nvSpPr>
        <p:spPr/>
        <p:txBody>
          <a:bodyPr/>
          <a:lstStyle/>
          <a:p>
            <a:r>
              <a:rPr lang="en-US" dirty="0"/>
              <a:t>Language Models</a:t>
            </a:r>
          </a:p>
          <a:p>
            <a:r>
              <a:rPr lang="en-US" dirty="0"/>
              <a:t>Named Entity Recognition</a:t>
            </a:r>
          </a:p>
          <a:p>
            <a:r>
              <a:rPr lang="en-US" dirty="0"/>
              <a:t>Challenges</a:t>
            </a:r>
          </a:p>
          <a:p>
            <a:pPr lvl="1"/>
            <a:r>
              <a:rPr lang="en-US" dirty="0"/>
              <a:t>Large Unstructured Text</a:t>
            </a:r>
          </a:p>
          <a:p>
            <a:pPr lvl="1"/>
            <a:r>
              <a:rPr lang="en-US" dirty="0"/>
              <a:t>Lack of Annotations</a:t>
            </a:r>
          </a:p>
          <a:p>
            <a:pPr lvl="1"/>
            <a:r>
              <a:rPr lang="en-US" dirty="0"/>
              <a:t>Domain Specific Mission Needs</a:t>
            </a:r>
          </a:p>
          <a:p>
            <a:r>
              <a:rPr lang="en-US" dirty="0"/>
              <a:t>Task Specific</a:t>
            </a:r>
          </a:p>
          <a:p>
            <a:pPr lvl="1"/>
            <a:r>
              <a:rPr lang="en-US" dirty="0"/>
              <a:t>Use Syntactic Properties</a:t>
            </a:r>
          </a:p>
          <a:p>
            <a:pPr lvl="1"/>
            <a:endParaRPr lang="en-US" dirty="0"/>
          </a:p>
          <a:p>
            <a:pPr lvl="1"/>
            <a:endParaRPr lang="en-US" dirty="0"/>
          </a:p>
        </p:txBody>
      </p:sp>
      <p:sp>
        <p:nvSpPr>
          <p:cNvPr id="7" name="Content Placeholder 6">
            <a:extLst>
              <a:ext uri="{FF2B5EF4-FFF2-40B4-BE49-F238E27FC236}">
                <a16:creationId xmlns:a16="http://schemas.microsoft.com/office/drawing/2014/main" id="{528756AB-A779-7674-8D82-953A909EA59C}"/>
              </a:ext>
            </a:extLst>
          </p:cNvPr>
          <p:cNvSpPr>
            <a:spLocks noGrp="1"/>
          </p:cNvSpPr>
          <p:nvPr>
            <p:ph sz="quarter" idx="19"/>
          </p:nvPr>
        </p:nvSpPr>
        <p:spPr/>
        <p:txBody>
          <a:bodyPr/>
          <a:lstStyle/>
          <a:p>
            <a:endParaRPr lang="en-US" dirty="0"/>
          </a:p>
        </p:txBody>
      </p:sp>
      <p:pic>
        <p:nvPicPr>
          <p:cNvPr id="4" name="Picture 1" descr="page11image22813600">
            <a:extLst>
              <a:ext uri="{FF2B5EF4-FFF2-40B4-BE49-F238E27FC236}">
                <a16:creationId xmlns:a16="http://schemas.microsoft.com/office/drawing/2014/main" id="{8354199F-C7C7-70FB-4247-1C5533DE2FD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93" t="5948" r="9171" b="2966"/>
          <a:stretch/>
        </p:blipFill>
        <p:spPr bwMode="auto">
          <a:xfrm>
            <a:off x="6786154" y="1119243"/>
            <a:ext cx="3984172" cy="5535869"/>
          </a:xfrm>
          <a:prstGeom prst="rect">
            <a:avLst/>
          </a:prstGeom>
          <a:noFill/>
          <a:ln>
            <a:solidFill>
              <a:schemeClr val="tx2"/>
            </a:solidFill>
            <a:prstDash val="dash"/>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62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B1B0C3F-A2D7-0951-9DBF-1CF43D71B0F9}"/>
              </a:ext>
            </a:extLst>
          </p:cNvPr>
          <p:cNvSpPr>
            <a:spLocks noGrp="1"/>
          </p:cNvSpPr>
          <p:nvPr>
            <p:ph type="body" sz="quarter" idx="11"/>
          </p:nvPr>
        </p:nvSpPr>
        <p:spPr/>
        <p:txBody>
          <a:bodyPr/>
          <a:lstStyle/>
          <a:p>
            <a:r>
              <a:rPr lang="en-US" b="1" dirty="0"/>
              <a:t>RQ4: </a:t>
            </a:r>
            <a:r>
              <a:rPr lang="en-US" dirty="0"/>
              <a:t>Which one is the best method for video attributes in Person Querying System?</a:t>
            </a:r>
          </a:p>
          <a:p>
            <a:endParaRPr lang="en-US" dirty="0"/>
          </a:p>
          <a:p>
            <a:endParaRPr lang="en-US" dirty="0"/>
          </a:p>
        </p:txBody>
      </p:sp>
      <p:pic>
        <p:nvPicPr>
          <p:cNvPr id="12" name="Picture Placeholder 7" descr="Table&#10;&#10;Description automatically generated">
            <a:extLst>
              <a:ext uri="{FF2B5EF4-FFF2-40B4-BE49-F238E27FC236}">
                <a16:creationId xmlns:a16="http://schemas.microsoft.com/office/drawing/2014/main" id="{608E54A4-D8FC-FBBD-38B4-66E821FF14DB}"/>
              </a:ext>
            </a:extLst>
          </p:cNvPr>
          <p:cNvPicPr>
            <a:picLocks noChangeAspect="1"/>
          </p:cNvPicPr>
          <p:nvPr/>
        </p:nvPicPr>
        <p:blipFill>
          <a:blip r:embed="rId3"/>
          <a:stretch>
            <a:fillRect/>
          </a:stretch>
        </p:blipFill>
        <p:spPr>
          <a:xfrm>
            <a:off x="263013" y="2135609"/>
            <a:ext cx="11808335" cy="2774959"/>
          </a:xfrm>
          <a:prstGeom prst="rect">
            <a:avLst/>
          </a:prstGeom>
          <a:noFill/>
        </p:spPr>
      </p:pic>
      <p:sp>
        <p:nvSpPr>
          <p:cNvPr id="22" name="TextBox 21">
            <a:extLst>
              <a:ext uri="{FF2B5EF4-FFF2-40B4-BE49-F238E27FC236}">
                <a16:creationId xmlns:a16="http://schemas.microsoft.com/office/drawing/2014/main" id="{6229C114-BB9E-4CB1-440B-46ADBF9B8F15}"/>
              </a:ext>
            </a:extLst>
          </p:cNvPr>
          <p:cNvSpPr txBox="1"/>
          <p:nvPr/>
        </p:nvSpPr>
        <p:spPr>
          <a:xfrm>
            <a:off x="530309" y="4984417"/>
            <a:ext cx="11273742" cy="923330"/>
          </a:xfrm>
          <a:prstGeom prst="rect">
            <a:avLst/>
          </a:prstGeom>
          <a:noFill/>
          <a:ln w="12700">
            <a:solidFill>
              <a:schemeClr val="tx2"/>
            </a:solidFill>
          </a:ln>
        </p:spPr>
        <p:txBody>
          <a:bodyPr wrap="square" rtlCol="0">
            <a:spAutoFit/>
          </a:bodyPr>
          <a:lstStyle/>
          <a:p>
            <a:r>
              <a:rPr lang="en-US" b="1" dirty="0">
                <a:solidFill>
                  <a:schemeClr val="tx2"/>
                </a:solidFill>
              </a:rPr>
              <a:t>Findings: </a:t>
            </a:r>
          </a:p>
          <a:p>
            <a:pPr marL="285750" indent="-285750">
              <a:buFont typeface="Arial" panose="020B0604020202020204" pitchFamily="34" charset="0"/>
              <a:buChar char="•"/>
            </a:pPr>
            <a:r>
              <a:rPr lang="en-US" dirty="0">
                <a:solidFill>
                  <a:schemeClr val="tx2"/>
                </a:solidFill>
              </a:rPr>
              <a:t>On average, CNN with temporal attention is a better method for human attribute detection from videos.</a:t>
            </a:r>
            <a:endParaRPr lang="en-US" dirty="0"/>
          </a:p>
          <a:p>
            <a:endParaRPr lang="en-US" b="1" dirty="0">
              <a:solidFill>
                <a:schemeClr val="tx2"/>
              </a:solidFill>
            </a:endParaRPr>
          </a:p>
        </p:txBody>
      </p:sp>
      <p:pic>
        <p:nvPicPr>
          <p:cNvPr id="18" name="Picture 17" descr="A group of people walking&#10;&#10;Description automatically generated">
            <a:extLst>
              <a:ext uri="{FF2B5EF4-FFF2-40B4-BE49-F238E27FC236}">
                <a16:creationId xmlns:a16="http://schemas.microsoft.com/office/drawing/2014/main" id="{12E688C1-367B-A387-F11E-453FDE9B88BD}"/>
              </a:ext>
            </a:extLst>
          </p:cNvPr>
          <p:cNvPicPr>
            <a:picLocks noChangeAspect="1"/>
          </p:cNvPicPr>
          <p:nvPr/>
        </p:nvPicPr>
        <p:blipFill>
          <a:blip r:embed="rId4"/>
          <a:stretch>
            <a:fillRect/>
          </a:stretch>
        </p:blipFill>
        <p:spPr>
          <a:xfrm>
            <a:off x="530309" y="1852600"/>
            <a:ext cx="4051300" cy="2768600"/>
          </a:xfrm>
          <a:prstGeom prst="rect">
            <a:avLst/>
          </a:prstGeom>
        </p:spPr>
      </p:pic>
      <p:sp>
        <p:nvSpPr>
          <p:cNvPr id="5" name="Slide Number Placeholder 4">
            <a:extLst>
              <a:ext uri="{FF2B5EF4-FFF2-40B4-BE49-F238E27FC236}">
                <a16:creationId xmlns:a16="http://schemas.microsoft.com/office/drawing/2014/main" id="{34D8C918-4D6B-3342-A9C0-D188274BEA18}"/>
              </a:ext>
            </a:extLst>
          </p:cNvPr>
          <p:cNvSpPr>
            <a:spLocks noGrp="1"/>
          </p:cNvSpPr>
          <p:nvPr>
            <p:ph type="sldNum" sz="quarter" idx="4"/>
          </p:nvPr>
        </p:nvSpPr>
        <p:spPr/>
        <p:txBody>
          <a:bodyPr/>
          <a:lstStyle/>
          <a:p>
            <a:fld id="{32A2F39E-E4DB-494E-AB40-38356C65078C}" type="slidenum">
              <a:rPr lang="en-US" smtClean="0">
                <a:solidFill>
                  <a:srgbClr val="000000">
                    <a:lumMod val="50000"/>
                    <a:lumOff val="50000"/>
                  </a:srgbClr>
                </a:solidFill>
              </a:rPr>
              <a:pPr/>
              <a:t>88</a:t>
            </a:fld>
            <a:endParaRPr lang="en-US">
              <a:solidFill>
                <a:srgbClr val="000000">
                  <a:lumMod val="50000"/>
                  <a:lumOff val="50000"/>
                </a:srgbClr>
              </a:solidFill>
            </a:endParaRPr>
          </a:p>
        </p:txBody>
      </p:sp>
      <p:sp>
        <p:nvSpPr>
          <p:cNvPr id="2" name="Title 1">
            <a:extLst>
              <a:ext uri="{FF2B5EF4-FFF2-40B4-BE49-F238E27FC236}">
                <a16:creationId xmlns:a16="http://schemas.microsoft.com/office/drawing/2014/main" id="{E32773E5-8ED4-3D4C-AABE-92FA9DC7DEEB}"/>
              </a:ext>
            </a:extLst>
          </p:cNvPr>
          <p:cNvSpPr>
            <a:spLocks noGrp="1"/>
          </p:cNvSpPr>
          <p:nvPr>
            <p:ph type="title"/>
          </p:nvPr>
        </p:nvSpPr>
        <p:spPr/>
        <p:txBody>
          <a:bodyPr>
            <a:normAutofit/>
          </a:bodyPr>
          <a:lstStyle/>
          <a:p>
            <a:r>
              <a:rPr lang="en-US" dirty="0"/>
              <a:t>Experimental Results and Findings</a:t>
            </a:r>
          </a:p>
        </p:txBody>
      </p:sp>
      <p:sp>
        <p:nvSpPr>
          <p:cNvPr id="3" name="TextBox 2">
            <a:extLst>
              <a:ext uri="{FF2B5EF4-FFF2-40B4-BE49-F238E27FC236}">
                <a16:creationId xmlns:a16="http://schemas.microsoft.com/office/drawing/2014/main" id="{DDF94BA6-223F-BE9A-EBA3-474AE1953A5E}"/>
              </a:ext>
            </a:extLst>
          </p:cNvPr>
          <p:cNvSpPr txBox="1"/>
          <p:nvPr/>
        </p:nvSpPr>
        <p:spPr>
          <a:xfrm>
            <a:off x="1191823" y="6413145"/>
            <a:ext cx="10092550" cy="646331"/>
          </a:xfrm>
          <a:prstGeom prst="rect">
            <a:avLst/>
          </a:prstGeom>
          <a:noFill/>
        </p:spPr>
        <p:txBody>
          <a:bodyPr wrap="square" rtlCol="0">
            <a:spAutoFit/>
          </a:bodyPr>
          <a:lstStyle/>
          <a:p>
            <a:r>
              <a:rPr lang="en-US" sz="1200" dirty="0">
                <a:solidFill>
                  <a:schemeClr val="tx2">
                    <a:lumMod val="50000"/>
                    <a:lumOff val="50000"/>
                  </a:schemeClr>
                </a:solidFill>
              </a:rPr>
              <a:t>* K. Solaiman, T. Sun, A. </a:t>
            </a:r>
            <a:r>
              <a:rPr lang="en-US" sz="1200" dirty="0" err="1">
                <a:solidFill>
                  <a:schemeClr val="tx2">
                    <a:lumMod val="50000"/>
                    <a:lumOff val="50000"/>
                  </a:schemeClr>
                </a:solidFill>
              </a:rPr>
              <a:t>Nesen</a:t>
            </a:r>
            <a:r>
              <a:rPr lang="en-US" sz="1200" dirty="0">
                <a:solidFill>
                  <a:schemeClr val="tx2">
                    <a:lumMod val="50000"/>
                    <a:lumOff val="50000"/>
                  </a:schemeClr>
                </a:solidFill>
              </a:rPr>
              <a:t>, B. Bhargava and M. Stonebraker, "Applying Machine Learning and Data Fusion to the Missing Person Problem" in IEEE Computer, vol. 55, no. 06, pp. 40-55, 2022.</a:t>
            </a:r>
          </a:p>
          <a:p>
            <a:endParaRPr lang="en-US" sz="1200" dirty="0">
              <a:solidFill>
                <a:schemeClr val="tx2">
                  <a:lumMod val="50000"/>
                  <a:lumOff val="50000"/>
                </a:schemeClr>
              </a:solidFill>
            </a:endParaRPr>
          </a:p>
        </p:txBody>
      </p:sp>
      <p:sp>
        <p:nvSpPr>
          <p:cNvPr id="4" name="TextBox 3">
            <a:extLst>
              <a:ext uri="{FF2B5EF4-FFF2-40B4-BE49-F238E27FC236}">
                <a16:creationId xmlns:a16="http://schemas.microsoft.com/office/drawing/2014/main" id="{AE227B29-EA42-7AB5-9D64-26D843CA54C8}"/>
              </a:ext>
            </a:extLst>
          </p:cNvPr>
          <p:cNvSpPr txBox="1"/>
          <p:nvPr/>
        </p:nvSpPr>
        <p:spPr>
          <a:xfrm>
            <a:off x="530309" y="4984416"/>
            <a:ext cx="11273742" cy="1200329"/>
          </a:xfrm>
          <a:prstGeom prst="rect">
            <a:avLst/>
          </a:prstGeom>
          <a:noFill/>
          <a:ln w="12700">
            <a:solidFill>
              <a:schemeClr val="tx2"/>
            </a:solidFill>
          </a:ln>
        </p:spPr>
        <p:txBody>
          <a:bodyPr wrap="square" rtlCol="0">
            <a:spAutoFit/>
          </a:bodyPr>
          <a:lstStyle/>
          <a:p>
            <a:r>
              <a:rPr lang="en-US" b="1" dirty="0">
                <a:solidFill>
                  <a:schemeClr val="tx2"/>
                </a:solidFill>
              </a:rPr>
              <a:t>Findings: </a:t>
            </a:r>
          </a:p>
          <a:p>
            <a:pPr marL="285750" indent="-285750">
              <a:buFont typeface="Arial" panose="020B0604020202020204" pitchFamily="34" charset="0"/>
              <a:buChar char="•"/>
            </a:pPr>
            <a:r>
              <a:rPr lang="en-US" dirty="0">
                <a:solidFill>
                  <a:schemeClr val="tx2"/>
                </a:solidFill>
              </a:rPr>
              <a:t>If only static features are of interest i.e., gender, CNN-based object detectors are enough.</a:t>
            </a:r>
          </a:p>
          <a:p>
            <a:pPr marL="285750" indent="-285750">
              <a:buFont typeface="Arial" panose="020B0604020202020204" pitchFamily="34" charset="0"/>
              <a:buChar char="•"/>
            </a:pPr>
            <a:r>
              <a:rPr lang="en-US" dirty="0">
                <a:solidFill>
                  <a:schemeClr val="tx2"/>
                </a:solidFill>
              </a:rPr>
              <a:t>If static and dynamic features (have effects from time and space) are of interest, CNN with temporal attention works better.  </a:t>
            </a:r>
          </a:p>
        </p:txBody>
      </p:sp>
      <p:sp>
        <p:nvSpPr>
          <p:cNvPr id="13" name="TextBox 12">
            <a:extLst>
              <a:ext uri="{FF2B5EF4-FFF2-40B4-BE49-F238E27FC236}">
                <a16:creationId xmlns:a16="http://schemas.microsoft.com/office/drawing/2014/main" id="{1C1D9634-E726-B862-83EF-FC44677CEF2B}"/>
              </a:ext>
            </a:extLst>
          </p:cNvPr>
          <p:cNvSpPr txBox="1"/>
          <p:nvPr/>
        </p:nvSpPr>
        <p:spPr>
          <a:xfrm>
            <a:off x="6504265" y="2037016"/>
            <a:ext cx="5299786" cy="338554"/>
          </a:xfrm>
          <a:prstGeom prst="rect">
            <a:avLst/>
          </a:prstGeom>
          <a:noFill/>
        </p:spPr>
        <p:txBody>
          <a:bodyPr wrap="square" rtlCol="0">
            <a:spAutoFit/>
          </a:bodyPr>
          <a:lstStyle/>
          <a:p>
            <a:r>
              <a:rPr lang="en-US" sz="1600" dirty="0">
                <a:solidFill>
                  <a:schemeClr val="tx2"/>
                </a:solidFill>
              </a:rPr>
              <a:t>* MARS</a:t>
            </a:r>
            <a:r>
              <a:rPr lang="en-US" sz="1600" b="0" i="0" dirty="0">
                <a:solidFill>
                  <a:srgbClr val="4D5156"/>
                </a:solidFill>
                <a:effectLst/>
                <a:latin typeface="arial" panose="020B0604020202020204" pitchFamily="34" charset="0"/>
              </a:rPr>
              <a:t> (Motion Analysis and Re-identification Set)</a:t>
            </a:r>
            <a:endParaRPr lang="en-US" sz="1600" dirty="0">
              <a:solidFill>
                <a:schemeClr val="tx2"/>
              </a:solidFill>
            </a:endParaRPr>
          </a:p>
        </p:txBody>
      </p:sp>
      <p:sp>
        <p:nvSpPr>
          <p:cNvPr id="23" name="Rectangle 22">
            <a:extLst>
              <a:ext uri="{FF2B5EF4-FFF2-40B4-BE49-F238E27FC236}">
                <a16:creationId xmlns:a16="http://schemas.microsoft.com/office/drawing/2014/main" id="{D96C3667-F6FB-9FB4-1DCE-1F8D53E65293}"/>
              </a:ext>
            </a:extLst>
          </p:cNvPr>
          <p:cNvSpPr/>
          <p:nvPr/>
        </p:nvSpPr>
        <p:spPr>
          <a:xfrm>
            <a:off x="8102080" y="3032588"/>
            <a:ext cx="1915471" cy="16159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24" name="Rectangle 23">
            <a:extLst>
              <a:ext uri="{FF2B5EF4-FFF2-40B4-BE49-F238E27FC236}">
                <a16:creationId xmlns:a16="http://schemas.microsoft.com/office/drawing/2014/main" id="{DB6C3209-EDE7-62B5-AE43-5B62981007D5}"/>
              </a:ext>
            </a:extLst>
          </p:cNvPr>
          <p:cNvSpPr/>
          <p:nvPr/>
        </p:nvSpPr>
        <p:spPr>
          <a:xfrm>
            <a:off x="10155878" y="3032588"/>
            <a:ext cx="1495724" cy="16159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21" name="TextBox 20">
            <a:extLst>
              <a:ext uri="{FF2B5EF4-FFF2-40B4-BE49-F238E27FC236}">
                <a16:creationId xmlns:a16="http://schemas.microsoft.com/office/drawing/2014/main" id="{7371DF6F-B28C-E42F-AE04-82FAB1F57F4E}"/>
              </a:ext>
            </a:extLst>
          </p:cNvPr>
          <p:cNvSpPr txBox="1"/>
          <p:nvPr/>
        </p:nvSpPr>
        <p:spPr>
          <a:xfrm>
            <a:off x="530309" y="4984417"/>
            <a:ext cx="11273742" cy="1200329"/>
          </a:xfrm>
          <a:prstGeom prst="rect">
            <a:avLst/>
          </a:prstGeom>
          <a:noFill/>
          <a:ln w="12700">
            <a:solidFill>
              <a:schemeClr val="tx2"/>
            </a:solidFill>
          </a:ln>
        </p:spPr>
        <p:txBody>
          <a:bodyPr wrap="square" rtlCol="0">
            <a:spAutoFit/>
          </a:bodyPr>
          <a:lstStyle/>
          <a:p>
            <a:r>
              <a:rPr lang="en-US" b="1" dirty="0">
                <a:solidFill>
                  <a:schemeClr val="tx2"/>
                </a:solidFill>
              </a:rPr>
              <a:t>Findings: </a:t>
            </a:r>
          </a:p>
          <a:p>
            <a:pPr marL="285750" indent="-285750">
              <a:buFont typeface="Arial" panose="020B0604020202020204" pitchFamily="34" charset="0"/>
              <a:buChar char="•"/>
            </a:pPr>
            <a:r>
              <a:rPr lang="en-US" dirty="0">
                <a:solidFill>
                  <a:schemeClr val="tx2"/>
                </a:solidFill>
              </a:rPr>
              <a:t>Color Sampling can be a good solution for cold start problem, but compared to neural network models the performance is weak.</a:t>
            </a:r>
          </a:p>
          <a:p>
            <a:endParaRPr lang="en-US" b="1" dirty="0">
              <a:solidFill>
                <a:schemeClr val="tx2"/>
              </a:solidFill>
            </a:endParaRPr>
          </a:p>
        </p:txBody>
      </p:sp>
      <p:sp>
        <p:nvSpPr>
          <p:cNvPr id="19" name="Rectangle 18">
            <a:extLst>
              <a:ext uri="{FF2B5EF4-FFF2-40B4-BE49-F238E27FC236}">
                <a16:creationId xmlns:a16="http://schemas.microsoft.com/office/drawing/2014/main" id="{5DCC1D39-D9D2-078B-9D40-C25C8C1CE0F4}"/>
              </a:ext>
            </a:extLst>
          </p:cNvPr>
          <p:cNvSpPr/>
          <p:nvPr/>
        </p:nvSpPr>
        <p:spPr>
          <a:xfrm>
            <a:off x="2006080" y="3051898"/>
            <a:ext cx="1660851" cy="15966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26" name="TextBox 25">
            <a:extLst>
              <a:ext uri="{FF2B5EF4-FFF2-40B4-BE49-F238E27FC236}">
                <a16:creationId xmlns:a16="http://schemas.microsoft.com/office/drawing/2014/main" id="{527460CE-23AD-ECD2-7E74-ED5897BFE9E5}"/>
              </a:ext>
            </a:extLst>
          </p:cNvPr>
          <p:cNvSpPr txBox="1"/>
          <p:nvPr/>
        </p:nvSpPr>
        <p:spPr>
          <a:xfrm>
            <a:off x="5554048" y="1812442"/>
            <a:ext cx="6097554" cy="646331"/>
          </a:xfrm>
          <a:prstGeom prst="rect">
            <a:avLst/>
          </a:prstGeom>
          <a:noFill/>
        </p:spPr>
        <p:txBody>
          <a:bodyPr wrap="square">
            <a:spAutoFit/>
          </a:bodyPr>
          <a:lstStyle/>
          <a:p>
            <a:r>
              <a:rPr lang="en-US" sz="1800" dirty="0">
                <a:effectLst/>
                <a:latin typeface="LMRoman12"/>
              </a:rPr>
              <a:t>Resnet50 needed 513 minutes and temporal attention model needed 1073 minutes for training</a:t>
            </a:r>
            <a:endParaRPr lang="en-US" dirty="0">
              <a:effectLst/>
            </a:endParaRPr>
          </a:p>
        </p:txBody>
      </p:sp>
    </p:spTree>
    <p:extLst>
      <p:ext uri="{BB962C8B-B14F-4D97-AF65-F5344CB8AC3E}">
        <p14:creationId xmlns:p14="http://schemas.microsoft.com/office/powerpoint/2010/main" val="10213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4" grpId="1" animBg="1"/>
      <p:bldP spid="13" grpId="0"/>
      <p:bldP spid="23" grpId="0" animBg="1"/>
      <p:bldP spid="24" grpId="0" animBg="1"/>
      <p:bldP spid="24" grpId="1" animBg="1"/>
      <p:bldP spid="21" grpId="0" animBg="1"/>
      <p:bldP spid="21" grpId="1" animBg="1"/>
      <p:bldP spid="19" grpId="0" animBg="1"/>
      <p:bldP spid="19" grpId="1" animBg="1"/>
      <p:bldP spid="26"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B719-841D-5344-B682-AECD346322D2}"/>
              </a:ext>
            </a:extLst>
          </p:cNvPr>
          <p:cNvSpPr>
            <a:spLocks noGrp="1"/>
          </p:cNvSpPr>
          <p:nvPr>
            <p:ph type="title"/>
          </p:nvPr>
        </p:nvSpPr>
        <p:spPr>
          <a:xfrm>
            <a:off x="453421" y="140681"/>
            <a:ext cx="9604979" cy="921715"/>
          </a:xfrm>
        </p:spPr>
        <p:txBody>
          <a:bodyPr vert="horz" lIns="91440" tIns="45720" rIns="91440" bIns="45720" rtlCol="0" anchor="b">
            <a:normAutofit/>
          </a:bodyPr>
          <a:lstStyle/>
          <a:p>
            <a:r>
              <a:rPr lang="en-US" sz="2800" b="0" i="0" dirty="0">
                <a:effectLst/>
                <a:latin typeface="Arial" panose="020B0604020202020204" pitchFamily="34" charset="0"/>
              </a:rPr>
              <a:t>Property Identification from Unstructured Text.</a:t>
            </a:r>
            <a:endParaRPr lang="en-US" sz="4400" b="1" kern="1200" dirty="0">
              <a:latin typeface="+mj-lt"/>
              <a:ea typeface="+mj-ea"/>
              <a:cs typeface="+mj-cs"/>
            </a:endParaRPr>
          </a:p>
        </p:txBody>
      </p:sp>
      <p:pic>
        <p:nvPicPr>
          <p:cNvPr id="4" name="Picture 3">
            <a:extLst>
              <a:ext uri="{FF2B5EF4-FFF2-40B4-BE49-F238E27FC236}">
                <a16:creationId xmlns:a16="http://schemas.microsoft.com/office/drawing/2014/main" id="{84227B45-0C97-A34F-BA88-77D171997717}"/>
              </a:ext>
            </a:extLst>
          </p:cNvPr>
          <p:cNvPicPr>
            <a:picLocks noChangeAspect="1"/>
          </p:cNvPicPr>
          <p:nvPr/>
        </p:nvPicPr>
        <p:blipFill>
          <a:blip r:embed="rId3"/>
          <a:stretch>
            <a:fillRect/>
          </a:stretch>
        </p:blipFill>
        <p:spPr>
          <a:xfrm>
            <a:off x="263014" y="1264815"/>
            <a:ext cx="5917475" cy="4275374"/>
          </a:xfrm>
          <a:prstGeom prst="rect">
            <a:avLst/>
          </a:prstGeom>
          <a:noFill/>
        </p:spPr>
      </p:pic>
      <p:pic>
        <p:nvPicPr>
          <p:cNvPr id="10" name="Picture 9">
            <a:extLst>
              <a:ext uri="{FF2B5EF4-FFF2-40B4-BE49-F238E27FC236}">
                <a16:creationId xmlns:a16="http://schemas.microsoft.com/office/drawing/2014/main" id="{C3DA2847-22FB-2E49-A984-B2519D24E7DA}"/>
              </a:ext>
            </a:extLst>
          </p:cNvPr>
          <p:cNvPicPr>
            <a:picLocks noChangeAspect="1"/>
          </p:cNvPicPr>
          <p:nvPr/>
        </p:nvPicPr>
        <p:blipFill>
          <a:blip r:embed="rId4"/>
          <a:stretch>
            <a:fillRect/>
          </a:stretch>
        </p:blipFill>
        <p:spPr>
          <a:xfrm>
            <a:off x="5855232" y="1788458"/>
            <a:ext cx="6205690" cy="2683959"/>
          </a:xfrm>
          <a:prstGeom prst="rect">
            <a:avLst/>
          </a:prstGeom>
          <a:noFill/>
        </p:spPr>
      </p:pic>
      <p:sp>
        <p:nvSpPr>
          <p:cNvPr id="17" name="Footer Placeholder 4">
            <a:extLst>
              <a:ext uri="{FF2B5EF4-FFF2-40B4-BE49-F238E27FC236}">
                <a16:creationId xmlns:a16="http://schemas.microsoft.com/office/drawing/2014/main" id="{F7CD90DD-BE5A-4042-ADE2-E25C9CFE4995}"/>
              </a:ext>
            </a:extLst>
          </p:cNvPr>
          <p:cNvSpPr>
            <a:spLocks noGrp="1"/>
          </p:cNvSpPr>
          <p:nvPr>
            <p:ph type="ftr" sz="quarter" idx="14"/>
          </p:nvPr>
        </p:nvSpPr>
        <p:spPr>
          <a:xfrm>
            <a:off x="2083796" y="6635654"/>
            <a:ext cx="8024408" cy="213333"/>
          </a:xfrm>
        </p:spPr>
        <p:txBody>
          <a:bodyPr/>
          <a:lstStyle/>
          <a:p>
            <a:pPr>
              <a:spcAft>
                <a:spcPts val="600"/>
              </a:spcAft>
            </a:pPr>
            <a:r>
              <a:rPr lang="en-US"/>
              <a:t>Mark pages according to the proprietary level of information as described in Company Procedure J103 (or remove)</a:t>
            </a:r>
          </a:p>
        </p:txBody>
      </p:sp>
      <p:sp>
        <p:nvSpPr>
          <p:cNvPr id="5" name="Slide Number Placeholder 4">
            <a:extLst>
              <a:ext uri="{FF2B5EF4-FFF2-40B4-BE49-F238E27FC236}">
                <a16:creationId xmlns:a16="http://schemas.microsoft.com/office/drawing/2014/main" id="{30A89785-336C-434F-A3B6-ABF49C39816C}"/>
              </a:ext>
            </a:extLst>
          </p:cNvPr>
          <p:cNvSpPr>
            <a:spLocks noGrp="1"/>
          </p:cNvSpPr>
          <p:nvPr>
            <p:ph type="sldNum" sz="quarter" idx="15"/>
          </p:nvPr>
        </p:nvSpPr>
        <p:spPr>
          <a:xfrm>
            <a:off x="263014" y="6472548"/>
            <a:ext cx="535773" cy="365125"/>
          </a:xfrm>
        </p:spPr>
        <p:txBody>
          <a:bodyPr anchor="ctr" anchorCtr="0">
            <a:normAutofit/>
          </a:bodyPr>
          <a:lstStyle/>
          <a:p>
            <a:pPr>
              <a:spcAft>
                <a:spcPts val="600"/>
              </a:spcAft>
            </a:pPr>
            <a:fld id="{32A2F39E-E4DB-494E-AB40-38356C65078C}" type="slidenum">
              <a:rPr lang="en-US" smtClean="0">
                <a:solidFill>
                  <a:srgbClr val="000000">
                    <a:lumMod val="50000"/>
                    <a:lumOff val="50000"/>
                  </a:srgbClr>
                </a:solidFill>
              </a:rPr>
              <a:pPr>
                <a:spcAft>
                  <a:spcPts val="600"/>
                </a:spcAft>
              </a:pPr>
              <a:t>89</a:t>
            </a:fld>
            <a:endParaRPr lang="en-US">
              <a:solidFill>
                <a:srgbClr val="000000">
                  <a:lumMod val="50000"/>
                  <a:lumOff val="50000"/>
                </a:srgbClr>
              </a:solidFill>
            </a:endParaRPr>
          </a:p>
        </p:txBody>
      </p:sp>
      <p:sp>
        <p:nvSpPr>
          <p:cNvPr id="7" name="TextBox 6">
            <a:extLst>
              <a:ext uri="{FF2B5EF4-FFF2-40B4-BE49-F238E27FC236}">
                <a16:creationId xmlns:a16="http://schemas.microsoft.com/office/drawing/2014/main" id="{BAF4A560-80EB-9749-932B-8318EB3288FF}"/>
              </a:ext>
            </a:extLst>
          </p:cNvPr>
          <p:cNvSpPr txBox="1"/>
          <p:nvPr/>
        </p:nvSpPr>
        <p:spPr>
          <a:xfrm>
            <a:off x="3189482" y="1"/>
            <a:ext cx="5813039" cy="260729"/>
          </a:xfrm>
          <a:prstGeom prst="rect">
            <a:avLst/>
          </a:prstGeom>
        </p:spPr>
        <p:txBody>
          <a:bodyPr vert="horz" lIns="91440" tIns="45720" rIns="91440" bIns="45720" rtlCol="0">
            <a:normAutofit/>
          </a:bodyPr>
          <a:lstStyle/>
          <a:p>
            <a:pPr algn="ctr" defTabSz="548613">
              <a:lnSpc>
                <a:spcPct val="95000"/>
              </a:lnSpc>
              <a:spcAft>
                <a:spcPts val="667"/>
              </a:spcAft>
            </a:pPr>
            <a:r>
              <a:rPr lang="en-US" sz="800" b="1" kern="0" dirty="0">
                <a:solidFill>
                  <a:srgbClr val="FF0000"/>
                </a:solidFill>
                <a:latin typeface="Arial" panose="020B0604020202020204" pitchFamily="34" charset="0"/>
                <a:ea typeface="+mn-ea"/>
                <a:cs typeface="Arial" panose="020B0604020202020204" pitchFamily="34" charset="0"/>
              </a:rPr>
              <a:t>Suspect was a white male, wearing buttoned-up shirt and blue jeans.</a:t>
            </a:r>
          </a:p>
        </p:txBody>
      </p:sp>
      <p:pic>
        <p:nvPicPr>
          <p:cNvPr id="20" name="Picture 19">
            <a:extLst>
              <a:ext uri="{FF2B5EF4-FFF2-40B4-BE49-F238E27FC236}">
                <a16:creationId xmlns:a16="http://schemas.microsoft.com/office/drawing/2014/main" id="{7A95973C-CA0E-7F4C-879C-D432AD00D0CA}"/>
              </a:ext>
            </a:extLst>
          </p:cNvPr>
          <p:cNvPicPr>
            <a:picLocks noChangeAspect="1"/>
          </p:cNvPicPr>
          <p:nvPr/>
        </p:nvPicPr>
        <p:blipFill>
          <a:blip r:embed="rId5"/>
          <a:stretch>
            <a:fillRect/>
          </a:stretch>
        </p:blipFill>
        <p:spPr>
          <a:xfrm>
            <a:off x="6492169" y="4391076"/>
            <a:ext cx="5418558" cy="732945"/>
          </a:xfrm>
          <a:prstGeom prst="rect">
            <a:avLst/>
          </a:prstGeom>
        </p:spPr>
      </p:pic>
      <p:pic>
        <p:nvPicPr>
          <p:cNvPr id="22" name="Picture 21">
            <a:extLst>
              <a:ext uri="{FF2B5EF4-FFF2-40B4-BE49-F238E27FC236}">
                <a16:creationId xmlns:a16="http://schemas.microsoft.com/office/drawing/2014/main" id="{39CEA5F1-B854-F44D-8EE6-B8D5CD0AF7B9}"/>
              </a:ext>
            </a:extLst>
          </p:cNvPr>
          <p:cNvPicPr>
            <a:picLocks noChangeAspect="1"/>
          </p:cNvPicPr>
          <p:nvPr/>
        </p:nvPicPr>
        <p:blipFill>
          <a:blip r:embed="rId6"/>
          <a:stretch>
            <a:fillRect/>
          </a:stretch>
        </p:blipFill>
        <p:spPr>
          <a:xfrm>
            <a:off x="6317898" y="5085286"/>
            <a:ext cx="5627970" cy="693680"/>
          </a:xfrm>
          <a:prstGeom prst="rect">
            <a:avLst/>
          </a:prstGeom>
        </p:spPr>
      </p:pic>
    </p:spTree>
    <p:extLst>
      <p:ext uri="{BB962C8B-B14F-4D97-AF65-F5344CB8AC3E}">
        <p14:creationId xmlns:p14="http://schemas.microsoft.com/office/powerpoint/2010/main" val="13459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84695E-69AF-3335-902A-D890FE0B78B0}"/>
              </a:ext>
            </a:extLst>
          </p:cNvPr>
          <p:cNvSpPr>
            <a:spLocks noGrp="1"/>
          </p:cNvSpPr>
          <p:nvPr>
            <p:ph type="sldNum" sz="quarter" idx="4"/>
          </p:nvPr>
        </p:nvSpPr>
        <p:spPr/>
        <p:txBody>
          <a:bodyPr/>
          <a:lstStyle/>
          <a:p>
            <a:fld id="{32A2F39E-E4DB-494E-AB40-38356C65078C}" type="slidenum">
              <a:rPr lang="en-US" smtClean="0"/>
              <a:pPr/>
              <a:t>9</a:t>
            </a:fld>
            <a:endParaRPr lang="en-US"/>
          </a:p>
        </p:txBody>
      </p:sp>
      <p:sp>
        <p:nvSpPr>
          <p:cNvPr id="3" name="Title 2">
            <a:extLst>
              <a:ext uri="{FF2B5EF4-FFF2-40B4-BE49-F238E27FC236}">
                <a16:creationId xmlns:a16="http://schemas.microsoft.com/office/drawing/2014/main" id="{745FA00A-1614-952C-9403-1EDD2BA5C8F0}"/>
              </a:ext>
            </a:extLst>
          </p:cNvPr>
          <p:cNvSpPr>
            <a:spLocks noGrp="1"/>
          </p:cNvSpPr>
          <p:nvPr>
            <p:ph type="title"/>
          </p:nvPr>
        </p:nvSpPr>
        <p:spPr/>
        <p:txBody>
          <a:bodyPr/>
          <a:lstStyle/>
          <a:p>
            <a:r>
              <a:rPr lang="en-US" dirty="0"/>
              <a:t>Contributions</a:t>
            </a:r>
          </a:p>
        </p:txBody>
      </p:sp>
      <p:sp>
        <p:nvSpPr>
          <p:cNvPr id="5" name="Oval 4">
            <a:extLst>
              <a:ext uri="{FF2B5EF4-FFF2-40B4-BE49-F238E27FC236}">
                <a16:creationId xmlns:a16="http://schemas.microsoft.com/office/drawing/2014/main" id="{E3F6BAF1-9CFD-A127-EF8F-F5561EB3EBD9}"/>
              </a:ext>
            </a:extLst>
          </p:cNvPr>
          <p:cNvSpPr/>
          <p:nvPr/>
        </p:nvSpPr>
        <p:spPr>
          <a:xfrm>
            <a:off x="4442492" y="1468279"/>
            <a:ext cx="3048000" cy="8382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This work’s contribution</a:t>
            </a:r>
          </a:p>
        </p:txBody>
      </p:sp>
      <p:sp>
        <p:nvSpPr>
          <p:cNvPr id="6" name="Down Arrow 5">
            <a:extLst>
              <a:ext uri="{FF2B5EF4-FFF2-40B4-BE49-F238E27FC236}">
                <a16:creationId xmlns:a16="http://schemas.microsoft.com/office/drawing/2014/main" id="{E3551CE1-A74F-1061-CC8F-A9320E22975A}"/>
              </a:ext>
            </a:extLst>
          </p:cNvPr>
          <p:cNvSpPr/>
          <p:nvPr/>
        </p:nvSpPr>
        <p:spPr>
          <a:xfrm>
            <a:off x="5737892" y="2306479"/>
            <a:ext cx="457200" cy="685800"/>
          </a:xfrm>
          <a:prstGeom prst="downArrow">
            <a:avLst/>
          </a:prstGeom>
          <a:solidFill>
            <a:schemeClr val="tx1">
              <a:alpha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59D1C86A-3696-7ABF-AF79-844EBD512C95}"/>
              </a:ext>
            </a:extLst>
          </p:cNvPr>
          <p:cNvSpPr/>
          <p:nvPr/>
        </p:nvSpPr>
        <p:spPr>
          <a:xfrm>
            <a:off x="5737892" y="2712362"/>
            <a:ext cx="3869683" cy="2149564"/>
          </a:xfrm>
          <a:prstGeom prst="ellipse">
            <a:avLst/>
          </a:prstGeom>
          <a:solidFill>
            <a:srgbClr val="FF0000">
              <a:alpha val="5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Part II</a:t>
            </a:r>
          </a:p>
          <a:p>
            <a:pPr algn="ctr"/>
            <a:r>
              <a:rPr lang="en-US" dirty="0"/>
              <a:t>Understand Uncertainties in Open-world</a:t>
            </a:r>
          </a:p>
        </p:txBody>
      </p:sp>
      <p:sp>
        <p:nvSpPr>
          <p:cNvPr id="8" name="Oval 7">
            <a:extLst>
              <a:ext uri="{FF2B5EF4-FFF2-40B4-BE49-F238E27FC236}">
                <a16:creationId xmlns:a16="http://schemas.microsoft.com/office/drawing/2014/main" id="{5BFF1C59-4252-AC53-0E9D-6EFE4E612001}"/>
              </a:ext>
            </a:extLst>
          </p:cNvPr>
          <p:cNvSpPr/>
          <p:nvPr/>
        </p:nvSpPr>
        <p:spPr>
          <a:xfrm>
            <a:off x="2325409" y="2673712"/>
            <a:ext cx="3869683" cy="2149564"/>
          </a:xfrm>
          <a:prstGeom prst="ellipse">
            <a:avLst/>
          </a:prstGeom>
          <a:solidFill>
            <a:schemeClr val="accent1">
              <a:alpha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Part I</a:t>
            </a:r>
          </a:p>
          <a:p>
            <a:pPr algn="ctr"/>
            <a:r>
              <a:rPr lang="en-US" dirty="0"/>
              <a:t>Deal with Challenges of Multimodal Information Extraction in Open-world</a:t>
            </a:r>
          </a:p>
        </p:txBody>
      </p:sp>
      <p:sp>
        <p:nvSpPr>
          <p:cNvPr id="9" name="TextBox 8">
            <a:extLst>
              <a:ext uri="{FF2B5EF4-FFF2-40B4-BE49-F238E27FC236}">
                <a16:creationId xmlns:a16="http://schemas.microsoft.com/office/drawing/2014/main" id="{5ECAA426-D692-0745-BA61-B4B900AB305B}"/>
              </a:ext>
            </a:extLst>
          </p:cNvPr>
          <p:cNvSpPr txBox="1"/>
          <p:nvPr/>
        </p:nvSpPr>
        <p:spPr>
          <a:xfrm>
            <a:off x="3489992" y="4959851"/>
            <a:ext cx="4953000" cy="646331"/>
          </a:xfrm>
          <a:prstGeom prst="rect">
            <a:avLst/>
          </a:prstGeom>
          <a:noFill/>
        </p:spPr>
        <p:txBody>
          <a:bodyPr wrap="square" rtlCol="0">
            <a:spAutoFit/>
          </a:bodyPr>
          <a:lstStyle/>
          <a:p>
            <a:pPr algn="ctr"/>
            <a:r>
              <a:rPr lang="en-US" b="1" dirty="0">
                <a:latin typeface="Arial" pitchFamily="34" charset="0"/>
                <a:cs typeface="Arial" pitchFamily="34" charset="0"/>
              </a:rPr>
              <a:t>Seek to move forward Data-Driven Decision Making in real-word applications</a:t>
            </a: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37685057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AE96-130B-B54F-BD31-C09C35BC3A42}"/>
              </a:ext>
            </a:extLst>
          </p:cNvPr>
          <p:cNvSpPr>
            <a:spLocks noGrp="1"/>
          </p:cNvSpPr>
          <p:nvPr>
            <p:ph type="title"/>
          </p:nvPr>
        </p:nvSpPr>
        <p:spPr/>
        <p:txBody>
          <a:bodyPr>
            <a:normAutofit/>
          </a:bodyPr>
          <a:lstStyle/>
          <a:p>
            <a:r>
              <a:rPr lang="en-US"/>
              <a:t>Video Feature Extraction Evaluation</a:t>
            </a:r>
          </a:p>
        </p:txBody>
      </p:sp>
      <p:sp>
        <p:nvSpPr>
          <p:cNvPr id="16" name="Text Placeholder 15">
            <a:extLst>
              <a:ext uri="{FF2B5EF4-FFF2-40B4-BE49-F238E27FC236}">
                <a16:creationId xmlns:a16="http://schemas.microsoft.com/office/drawing/2014/main" id="{B339C408-B4DC-45D4-802A-A7CA369A0CEF}"/>
              </a:ext>
            </a:extLst>
          </p:cNvPr>
          <p:cNvSpPr>
            <a:spLocks noGrp="1"/>
          </p:cNvSpPr>
          <p:nvPr>
            <p:ph type="body" sz="quarter" idx="11"/>
          </p:nvPr>
        </p:nvSpPr>
        <p:spPr>
          <a:xfrm>
            <a:off x="453421" y="1207931"/>
            <a:ext cx="5364480" cy="4945890"/>
          </a:xfrm>
        </p:spPr>
        <p:txBody>
          <a:bodyPr/>
          <a:lstStyle/>
          <a:p>
            <a:r>
              <a:rPr lang="en-US" sz="2000" dirty="0"/>
              <a:t>Metrics used: </a:t>
            </a:r>
            <a:br>
              <a:rPr lang="en-US" sz="2000" dirty="0"/>
            </a:br>
            <a:r>
              <a:rPr lang="en-US" sz="2000" dirty="0"/>
              <a:t>			</a:t>
            </a:r>
          </a:p>
          <a:p>
            <a:endParaRPr lang="en-US" sz="2000" dirty="0"/>
          </a:p>
          <a:p>
            <a:endParaRPr lang="en-US" sz="2000" dirty="0"/>
          </a:p>
          <a:p>
            <a:r>
              <a:rPr lang="en-US" sz="2000" dirty="0"/>
              <a:t>Trained YOLO v3 and YOLO v4 on the 9400+ and 12200+ datasets with 6 classes to detect gender, clothes and color</a:t>
            </a:r>
          </a:p>
          <a:p>
            <a:endParaRPr lang="en-US" dirty="0"/>
          </a:p>
          <a:p>
            <a:endParaRPr lang="en-US" dirty="0"/>
          </a:p>
          <a:p>
            <a:endParaRPr lang="en-US" dirty="0"/>
          </a:p>
          <a:p>
            <a:endParaRPr lang="en-US" dirty="0"/>
          </a:p>
          <a:p>
            <a:pPr marL="0" indent="0">
              <a:lnSpc>
                <a:spcPct val="200000"/>
              </a:lnSpc>
              <a:buNone/>
            </a:pPr>
            <a:endParaRPr lang="en-US" dirty="0"/>
          </a:p>
          <a:p>
            <a:r>
              <a:rPr lang="en-US" sz="2000" dirty="0"/>
              <a:t>YOLO v4 with the largest dataset performed best</a:t>
            </a:r>
          </a:p>
        </p:txBody>
      </p:sp>
      <p:sp>
        <p:nvSpPr>
          <p:cNvPr id="5" name="Slide Number Placeholder 4">
            <a:extLst>
              <a:ext uri="{FF2B5EF4-FFF2-40B4-BE49-F238E27FC236}">
                <a16:creationId xmlns:a16="http://schemas.microsoft.com/office/drawing/2014/main" id="{702E729F-94DF-CC4D-906D-90AAADC3E1DC}"/>
              </a:ext>
            </a:extLst>
          </p:cNvPr>
          <p:cNvSpPr>
            <a:spLocks noGrp="1"/>
          </p:cNvSpPr>
          <p:nvPr>
            <p:ph type="sldNum" sz="quarter" idx="17"/>
          </p:nvPr>
        </p:nvSpPr>
        <p:spPr/>
        <p:txBody>
          <a:bodyPr/>
          <a:lstStyle/>
          <a:p>
            <a:fld id="{32A2F39E-E4DB-494E-AB40-38356C65078C}" type="slidenum">
              <a:rPr lang="en-US" smtClean="0">
                <a:solidFill>
                  <a:srgbClr val="000000">
                    <a:lumMod val="50000"/>
                    <a:lumOff val="50000"/>
                  </a:srgbClr>
                </a:solidFill>
              </a:rPr>
              <a:pPr/>
              <a:t>90</a:t>
            </a:fld>
            <a:endParaRPr lang="en-US">
              <a:solidFill>
                <a:srgbClr val="000000">
                  <a:lumMod val="50000"/>
                  <a:lumOff val="50000"/>
                </a:srgbClr>
              </a:solidFill>
            </a:endParaRPr>
          </a:p>
        </p:txBody>
      </p:sp>
      <p:graphicFrame>
        <p:nvGraphicFramePr>
          <p:cNvPr id="20" name="Chart 19">
            <a:extLst>
              <a:ext uri="{FF2B5EF4-FFF2-40B4-BE49-F238E27FC236}">
                <a16:creationId xmlns:a16="http://schemas.microsoft.com/office/drawing/2014/main" id="{468F5658-9B12-4801-9260-06A05B5426AC}"/>
              </a:ext>
            </a:extLst>
          </p:cNvPr>
          <p:cNvGraphicFramePr>
            <a:graphicFrameLocks/>
          </p:cNvGraphicFramePr>
          <p:nvPr/>
        </p:nvGraphicFramePr>
        <p:xfrm>
          <a:off x="1142739" y="3680876"/>
          <a:ext cx="4093483" cy="2292864"/>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 6">
            <a:extLst>
              <a:ext uri="{FF2B5EF4-FFF2-40B4-BE49-F238E27FC236}">
                <a16:creationId xmlns:a16="http://schemas.microsoft.com/office/drawing/2014/main" id="{E2085A82-3230-7F45-A8F0-7C20959090F1}"/>
              </a:ext>
            </a:extLst>
          </p:cNvPr>
          <p:cNvGrpSpPr/>
          <p:nvPr/>
        </p:nvGrpSpPr>
        <p:grpSpPr>
          <a:xfrm>
            <a:off x="917200" y="1645142"/>
            <a:ext cx="4427625" cy="1008741"/>
            <a:chOff x="1531154" y="1020484"/>
            <a:chExt cx="4427625" cy="1008741"/>
          </a:xfrm>
        </p:grpSpPr>
        <p:pic>
          <p:nvPicPr>
            <p:cNvPr id="10" name="Picture 9" descr="A close up of a clock&#10;&#10;Description automatically generated">
              <a:extLst>
                <a:ext uri="{FF2B5EF4-FFF2-40B4-BE49-F238E27FC236}">
                  <a16:creationId xmlns:a16="http://schemas.microsoft.com/office/drawing/2014/main" id="{7467483C-A140-EF43-B819-FCF391D78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154" y="1020484"/>
              <a:ext cx="4427625" cy="670187"/>
            </a:xfrm>
            <a:prstGeom prst="rect">
              <a:avLst/>
            </a:prstGeom>
          </p:spPr>
        </p:pic>
        <p:sp>
          <p:nvSpPr>
            <p:cNvPr id="6" name="TextBox 5">
              <a:extLst>
                <a:ext uri="{FF2B5EF4-FFF2-40B4-BE49-F238E27FC236}">
                  <a16:creationId xmlns:a16="http://schemas.microsoft.com/office/drawing/2014/main" id="{AF36302A-3A7E-2448-BF96-746ECED713BF}"/>
                </a:ext>
              </a:extLst>
            </p:cNvPr>
            <p:cNvSpPr txBox="1"/>
            <p:nvPr/>
          </p:nvSpPr>
          <p:spPr>
            <a:xfrm>
              <a:off x="2533312" y="1690671"/>
              <a:ext cx="2540247" cy="338554"/>
            </a:xfrm>
            <a:prstGeom prst="rect">
              <a:avLst/>
            </a:prstGeom>
            <a:noFill/>
          </p:spPr>
          <p:txBody>
            <a:bodyPr wrap="none" rtlCol="0">
              <a:spAutoFit/>
            </a:bodyPr>
            <a:lstStyle/>
            <a:p>
              <a:r>
                <a:rPr lang="en-US" sz="1600" b="1" dirty="0"/>
                <a:t>Mean Average Precision</a:t>
              </a:r>
              <a:endParaRPr lang="en-US" sz="1600" b="1" dirty="0">
                <a:solidFill>
                  <a:schemeClr val="tx2"/>
                </a:solidFill>
              </a:endParaRPr>
            </a:p>
          </p:txBody>
        </p:sp>
      </p:grpSp>
      <p:sp>
        <p:nvSpPr>
          <p:cNvPr id="12" name="TextBox 11">
            <a:extLst>
              <a:ext uri="{FF2B5EF4-FFF2-40B4-BE49-F238E27FC236}">
                <a16:creationId xmlns:a16="http://schemas.microsoft.com/office/drawing/2014/main" id="{F679D730-E378-EAE2-B6BB-A81559B24868}"/>
              </a:ext>
            </a:extLst>
          </p:cNvPr>
          <p:cNvSpPr txBox="1"/>
          <p:nvPr/>
        </p:nvSpPr>
        <p:spPr>
          <a:xfrm>
            <a:off x="6374101" y="1490008"/>
            <a:ext cx="511249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2"/>
                </a:solidFill>
              </a:rPr>
              <a:t>For performance evaluation of YOLO for new classes in Surveillance Videos, we used mean average precision (</a:t>
            </a:r>
            <a:r>
              <a:rPr lang="en-US" sz="2400" dirty="0" err="1">
                <a:solidFill>
                  <a:schemeClr val="tx2"/>
                </a:solidFill>
              </a:rPr>
              <a:t>mAP</a:t>
            </a:r>
            <a:r>
              <a:rPr lang="en-US" sz="2400" dirty="0">
                <a:solidFill>
                  <a:schemeClr val="tx2"/>
                </a:solidFill>
              </a:rPr>
              <a:t>) as performance metric.</a:t>
            </a:r>
          </a:p>
          <a:p>
            <a:pPr marL="285750" indent="-285750">
              <a:buFont typeface="Arial" panose="020B0604020202020204" pitchFamily="34" charset="0"/>
              <a:buChar char="•"/>
            </a:pPr>
            <a:r>
              <a:rPr lang="en-US" sz="2400" dirty="0">
                <a:solidFill>
                  <a:schemeClr val="tx2"/>
                </a:solidFill>
              </a:rPr>
              <a:t>The graph shows the </a:t>
            </a:r>
            <a:r>
              <a:rPr lang="en-US" sz="2400" dirty="0" err="1">
                <a:solidFill>
                  <a:schemeClr val="tx2"/>
                </a:solidFill>
              </a:rPr>
              <a:t>mAP</a:t>
            </a:r>
            <a:r>
              <a:rPr lang="en-US" sz="2400" dirty="0">
                <a:solidFill>
                  <a:schemeClr val="tx2"/>
                </a:solidFill>
              </a:rPr>
              <a:t> values for gender and clothes classes.</a:t>
            </a:r>
          </a:p>
          <a:p>
            <a:pPr marL="285750" indent="-285750">
              <a:buFont typeface="Arial" panose="020B0604020202020204" pitchFamily="34" charset="0"/>
              <a:buChar char="•"/>
            </a:pPr>
            <a:r>
              <a:rPr lang="en-US" sz="2400" dirty="0">
                <a:solidFill>
                  <a:schemeClr val="tx2"/>
                </a:solidFill>
              </a:rPr>
              <a:t>For gender, we obtained </a:t>
            </a:r>
            <a:r>
              <a:rPr lang="en-US" sz="2400" dirty="0" err="1">
                <a:solidFill>
                  <a:schemeClr val="tx2"/>
                </a:solidFill>
              </a:rPr>
              <a:t>mAP</a:t>
            </a:r>
            <a:r>
              <a:rPr lang="en-US" sz="2400" dirty="0">
                <a:solidFill>
                  <a:schemeClr val="tx2"/>
                </a:solidFill>
              </a:rPr>
              <a:t> score of 68</a:t>
            </a:r>
          </a:p>
          <a:p>
            <a:pPr marL="285750" indent="-285750">
              <a:buFont typeface="Arial" panose="020B0604020202020204" pitchFamily="34" charset="0"/>
              <a:buChar char="•"/>
            </a:pPr>
            <a:r>
              <a:rPr lang="en-US" sz="2400" dirty="0">
                <a:solidFill>
                  <a:schemeClr val="tx2"/>
                </a:solidFill>
              </a:rPr>
              <a:t>For colored clothes, we obtained </a:t>
            </a:r>
            <a:r>
              <a:rPr lang="en-US" sz="2400" dirty="0" err="1">
                <a:solidFill>
                  <a:schemeClr val="tx2"/>
                </a:solidFill>
              </a:rPr>
              <a:t>mAP</a:t>
            </a:r>
            <a:r>
              <a:rPr lang="en-US" sz="2400" dirty="0">
                <a:solidFill>
                  <a:schemeClr val="tx2"/>
                </a:solidFill>
              </a:rPr>
              <a:t> score of 58 </a:t>
            </a:r>
          </a:p>
        </p:txBody>
      </p:sp>
      <p:pic>
        <p:nvPicPr>
          <p:cNvPr id="13" name="Picture 12">
            <a:extLst>
              <a:ext uri="{FF2B5EF4-FFF2-40B4-BE49-F238E27FC236}">
                <a16:creationId xmlns:a16="http://schemas.microsoft.com/office/drawing/2014/main" id="{498FB0FF-343C-320B-3E55-FEAB089F2BBC}"/>
              </a:ext>
            </a:extLst>
          </p:cNvPr>
          <p:cNvPicPr>
            <a:picLocks noChangeAspect="1"/>
          </p:cNvPicPr>
          <p:nvPr/>
        </p:nvPicPr>
        <p:blipFill>
          <a:blip r:embed="rId4"/>
          <a:stretch>
            <a:fillRect/>
          </a:stretch>
        </p:blipFill>
        <p:spPr>
          <a:xfrm>
            <a:off x="6099656" y="1207931"/>
            <a:ext cx="5175144" cy="3042793"/>
          </a:xfrm>
          <a:prstGeom prst="rect">
            <a:avLst/>
          </a:prstGeom>
        </p:spPr>
      </p:pic>
      <p:sp>
        <p:nvSpPr>
          <p:cNvPr id="14" name="Text Placeholder 15">
            <a:extLst>
              <a:ext uri="{FF2B5EF4-FFF2-40B4-BE49-F238E27FC236}">
                <a16:creationId xmlns:a16="http://schemas.microsoft.com/office/drawing/2014/main" id="{FBE84BD2-83D6-C0DA-BB1C-94890D3275E1}"/>
              </a:ext>
            </a:extLst>
          </p:cNvPr>
          <p:cNvSpPr txBox="1">
            <a:spLocks/>
          </p:cNvSpPr>
          <p:nvPr/>
        </p:nvSpPr>
        <p:spPr>
          <a:xfrm>
            <a:off x="6431300" y="4500543"/>
            <a:ext cx="5364480" cy="1653277"/>
          </a:xfrm>
          <a:prstGeom prst="rect">
            <a:avLst/>
          </a:prstGeom>
        </p:spPr>
        <p:txBody>
          <a:bodyPr vert="horz" lIns="91440" tIns="45720" rIns="91440" bIns="45720" rtlCol="0">
            <a:noAutofit/>
          </a:bodyPr>
          <a:lstStyle>
            <a:lvl1pPr marL="203814" indent="-203814" algn="l" defTabSz="822862" rtl="0" eaLnBrk="1" latinLnBrk="0" hangingPunct="1">
              <a:lnSpc>
                <a:spcPct val="100000"/>
              </a:lnSpc>
              <a:spcBef>
                <a:spcPts val="0"/>
              </a:spcBef>
              <a:spcAft>
                <a:spcPts val="800"/>
              </a:spcAft>
              <a:buFont typeface="Arial" panose="020B0604020202020204" pitchFamily="34" charset="0"/>
              <a:buChar char="•"/>
              <a:tabLst/>
              <a:defRPr sz="1867" b="0" kern="1200">
                <a:solidFill>
                  <a:schemeClr val="tx2"/>
                </a:solidFill>
                <a:latin typeface="+mn-lt"/>
                <a:ea typeface="+mn-ea"/>
                <a:cs typeface="+mn-cs"/>
              </a:defRPr>
            </a:lvl1pPr>
            <a:lvl2pPr marL="529153" indent="-116414" algn="l" defTabSz="822862" rtl="0" eaLnBrk="1" latinLnBrk="0" hangingPunct="1">
              <a:lnSpc>
                <a:spcPct val="100000"/>
              </a:lnSpc>
              <a:spcBef>
                <a:spcPts val="267"/>
              </a:spcBef>
              <a:spcAft>
                <a:spcPts val="800"/>
              </a:spcAft>
              <a:buFont typeface="Arial" panose="020B0604020202020204" pitchFamily="34" charset="0"/>
              <a:buChar char="–"/>
              <a:tabLst/>
              <a:defRPr lang="en-US" sz="1867" kern="1200" dirty="0" smtClean="0">
                <a:solidFill>
                  <a:schemeClr val="tx2"/>
                </a:solidFill>
                <a:latin typeface="Arial" panose="020B0604020202020204" pitchFamily="34" charset="0"/>
                <a:ea typeface="+mn-ea"/>
                <a:cs typeface="Arial" panose="020B0604020202020204" pitchFamily="34" charset="0"/>
              </a:defRPr>
            </a:lvl2pPr>
            <a:lvl3pPr marL="759865" indent="-137581" algn="l" defTabSz="822862" rtl="0" eaLnBrk="1" latinLnBrk="0" hangingPunct="1">
              <a:lnSpc>
                <a:spcPct val="100000"/>
              </a:lnSpc>
              <a:spcBef>
                <a:spcPts val="267"/>
              </a:spcBef>
              <a:spcAft>
                <a:spcPts val="800"/>
              </a:spcAft>
              <a:buFont typeface="Arial" panose="020B0604020202020204" pitchFamily="34" charset="0"/>
              <a:buChar char="–"/>
              <a:defRPr sz="1467" kern="1200">
                <a:solidFill>
                  <a:schemeClr val="tx2"/>
                </a:solidFill>
                <a:latin typeface="+mn-lt"/>
                <a:ea typeface="+mn-ea"/>
                <a:cs typeface="+mn-cs"/>
              </a:defRPr>
            </a:lvl3pPr>
            <a:lvl4pPr marL="1440007" indent="-205714" algn="l" defTabSz="822862" rtl="0" eaLnBrk="1" latinLnBrk="0" hangingPunct="1">
              <a:lnSpc>
                <a:spcPct val="95000"/>
              </a:lnSpc>
              <a:spcBef>
                <a:spcPts val="0"/>
              </a:spcBef>
              <a:spcAft>
                <a:spcPts val="667"/>
              </a:spcAft>
              <a:buFont typeface="Arial" panose="020B0604020202020204" pitchFamily="34" charset="0"/>
              <a:buChar char="–"/>
              <a:defRPr sz="1680" kern="1200">
                <a:solidFill>
                  <a:schemeClr val="accent3"/>
                </a:solidFill>
                <a:latin typeface="+mn-lt"/>
                <a:ea typeface="+mn-ea"/>
                <a:cs typeface="+mn-cs"/>
              </a:defRPr>
            </a:lvl4pPr>
            <a:lvl5pPr marL="1851440" indent="-205714" algn="l" defTabSz="822862" rtl="0" eaLnBrk="1" latinLnBrk="0" hangingPunct="1">
              <a:lnSpc>
                <a:spcPct val="95000"/>
              </a:lnSpc>
              <a:spcBef>
                <a:spcPts val="0"/>
              </a:spcBef>
              <a:spcAft>
                <a:spcPts val="667"/>
              </a:spcAft>
              <a:buFont typeface="Arial" panose="020B0604020202020204" pitchFamily="34" charset="0"/>
              <a:buChar char="•"/>
              <a:defRPr sz="1680" kern="1200">
                <a:solidFill>
                  <a:schemeClr val="accent3"/>
                </a:solidFill>
                <a:latin typeface="+mn-lt"/>
                <a:ea typeface="+mn-ea"/>
                <a:cs typeface="+mn-cs"/>
              </a:defRPr>
            </a:lvl5pPr>
            <a:lvl6pPr marL="2262866"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6pPr>
            <a:lvl7pPr marL="2674300"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7pPr>
            <a:lvl8pPr marL="3085730"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8pPr>
            <a:lvl9pPr marL="3497162" indent="-205714" algn="l" defTabSz="822862" rtl="0" eaLnBrk="1" latinLnBrk="0" hangingPunct="1">
              <a:lnSpc>
                <a:spcPct val="90000"/>
              </a:lnSpc>
              <a:spcBef>
                <a:spcPts val="449"/>
              </a:spcBef>
              <a:buFont typeface="Arial" panose="020B0604020202020204" pitchFamily="34" charset="0"/>
              <a:buChar char="•"/>
              <a:defRPr sz="1620" kern="1200">
                <a:solidFill>
                  <a:schemeClr val="tx1"/>
                </a:solidFill>
                <a:latin typeface="+mn-lt"/>
                <a:ea typeface="+mn-ea"/>
                <a:cs typeface="+mn-cs"/>
              </a:defRPr>
            </a:lvl9pPr>
          </a:lstStyle>
          <a:p>
            <a:r>
              <a:rPr lang="en-US" sz="2000" dirty="0"/>
              <a:t>8 color classes. Each class with 50 people</a:t>
            </a:r>
          </a:p>
          <a:p>
            <a:r>
              <a:rPr lang="en-US" sz="2000" dirty="0"/>
              <a:t>precision and recall stats was calculated as 1 color vs other 7 colors</a:t>
            </a:r>
          </a:p>
        </p:txBody>
      </p:sp>
      <p:sp>
        <p:nvSpPr>
          <p:cNvPr id="15" name="TextBox 14">
            <a:extLst>
              <a:ext uri="{FF2B5EF4-FFF2-40B4-BE49-F238E27FC236}">
                <a16:creationId xmlns:a16="http://schemas.microsoft.com/office/drawing/2014/main" id="{A854CDB2-6817-B694-9464-3462D64BC807}"/>
              </a:ext>
            </a:extLst>
          </p:cNvPr>
          <p:cNvSpPr txBox="1"/>
          <p:nvPr/>
        </p:nvSpPr>
        <p:spPr>
          <a:xfrm>
            <a:off x="530900" y="1768302"/>
            <a:ext cx="511249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2"/>
                </a:solidFill>
              </a:rPr>
              <a:t>For performance evaluation of color sampling method, we used precision, recall, and F1-score as performance metric.</a:t>
            </a:r>
          </a:p>
          <a:p>
            <a:pPr marL="285750" indent="-285750">
              <a:buFont typeface="Arial" panose="020B0604020202020204" pitchFamily="34" charset="0"/>
              <a:buChar char="•"/>
            </a:pPr>
            <a:r>
              <a:rPr lang="en-US" sz="2400" dirty="0">
                <a:solidFill>
                  <a:schemeClr val="tx2"/>
                </a:solidFill>
              </a:rPr>
              <a:t>We used fashion images as dataset</a:t>
            </a:r>
            <a:br>
              <a:rPr lang="en-US" sz="2400" dirty="0">
                <a:solidFill>
                  <a:schemeClr val="tx2"/>
                </a:solidFill>
              </a:rPr>
            </a:br>
            <a:r>
              <a:rPr lang="en-US" sz="2400" dirty="0">
                <a:solidFill>
                  <a:schemeClr val="tx2"/>
                </a:solidFill>
              </a:rPr>
              <a:t>having clothes with 8 colors</a:t>
            </a:r>
          </a:p>
          <a:p>
            <a:pPr marL="285750" indent="-285750">
              <a:buFont typeface="Arial" panose="020B0604020202020204" pitchFamily="34" charset="0"/>
              <a:buChar char="•"/>
            </a:pPr>
            <a:r>
              <a:rPr lang="en-US" sz="2400" dirty="0">
                <a:solidFill>
                  <a:schemeClr val="tx2"/>
                </a:solidFill>
              </a:rPr>
              <a:t>Each class has 50 people</a:t>
            </a:r>
          </a:p>
          <a:p>
            <a:pPr marL="285750" indent="-285750">
              <a:buFont typeface="Arial" panose="020B0604020202020204" pitchFamily="34" charset="0"/>
              <a:buChar char="•"/>
            </a:pPr>
            <a:r>
              <a:rPr lang="en-US" sz="2400" dirty="0">
                <a:solidFill>
                  <a:schemeClr val="tx2"/>
                </a:solidFill>
              </a:rPr>
              <a:t>On Avg, color sampling method obtained 95% F1-score</a:t>
            </a:r>
          </a:p>
        </p:txBody>
      </p:sp>
    </p:spTree>
    <p:extLst>
      <p:ext uri="{BB962C8B-B14F-4D97-AF65-F5344CB8AC3E}">
        <p14:creationId xmlns:p14="http://schemas.microsoft.com/office/powerpoint/2010/main" val="132409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xEl>
                                              <p:pRg st="3" end="3"/>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6">
                                            <p:txEl>
                                              <p:pRg st="9" end="9"/>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Graphic spid="20" grpId="0">
        <p:bldAsOne/>
      </p:bldGraphic>
      <p:bldP spid="12" grpId="0"/>
      <p:bldP spid="14" grpId="0"/>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3EB70-39CE-7C34-EB4A-A0A8C770ECD5}"/>
              </a:ext>
            </a:extLst>
          </p:cNvPr>
          <p:cNvSpPr>
            <a:spLocks noGrp="1"/>
          </p:cNvSpPr>
          <p:nvPr>
            <p:ph type="title"/>
          </p:nvPr>
        </p:nvSpPr>
        <p:spPr/>
        <p:txBody>
          <a:bodyPr/>
          <a:lstStyle/>
          <a:p>
            <a:r>
              <a:rPr lang="en-US" dirty="0"/>
              <a:t>Demo Details</a:t>
            </a:r>
          </a:p>
        </p:txBody>
      </p:sp>
      <p:sp>
        <p:nvSpPr>
          <p:cNvPr id="3" name="Content Placeholder 2">
            <a:extLst>
              <a:ext uri="{FF2B5EF4-FFF2-40B4-BE49-F238E27FC236}">
                <a16:creationId xmlns:a16="http://schemas.microsoft.com/office/drawing/2014/main" id="{3067D9B3-17D1-99EB-862D-9C546FCF0544}"/>
              </a:ext>
            </a:extLst>
          </p:cNvPr>
          <p:cNvSpPr>
            <a:spLocks noGrp="1"/>
          </p:cNvSpPr>
          <p:nvPr>
            <p:ph sz="quarter" idx="12"/>
          </p:nvPr>
        </p:nvSpPr>
        <p:spPr/>
        <p:txBody>
          <a:bodyPr/>
          <a:lstStyle/>
          <a:p>
            <a:r>
              <a:rPr lang="en-US" dirty="0"/>
              <a:t>Step 1: create a missing person incident or upload an example with user input</a:t>
            </a:r>
          </a:p>
          <a:p>
            <a:r>
              <a:rPr lang="en-US" dirty="0"/>
              <a:t>Step 2: create predicates – features to search for</a:t>
            </a:r>
          </a:p>
          <a:p>
            <a:r>
              <a:rPr lang="en-US" dirty="0"/>
              <a:t>Step 3: perform schema mapping from features to global schema</a:t>
            </a:r>
          </a:p>
          <a:p>
            <a:r>
              <a:rPr lang="en-US" dirty="0"/>
              <a:t>Step 4+5: Perform SQL JOIN among different data sources</a:t>
            </a:r>
          </a:p>
          <a:p>
            <a:pPr lvl="1"/>
            <a:r>
              <a:rPr lang="en-US" dirty="0"/>
              <a:t>Combine the results</a:t>
            </a:r>
          </a:p>
          <a:p>
            <a:r>
              <a:rPr lang="en-US" dirty="0"/>
              <a:t>Step 6 (different viewpoints): there are three possible viewpoints the user can choose from to see the results: list, map, and timeline. </a:t>
            </a:r>
          </a:p>
          <a:p>
            <a:pPr lvl="1"/>
            <a:r>
              <a:rPr lang="en-US" dirty="0"/>
              <a:t>List shows the matching incidents in order</a:t>
            </a:r>
          </a:p>
          <a:p>
            <a:pPr lvl="1"/>
            <a:r>
              <a:rPr lang="en-US" dirty="0"/>
              <a:t>Map shows the places where the incidents were found</a:t>
            </a:r>
          </a:p>
          <a:p>
            <a:pPr lvl="1"/>
            <a:r>
              <a:rPr lang="en-US" dirty="0"/>
              <a:t>Timeline shows time progression on the results</a:t>
            </a:r>
          </a:p>
        </p:txBody>
      </p:sp>
      <p:sp>
        <p:nvSpPr>
          <p:cNvPr id="4" name="Footer Placeholder 3">
            <a:extLst>
              <a:ext uri="{FF2B5EF4-FFF2-40B4-BE49-F238E27FC236}">
                <a16:creationId xmlns:a16="http://schemas.microsoft.com/office/drawing/2014/main" id="{82D872F2-26F1-FDA5-E22F-C47ACD8CC7D7}"/>
              </a:ext>
            </a:extLst>
          </p:cNvPr>
          <p:cNvSpPr>
            <a:spLocks noGrp="1"/>
          </p:cNvSpPr>
          <p:nvPr>
            <p:ph type="ftr" sz="quarter" idx="4294967295"/>
          </p:nvPr>
        </p:nvSpPr>
        <p:spPr>
          <a:xfrm>
            <a:off x="2083796" y="6635656"/>
            <a:ext cx="8024408" cy="213333"/>
          </a:xfrm>
        </p:spPr>
        <p:txBody>
          <a:bodyPr/>
          <a:lstStyle/>
          <a:p>
            <a:r>
              <a:rPr lang="en-US"/>
              <a:t>Mark pages according to the proprietary level of information as described in Company Procedure J103 (or remove)</a:t>
            </a:r>
          </a:p>
        </p:txBody>
      </p:sp>
      <p:sp>
        <p:nvSpPr>
          <p:cNvPr id="5" name="Slide Number Placeholder 4">
            <a:extLst>
              <a:ext uri="{FF2B5EF4-FFF2-40B4-BE49-F238E27FC236}">
                <a16:creationId xmlns:a16="http://schemas.microsoft.com/office/drawing/2014/main" id="{C51337EA-8946-73B4-A3CF-DB74E296C7E0}"/>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91</a:t>
            </a:fld>
            <a:endParaRPr lang="en-US">
              <a:solidFill>
                <a:srgbClr val="000000">
                  <a:lumMod val="50000"/>
                  <a:lumOff val="50000"/>
                </a:srgbClr>
              </a:solidFill>
            </a:endParaRPr>
          </a:p>
        </p:txBody>
      </p:sp>
      <p:sp>
        <p:nvSpPr>
          <p:cNvPr id="6" name="Text Placeholder 5">
            <a:extLst>
              <a:ext uri="{FF2B5EF4-FFF2-40B4-BE49-F238E27FC236}">
                <a16:creationId xmlns:a16="http://schemas.microsoft.com/office/drawing/2014/main" id="{257F450A-9551-39CC-A717-838840EE849D}"/>
              </a:ext>
            </a:extLst>
          </p:cNvPr>
          <p:cNvSpPr>
            <a:spLocks noGrp="1"/>
          </p:cNvSpPr>
          <p:nvPr>
            <p:ph type="body" sz="quarter" idx="4294967295"/>
          </p:nvPr>
        </p:nvSpPr>
        <p:spPr>
          <a:xfrm>
            <a:off x="3189482" y="1"/>
            <a:ext cx="5813039" cy="260729"/>
          </a:xfrm>
        </p:spPr>
        <p:txBody>
          <a:bodyPr>
            <a:normAutofit fontScale="55000" lnSpcReduction="20000"/>
          </a:bodyPr>
          <a:lstStyle/>
          <a:p>
            <a:endParaRPr lang="en-US"/>
          </a:p>
        </p:txBody>
      </p:sp>
    </p:spTree>
    <p:extLst>
      <p:ext uri="{BB962C8B-B14F-4D97-AF65-F5344CB8AC3E}">
        <p14:creationId xmlns:p14="http://schemas.microsoft.com/office/powerpoint/2010/main" val="41020638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B6D4AF-B5D3-7844-8068-56E6CF0F8BAB}"/>
              </a:ext>
            </a:extLst>
          </p:cNvPr>
          <p:cNvGrpSpPr/>
          <p:nvPr/>
        </p:nvGrpSpPr>
        <p:grpSpPr>
          <a:xfrm>
            <a:off x="2874103" y="1677072"/>
            <a:ext cx="1296655" cy="1002410"/>
            <a:chOff x="7471656" y="2338746"/>
            <a:chExt cx="2294644" cy="1760422"/>
          </a:xfrm>
        </p:grpSpPr>
        <p:pic>
          <p:nvPicPr>
            <p:cNvPr id="5" name="Picture 4">
              <a:extLst>
                <a:ext uri="{FF2B5EF4-FFF2-40B4-BE49-F238E27FC236}">
                  <a16:creationId xmlns:a16="http://schemas.microsoft.com/office/drawing/2014/main" id="{C18834AF-6C19-6043-B91A-404994BBB924}"/>
                </a:ext>
              </a:extLst>
            </p:cNvPr>
            <p:cNvPicPr>
              <a:picLocks noChangeAspect="1"/>
            </p:cNvPicPr>
            <p:nvPr/>
          </p:nvPicPr>
          <p:blipFill rotWithShape="1">
            <a:blip r:embed="rId3"/>
            <a:srcRect t="50113" r="1544" b="9886"/>
            <a:stretch/>
          </p:blipFill>
          <p:spPr>
            <a:xfrm>
              <a:off x="7473588" y="2961809"/>
              <a:ext cx="2292712" cy="1137359"/>
            </a:xfrm>
            <a:prstGeom prst="rect">
              <a:avLst/>
            </a:prstGeom>
          </p:spPr>
        </p:pic>
        <p:pic>
          <p:nvPicPr>
            <p:cNvPr id="6" name="Picture 5">
              <a:extLst>
                <a:ext uri="{FF2B5EF4-FFF2-40B4-BE49-F238E27FC236}">
                  <a16:creationId xmlns:a16="http://schemas.microsoft.com/office/drawing/2014/main" id="{D60F9754-8FA7-D74D-A979-8B93AF22F1A5}"/>
                </a:ext>
              </a:extLst>
            </p:cNvPr>
            <p:cNvPicPr>
              <a:picLocks noChangeAspect="1"/>
            </p:cNvPicPr>
            <p:nvPr/>
          </p:nvPicPr>
          <p:blipFill rotWithShape="1">
            <a:blip r:embed="rId3"/>
            <a:srcRect r="176" b="77801"/>
            <a:stretch/>
          </p:blipFill>
          <p:spPr>
            <a:xfrm>
              <a:off x="7471656" y="2338746"/>
              <a:ext cx="2294644" cy="623064"/>
            </a:xfrm>
            <a:prstGeom prst="rect">
              <a:avLst/>
            </a:prstGeom>
          </p:spPr>
        </p:pic>
      </p:grpSp>
      <p:graphicFrame>
        <p:nvGraphicFramePr>
          <p:cNvPr id="7" name="Table 45">
            <a:extLst>
              <a:ext uri="{FF2B5EF4-FFF2-40B4-BE49-F238E27FC236}">
                <a16:creationId xmlns:a16="http://schemas.microsoft.com/office/drawing/2014/main" id="{8485A363-745F-3B4D-B4F0-157DADA1B23A}"/>
              </a:ext>
            </a:extLst>
          </p:cNvPr>
          <p:cNvGraphicFramePr>
            <a:graphicFrameLocks noGrp="1"/>
          </p:cNvGraphicFramePr>
          <p:nvPr/>
        </p:nvGraphicFramePr>
        <p:xfrm>
          <a:off x="1496473" y="1523048"/>
          <a:ext cx="954871" cy="1560722"/>
        </p:xfrm>
        <a:graphic>
          <a:graphicData uri="http://schemas.openxmlformats.org/drawingml/2006/table">
            <a:tbl>
              <a:tblPr firstRow="1" bandRow="1">
                <a:tableStyleId>{F2DE63D5-997A-4646-A377-4702673A728D}</a:tableStyleId>
              </a:tblPr>
              <a:tblGrid>
                <a:gridCol w="954871">
                  <a:extLst>
                    <a:ext uri="{9D8B030D-6E8A-4147-A177-3AD203B41FA5}">
                      <a16:colId xmlns:a16="http://schemas.microsoft.com/office/drawing/2014/main" val="2868828130"/>
                    </a:ext>
                  </a:extLst>
                </a:gridCol>
              </a:tblGrid>
              <a:tr h="291986">
                <a:tc>
                  <a:txBody>
                    <a:bodyPr/>
                    <a:lstStyle/>
                    <a:p>
                      <a:r>
                        <a:rPr lang="en-US" sz="900" err="1">
                          <a:solidFill>
                            <a:schemeClr val="tx1"/>
                          </a:solidFill>
                        </a:rPr>
                        <a:t>people_report</a:t>
                      </a:r>
                      <a:endParaRPr lang="en-US" sz="900">
                        <a:solidFill>
                          <a:schemeClr val="tx1"/>
                        </a:solidFill>
                      </a:endParaRPr>
                    </a:p>
                  </a:txBody>
                  <a:tcPr marL="74295" marR="74295" marT="37148" marB="37148">
                    <a:solidFill>
                      <a:srgbClr val="D6F0FD"/>
                    </a:solidFill>
                  </a:tcPr>
                </a:tc>
                <a:extLst>
                  <a:ext uri="{0D108BD9-81ED-4DB2-BD59-A6C34878D82A}">
                    <a16:rowId xmlns:a16="http://schemas.microsoft.com/office/drawing/2014/main" val="82258568"/>
                  </a:ext>
                </a:extLst>
              </a:tr>
              <a:tr h="211456">
                <a:tc>
                  <a:txBody>
                    <a:bodyPr/>
                    <a:lstStyle/>
                    <a:p>
                      <a:r>
                        <a:rPr lang="en-US" sz="900" err="1">
                          <a:solidFill>
                            <a:schemeClr val="tx1"/>
                          </a:solidFill>
                        </a:rPr>
                        <a:t>Hat_color</a:t>
                      </a:r>
                      <a:endParaRPr lang="en-US" sz="900">
                        <a:solidFill>
                          <a:schemeClr val="tx1"/>
                        </a:solidFill>
                      </a:endParaRPr>
                    </a:p>
                  </a:txBody>
                  <a:tcPr marL="74295" marR="74295" marT="37148" marB="37148"/>
                </a:tc>
                <a:extLst>
                  <a:ext uri="{0D108BD9-81ED-4DB2-BD59-A6C34878D82A}">
                    <a16:rowId xmlns:a16="http://schemas.microsoft.com/office/drawing/2014/main" val="1365240599"/>
                  </a:ext>
                </a:extLst>
              </a:tr>
              <a:tr h="211456">
                <a:tc>
                  <a:txBody>
                    <a:bodyPr/>
                    <a:lstStyle/>
                    <a:p>
                      <a:r>
                        <a:rPr lang="en-US" sz="900" err="1">
                          <a:solidFill>
                            <a:schemeClr val="tx1"/>
                          </a:solidFill>
                        </a:rPr>
                        <a:t>Hair_color</a:t>
                      </a:r>
                      <a:endParaRPr lang="en-US" sz="900">
                        <a:solidFill>
                          <a:schemeClr val="tx1"/>
                        </a:solidFill>
                      </a:endParaRPr>
                    </a:p>
                  </a:txBody>
                  <a:tcPr marL="74295" marR="74295" marT="37148" marB="37148"/>
                </a:tc>
                <a:extLst>
                  <a:ext uri="{0D108BD9-81ED-4DB2-BD59-A6C34878D82A}">
                    <a16:rowId xmlns:a16="http://schemas.microsoft.com/office/drawing/2014/main" val="3220215469"/>
                  </a:ext>
                </a:extLst>
              </a:tr>
              <a:tr h="211456">
                <a:tc>
                  <a:txBody>
                    <a:bodyPr/>
                    <a:lstStyle/>
                    <a:p>
                      <a:r>
                        <a:rPr lang="en-US" sz="900" err="1">
                          <a:solidFill>
                            <a:schemeClr val="tx1"/>
                          </a:solidFill>
                        </a:rPr>
                        <a:t>Shirts_color</a:t>
                      </a:r>
                      <a:endParaRPr lang="en-US" sz="900">
                        <a:solidFill>
                          <a:schemeClr val="tx1"/>
                        </a:solidFill>
                      </a:endParaRPr>
                    </a:p>
                  </a:txBody>
                  <a:tcPr marL="74295" marR="74295" marT="37148" marB="37148"/>
                </a:tc>
                <a:extLst>
                  <a:ext uri="{0D108BD9-81ED-4DB2-BD59-A6C34878D82A}">
                    <a16:rowId xmlns:a16="http://schemas.microsoft.com/office/drawing/2014/main" val="2495383711"/>
                  </a:ext>
                </a:extLst>
              </a:tr>
              <a:tr h="211456">
                <a:tc>
                  <a:txBody>
                    <a:bodyPr/>
                    <a:lstStyle/>
                    <a:p>
                      <a:r>
                        <a:rPr lang="en-US" sz="900" err="1">
                          <a:solidFill>
                            <a:schemeClr val="tx1"/>
                          </a:solidFill>
                        </a:rPr>
                        <a:t>Pants_color</a:t>
                      </a:r>
                      <a:endParaRPr lang="en-US" sz="900">
                        <a:solidFill>
                          <a:schemeClr val="tx1"/>
                        </a:solidFill>
                      </a:endParaRPr>
                    </a:p>
                  </a:txBody>
                  <a:tcPr marL="74295" marR="74295" marT="37148" marB="37148"/>
                </a:tc>
                <a:extLst>
                  <a:ext uri="{0D108BD9-81ED-4DB2-BD59-A6C34878D82A}">
                    <a16:rowId xmlns:a16="http://schemas.microsoft.com/office/drawing/2014/main" val="1247903971"/>
                  </a:ext>
                </a:extLst>
              </a:tr>
              <a:tr h="211456">
                <a:tc>
                  <a:txBody>
                    <a:bodyPr/>
                    <a:lstStyle/>
                    <a:p>
                      <a:r>
                        <a:rPr lang="en-US" sz="900" err="1">
                          <a:solidFill>
                            <a:schemeClr val="tx1"/>
                          </a:solidFill>
                        </a:rPr>
                        <a:t>Jacket_color</a:t>
                      </a:r>
                      <a:endParaRPr lang="en-US" sz="900">
                        <a:solidFill>
                          <a:schemeClr val="tx1"/>
                        </a:solidFill>
                      </a:endParaRPr>
                    </a:p>
                  </a:txBody>
                  <a:tcPr marL="74295" marR="74295" marT="37148" marB="37148"/>
                </a:tc>
                <a:extLst>
                  <a:ext uri="{0D108BD9-81ED-4DB2-BD59-A6C34878D82A}">
                    <a16:rowId xmlns:a16="http://schemas.microsoft.com/office/drawing/2014/main" val="4291690828"/>
                  </a:ext>
                </a:extLst>
              </a:tr>
              <a:tr h="211456">
                <a:tc>
                  <a:txBody>
                    <a:bodyPr/>
                    <a:lstStyle/>
                    <a:p>
                      <a:r>
                        <a:rPr lang="en-US" sz="900">
                          <a:solidFill>
                            <a:schemeClr val="tx1"/>
                          </a:solidFill>
                        </a:rPr>
                        <a:t>Gender</a:t>
                      </a:r>
                    </a:p>
                  </a:txBody>
                  <a:tcPr marL="74295" marR="74295" marT="37148" marB="37148"/>
                </a:tc>
                <a:extLst>
                  <a:ext uri="{0D108BD9-81ED-4DB2-BD59-A6C34878D82A}">
                    <a16:rowId xmlns:a16="http://schemas.microsoft.com/office/drawing/2014/main" val="52900348"/>
                  </a:ext>
                </a:extLst>
              </a:tr>
            </a:tbl>
          </a:graphicData>
        </a:graphic>
      </p:graphicFrame>
      <p:pic>
        <p:nvPicPr>
          <p:cNvPr id="8" name="Graphic 7" descr="Chevron arrows with solid fill">
            <a:extLst>
              <a:ext uri="{FF2B5EF4-FFF2-40B4-BE49-F238E27FC236}">
                <a16:creationId xmlns:a16="http://schemas.microsoft.com/office/drawing/2014/main" id="{49D749B6-0341-024E-8F1B-58F807C22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0720" y="2037531"/>
            <a:ext cx="486033" cy="486033"/>
          </a:xfrm>
          <a:prstGeom prst="rect">
            <a:avLst/>
          </a:prstGeom>
        </p:spPr>
      </p:pic>
      <p:graphicFrame>
        <p:nvGraphicFramePr>
          <p:cNvPr id="9" name="Table 45">
            <a:extLst>
              <a:ext uri="{FF2B5EF4-FFF2-40B4-BE49-F238E27FC236}">
                <a16:creationId xmlns:a16="http://schemas.microsoft.com/office/drawing/2014/main" id="{7DEBA37D-FB84-4843-B893-03E090706679}"/>
              </a:ext>
            </a:extLst>
          </p:cNvPr>
          <p:cNvGraphicFramePr>
            <a:graphicFrameLocks noGrp="1"/>
          </p:cNvGraphicFramePr>
          <p:nvPr/>
        </p:nvGraphicFramePr>
        <p:xfrm>
          <a:off x="4265094" y="1280983"/>
          <a:ext cx="985639" cy="1692337"/>
        </p:xfrm>
        <a:graphic>
          <a:graphicData uri="http://schemas.openxmlformats.org/drawingml/2006/table">
            <a:tbl>
              <a:tblPr firstRow="1" bandRow="1">
                <a:tableStyleId>{F2DE63D5-997A-4646-A377-4702673A728D}</a:tableStyleId>
              </a:tblPr>
              <a:tblGrid>
                <a:gridCol w="985639">
                  <a:extLst>
                    <a:ext uri="{9D8B030D-6E8A-4147-A177-3AD203B41FA5}">
                      <a16:colId xmlns:a16="http://schemas.microsoft.com/office/drawing/2014/main" val="2868828130"/>
                    </a:ext>
                  </a:extLst>
                </a:gridCol>
              </a:tblGrid>
              <a:tr h="348616">
                <a:tc>
                  <a:txBody>
                    <a:bodyPr/>
                    <a:lstStyle/>
                    <a:p>
                      <a:r>
                        <a:rPr lang="en-US" sz="900">
                          <a:solidFill>
                            <a:schemeClr val="tx1"/>
                          </a:solidFill>
                        </a:rPr>
                        <a:t>location_record</a:t>
                      </a:r>
                    </a:p>
                  </a:txBody>
                  <a:tcPr marL="74295" marR="74295" marT="37148" marB="37148">
                    <a:solidFill>
                      <a:srgbClr val="D6F0FD"/>
                    </a:solidFill>
                  </a:tcPr>
                </a:tc>
                <a:extLst>
                  <a:ext uri="{0D108BD9-81ED-4DB2-BD59-A6C34878D82A}">
                    <a16:rowId xmlns:a16="http://schemas.microsoft.com/office/drawing/2014/main" val="82258568"/>
                  </a:ext>
                </a:extLst>
              </a:tr>
              <a:tr h="211549">
                <a:tc>
                  <a:txBody>
                    <a:bodyPr/>
                    <a:lstStyle/>
                    <a:p>
                      <a:r>
                        <a:rPr lang="en-US" sz="900"/>
                        <a:t>latitude</a:t>
                      </a:r>
                    </a:p>
                  </a:txBody>
                  <a:tcPr marL="74295" marR="74295" marT="37148" marB="37148"/>
                </a:tc>
                <a:extLst>
                  <a:ext uri="{0D108BD9-81ED-4DB2-BD59-A6C34878D82A}">
                    <a16:rowId xmlns:a16="http://schemas.microsoft.com/office/drawing/2014/main" val="1365240599"/>
                  </a:ext>
                </a:extLst>
              </a:tr>
              <a:tr h="211549">
                <a:tc>
                  <a:txBody>
                    <a:bodyPr/>
                    <a:lstStyle/>
                    <a:p>
                      <a:r>
                        <a:rPr lang="en-US" sz="900"/>
                        <a:t>longitude</a:t>
                      </a:r>
                    </a:p>
                  </a:txBody>
                  <a:tcPr marL="74295" marR="74295" marT="37148" marB="37148"/>
                </a:tc>
                <a:extLst>
                  <a:ext uri="{0D108BD9-81ED-4DB2-BD59-A6C34878D82A}">
                    <a16:rowId xmlns:a16="http://schemas.microsoft.com/office/drawing/2014/main" val="3220215469"/>
                  </a:ext>
                </a:extLst>
              </a:tr>
              <a:tr h="211549">
                <a:tc>
                  <a:txBody>
                    <a:bodyPr/>
                    <a:lstStyle/>
                    <a:p>
                      <a:r>
                        <a:rPr lang="en-US" sz="900"/>
                        <a:t>location</a:t>
                      </a:r>
                    </a:p>
                  </a:txBody>
                  <a:tcPr marL="74295" marR="74295" marT="37148" marB="37148"/>
                </a:tc>
                <a:extLst>
                  <a:ext uri="{0D108BD9-81ED-4DB2-BD59-A6C34878D82A}">
                    <a16:rowId xmlns:a16="http://schemas.microsoft.com/office/drawing/2014/main" val="2495383711"/>
                  </a:ext>
                </a:extLst>
              </a:tr>
              <a:tr h="211549">
                <a:tc>
                  <a:txBody>
                    <a:bodyPr/>
                    <a:lstStyle/>
                    <a:p>
                      <a:r>
                        <a:rPr lang="en-US" sz="900"/>
                        <a:t>address</a:t>
                      </a:r>
                    </a:p>
                  </a:txBody>
                  <a:tcPr marL="74295" marR="74295" marT="37148" marB="37148"/>
                </a:tc>
                <a:extLst>
                  <a:ext uri="{0D108BD9-81ED-4DB2-BD59-A6C34878D82A}">
                    <a16:rowId xmlns:a16="http://schemas.microsoft.com/office/drawing/2014/main" val="1247903971"/>
                  </a:ext>
                </a:extLst>
              </a:tr>
              <a:tr h="211549">
                <a:tc>
                  <a:txBody>
                    <a:bodyPr/>
                    <a:lstStyle/>
                    <a:p>
                      <a:r>
                        <a:rPr lang="en-US" sz="900"/>
                        <a:t>device_id</a:t>
                      </a:r>
                    </a:p>
                  </a:txBody>
                  <a:tcPr marL="74295" marR="74295" marT="37148" marB="37148"/>
                </a:tc>
                <a:extLst>
                  <a:ext uri="{0D108BD9-81ED-4DB2-BD59-A6C34878D82A}">
                    <a16:rowId xmlns:a16="http://schemas.microsoft.com/office/drawing/2014/main" val="4291690828"/>
                  </a:ext>
                </a:extLst>
              </a:tr>
              <a:tr h="285976">
                <a:tc>
                  <a:txBody>
                    <a:bodyPr/>
                    <a:lstStyle/>
                    <a:p>
                      <a:r>
                        <a:rPr lang="en-US" sz="900" err="1"/>
                        <a:t>document_id</a:t>
                      </a:r>
                      <a:endParaRPr lang="en-US" sz="900"/>
                    </a:p>
                  </a:txBody>
                  <a:tcPr marL="74295" marR="74295" marT="37148" marB="37148"/>
                </a:tc>
                <a:extLst>
                  <a:ext uri="{0D108BD9-81ED-4DB2-BD59-A6C34878D82A}">
                    <a16:rowId xmlns:a16="http://schemas.microsoft.com/office/drawing/2014/main" val="52900348"/>
                  </a:ext>
                </a:extLst>
              </a:tr>
            </a:tbl>
          </a:graphicData>
        </a:graphic>
      </p:graphicFrame>
      <p:graphicFrame>
        <p:nvGraphicFramePr>
          <p:cNvPr id="10" name="Table 45">
            <a:extLst>
              <a:ext uri="{FF2B5EF4-FFF2-40B4-BE49-F238E27FC236}">
                <a16:creationId xmlns:a16="http://schemas.microsoft.com/office/drawing/2014/main" id="{F022CC20-C0A6-D849-A21E-B4C391278770}"/>
              </a:ext>
            </a:extLst>
          </p:cNvPr>
          <p:cNvGraphicFramePr>
            <a:graphicFrameLocks noGrp="1"/>
          </p:cNvGraphicFramePr>
          <p:nvPr/>
        </p:nvGraphicFramePr>
        <p:xfrm>
          <a:off x="5379478" y="900477"/>
          <a:ext cx="1014704" cy="1057745"/>
        </p:xfrm>
        <a:graphic>
          <a:graphicData uri="http://schemas.openxmlformats.org/drawingml/2006/table">
            <a:tbl>
              <a:tblPr firstRow="1" bandRow="1">
                <a:tableStyleId>{F2DE63D5-997A-4646-A377-4702673A728D}</a:tableStyleId>
              </a:tblPr>
              <a:tblGrid>
                <a:gridCol w="1014704">
                  <a:extLst>
                    <a:ext uri="{9D8B030D-6E8A-4147-A177-3AD203B41FA5}">
                      <a16:colId xmlns:a16="http://schemas.microsoft.com/office/drawing/2014/main" val="2868828130"/>
                    </a:ext>
                  </a:extLst>
                </a:gridCol>
              </a:tblGrid>
              <a:tr h="211549">
                <a:tc>
                  <a:txBody>
                    <a:bodyPr/>
                    <a:lstStyle/>
                    <a:p>
                      <a:r>
                        <a:rPr lang="en-US" sz="900" err="1">
                          <a:solidFill>
                            <a:schemeClr val="tx1"/>
                          </a:solidFill>
                        </a:rPr>
                        <a:t>doc_record</a:t>
                      </a:r>
                      <a:endParaRPr lang="en-US" sz="900">
                        <a:solidFill>
                          <a:schemeClr val="tx1"/>
                        </a:solidFill>
                      </a:endParaRPr>
                    </a:p>
                  </a:txBody>
                  <a:tcPr marL="74295" marR="74295" marT="37148" marB="37148">
                    <a:solidFill>
                      <a:srgbClr val="D6F0FD"/>
                    </a:solidFill>
                  </a:tcPr>
                </a:tc>
                <a:extLst>
                  <a:ext uri="{0D108BD9-81ED-4DB2-BD59-A6C34878D82A}">
                    <a16:rowId xmlns:a16="http://schemas.microsoft.com/office/drawing/2014/main" val="82258568"/>
                  </a:ext>
                </a:extLst>
              </a:tr>
              <a:tr h="211549">
                <a:tc>
                  <a:txBody>
                    <a:bodyPr/>
                    <a:lstStyle/>
                    <a:p>
                      <a:r>
                        <a:rPr lang="en-US" sz="900">
                          <a:solidFill>
                            <a:schemeClr val="tx1"/>
                          </a:solidFill>
                        </a:rPr>
                        <a:t>id</a:t>
                      </a:r>
                    </a:p>
                  </a:txBody>
                  <a:tcPr marL="74295" marR="74295" marT="37148" marB="37148"/>
                </a:tc>
                <a:extLst>
                  <a:ext uri="{0D108BD9-81ED-4DB2-BD59-A6C34878D82A}">
                    <a16:rowId xmlns:a16="http://schemas.microsoft.com/office/drawing/2014/main" val="1365240599"/>
                  </a:ext>
                </a:extLst>
              </a:tr>
              <a:tr h="211549">
                <a:tc>
                  <a:txBody>
                    <a:bodyPr/>
                    <a:lstStyle/>
                    <a:p>
                      <a:r>
                        <a:rPr lang="en-US" sz="900">
                          <a:solidFill>
                            <a:schemeClr val="tx1"/>
                          </a:solidFill>
                        </a:rPr>
                        <a:t>filename</a:t>
                      </a:r>
                    </a:p>
                  </a:txBody>
                  <a:tcPr marL="74295" marR="74295" marT="37148" marB="37148"/>
                </a:tc>
                <a:extLst>
                  <a:ext uri="{0D108BD9-81ED-4DB2-BD59-A6C34878D82A}">
                    <a16:rowId xmlns:a16="http://schemas.microsoft.com/office/drawing/2014/main" val="3220215469"/>
                  </a:ext>
                </a:extLst>
              </a:tr>
              <a:tr h="211549">
                <a:tc>
                  <a:txBody>
                    <a:bodyPr/>
                    <a:lstStyle/>
                    <a:p>
                      <a:r>
                        <a:rPr lang="en-US" sz="900" err="1">
                          <a:solidFill>
                            <a:schemeClr val="tx1"/>
                          </a:solidFill>
                        </a:rPr>
                        <a:t>incident_date</a:t>
                      </a:r>
                      <a:endParaRPr lang="en-US" sz="900">
                        <a:solidFill>
                          <a:schemeClr val="tx1"/>
                        </a:solidFill>
                      </a:endParaRPr>
                    </a:p>
                  </a:txBody>
                  <a:tcPr marL="74295" marR="74295" marT="37148" marB="37148"/>
                </a:tc>
                <a:extLst>
                  <a:ext uri="{0D108BD9-81ED-4DB2-BD59-A6C34878D82A}">
                    <a16:rowId xmlns:a16="http://schemas.microsoft.com/office/drawing/2014/main" val="2495383711"/>
                  </a:ext>
                </a:extLst>
              </a:tr>
              <a:tr h="211549">
                <a:tc>
                  <a:txBody>
                    <a:bodyPr/>
                    <a:lstStyle/>
                    <a:p>
                      <a:r>
                        <a:rPr lang="en-US" sz="900" err="1">
                          <a:solidFill>
                            <a:schemeClr val="tx1"/>
                          </a:solidFill>
                        </a:rPr>
                        <a:t>incident_location</a:t>
                      </a:r>
                      <a:endParaRPr lang="en-US" sz="900">
                        <a:solidFill>
                          <a:schemeClr val="tx1"/>
                        </a:solidFill>
                      </a:endParaRPr>
                    </a:p>
                  </a:txBody>
                  <a:tcPr marL="74295" marR="74295" marT="37148" marB="37148"/>
                </a:tc>
                <a:extLst>
                  <a:ext uri="{0D108BD9-81ED-4DB2-BD59-A6C34878D82A}">
                    <a16:rowId xmlns:a16="http://schemas.microsoft.com/office/drawing/2014/main" val="1247903971"/>
                  </a:ext>
                </a:extLst>
              </a:tr>
            </a:tbl>
          </a:graphicData>
        </a:graphic>
      </p:graphicFrame>
      <p:graphicFrame>
        <p:nvGraphicFramePr>
          <p:cNvPr id="11" name="Table 45">
            <a:extLst>
              <a:ext uri="{FF2B5EF4-FFF2-40B4-BE49-F238E27FC236}">
                <a16:creationId xmlns:a16="http://schemas.microsoft.com/office/drawing/2014/main" id="{67E500F0-63C4-AF45-B64A-93329F9609CA}"/>
              </a:ext>
            </a:extLst>
          </p:cNvPr>
          <p:cNvGraphicFramePr>
            <a:graphicFrameLocks noGrp="1"/>
          </p:cNvGraphicFramePr>
          <p:nvPr/>
        </p:nvGraphicFramePr>
        <p:xfrm>
          <a:off x="5451504" y="2055952"/>
          <a:ext cx="896379" cy="1057745"/>
        </p:xfrm>
        <a:graphic>
          <a:graphicData uri="http://schemas.openxmlformats.org/drawingml/2006/table">
            <a:tbl>
              <a:tblPr firstRow="1" bandRow="1">
                <a:tableStyleId>{F2DE63D5-997A-4646-A377-4702673A728D}</a:tableStyleId>
              </a:tblPr>
              <a:tblGrid>
                <a:gridCol w="896379">
                  <a:extLst>
                    <a:ext uri="{9D8B030D-6E8A-4147-A177-3AD203B41FA5}">
                      <a16:colId xmlns:a16="http://schemas.microsoft.com/office/drawing/2014/main" val="2868828130"/>
                    </a:ext>
                  </a:extLst>
                </a:gridCol>
              </a:tblGrid>
              <a:tr h="211549">
                <a:tc>
                  <a:txBody>
                    <a:bodyPr/>
                    <a:lstStyle/>
                    <a:p>
                      <a:r>
                        <a:rPr lang="en-US" sz="900" err="1">
                          <a:solidFill>
                            <a:schemeClr val="tx1"/>
                          </a:solidFill>
                        </a:rPr>
                        <a:t>video_record</a:t>
                      </a:r>
                      <a:endParaRPr lang="en-US" sz="900">
                        <a:solidFill>
                          <a:schemeClr val="tx1"/>
                        </a:solidFill>
                      </a:endParaRPr>
                    </a:p>
                  </a:txBody>
                  <a:tcPr marL="74295" marR="74295" marT="37148" marB="37148">
                    <a:solidFill>
                      <a:srgbClr val="D6F0FD"/>
                    </a:solidFill>
                  </a:tcPr>
                </a:tc>
                <a:extLst>
                  <a:ext uri="{0D108BD9-81ED-4DB2-BD59-A6C34878D82A}">
                    <a16:rowId xmlns:a16="http://schemas.microsoft.com/office/drawing/2014/main" val="82258568"/>
                  </a:ext>
                </a:extLst>
              </a:tr>
              <a:tr h="211549">
                <a:tc>
                  <a:txBody>
                    <a:bodyPr/>
                    <a:lstStyle/>
                    <a:p>
                      <a:r>
                        <a:rPr lang="en-US" sz="900">
                          <a:solidFill>
                            <a:schemeClr val="tx1"/>
                          </a:solidFill>
                        </a:rPr>
                        <a:t>id</a:t>
                      </a:r>
                    </a:p>
                  </a:txBody>
                  <a:tcPr marL="74295" marR="74295" marT="37148" marB="37148"/>
                </a:tc>
                <a:extLst>
                  <a:ext uri="{0D108BD9-81ED-4DB2-BD59-A6C34878D82A}">
                    <a16:rowId xmlns:a16="http://schemas.microsoft.com/office/drawing/2014/main" val="1365240599"/>
                  </a:ext>
                </a:extLst>
              </a:tr>
              <a:tr h="211549">
                <a:tc>
                  <a:txBody>
                    <a:bodyPr/>
                    <a:lstStyle/>
                    <a:p>
                      <a:r>
                        <a:rPr lang="en-US" sz="900">
                          <a:solidFill>
                            <a:schemeClr val="tx1"/>
                          </a:solidFill>
                        </a:rPr>
                        <a:t>device_id</a:t>
                      </a:r>
                    </a:p>
                  </a:txBody>
                  <a:tcPr marL="74295" marR="74295" marT="37148" marB="37148"/>
                </a:tc>
                <a:extLst>
                  <a:ext uri="{0D108BD9-81ED-4DB2-BD59-A6C34878D82A}">
                    <a16:rowId xmlns:a16="http://schemas.microsoft.com/office/drawing/2014/main" val="3220215469"/>
                  </a:ext>
                </a:extLst>
              </a:tr>
              <a:tr h="211549">
                <a:tc>
                  <a:txBody>
                    <a:bodyPr/>
                    <a:lstStyle/>
                    <a:p>
                      <a:r>
                        <a:rPr lang="en-US" sz="900">
                          <a:solidFill>
                            <a:schemeClr val="tx1"/>
                          </a:solidFill>
                        </a:rPr>
                        <a:t>link</a:t>
                      </a:r>
                    </a:p>
                  </a:txBody>
                  <a:tcPr marL="74295" marR="74295" marT="37148" marB="37148"/>
                </a:tc>
                <a:extLst>
                  <a:ext uri="{0D108BD9-81ED-4DB2-BD59-A6C34878D82A}">
                    <a16:rowId xmlns:a16="http://schemas.microsoft.com/office/drawing/2014/main" val="2495383711"/>
                  </a:ext>
                </a:extLst>
              </a:tr>
              <a:tr h="211549">
                <a:tc>
                  <a:txBody>
                    <a:bodyPr/>
                    <a:lstStyle/>
                    <a:p>
                      <a:r>
                        <a:rPr lang="en-US" sz="900">
                          <a:solidFill>
                            <a:schemeClr val="tx1"/>
                          </a:solidFill>
                        </a:rPr>
                        <a:t>time</a:t>
                      </a:r>
                    </a:p>
                  </a:txBody>
                  <a:tcPr marL="74295" marR="74295" marT="37148" marB="37148"/>
                </a:tc>
                <a:extLst>
                  <a:ext uri="{0D108BD9-81ED-4DB2-BD59-A6C34878D82A}">
                    <a16:rowId xmlns:a16="http://schemas.microsoft.com/office/drawing/2014/main" val="1247903971"/>
                  </a:ext>
                </a:extLst>
              </a:tr>
            </a:tbl>
          </a:graphicData>
        </a:graphic>
      </p:graphicFrame>
      <p:pic>
        <p:nvPicPr>
          <p:cNvPr id="12" name="Picture 11" descr="Shape&#10;&#10;Description automatically generated with medium confidence">
            <a:extLst>
              <a:ext uri="{FF2B5EF4-FFF2-40B4-BE49-F238E27FC236}">
                <a16:creationId xmlns:a16="http://schemas.microsoft.com/office/drawing/2014/main" id="{6DDEF9A6-898C-4F48-9BD9-83284A923DA8}"/>
              </a:ext>
            </a:extLst>
          </p:cNvPr>
          <p:cNvPicPr>
            <a:picLocks noChangeAspect="1"/>
          </p:cNvPicPr>
          <p:nvPr/>
        </p:nvPicPr>
        <p:blipFill>
          <a:blip r:embed="rId6"/>
          <a:stretch>
            <a:fillRect/>
          </a:stretch>
        </p:blipFill>
        <p:spPr>
          <a:xfrm>
            <a:off x="5290523" y="3115657"/>
            <a:ext cx="278818" cy="318026"/>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574A1EDE-2B13-7246-BBD3-705EF53E25B7}"/>
              </a:ext>
            </a:extLst>
          </p:cNvPr>
          <p:cNvPicPr>
            <a:picLocks noChangeAspect="1"/>
          </p:cNvPicPr>
          <p:nvPr/>
        </p:nvPicPr>
        <p:blipFill>
          <a:blip r:embed="rId6"/>
          <a:stretch>
            <a:fillRect/>
          </a:stretch>
        </p:blipFill>
        <p:spPr>
          <a:xfrm>
            <a:off x="4829590" y="284149"/>
            <a:ext cx="278818" cy="318026"/>
          </a:xfrm>
          <a:prstGeom prst="rect">
            <a:avLst/>
          </a:prstGeom>
        </p:spPr>
      </p:pic>
      <p:cxnSp>
        <p:nvCxnSpPr>
          <p:cNvPr id="14" name="Curved Connector 13">
            <a:extLst>
              <a:ext uri="{FF2B5EF4-FFF2-40B4-BE49-F238E27FC236}">
                <a16:creationId xmlns:a16="http://schemas.microsoft.com/office/drawing/2014/main" id="{5BC835CB-71C4-B04C-B0F5-C3D91A068E8E}"/>
              </a:ext>
            </a:extLst>
          </p:cNvPr>
          <p:cNvCxnSpPr>
            <a:cxnSpLocks/>
            <a:stCxn id="10" idx="0"/>
            <a:endCxn id="17" idx="3"/>
          </p:cNvCxnSpPr>
          <p:nvPr/>
        </p:nvCxnSpPr>
        <p:spPr>
          <a:xfrm rot="16200000" flipV="1">
            <a:off x="5433886" y="447532"/>
            <a:ext cx="131528" cy="774363"/>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C1C8696B-F881-3441-8DCC-E621DB5CA3EA}"/>
              </a:ext>
            </a:extLst>
          </p:cNvPr>
          <p:cNvCxnSpPr>
            <a:cxnSpLocks/>
            <a:stCxn id="10" idx="0"/>
            <a:endCxn id="13" idx="3"/>
          </p:cNvCxnSpPr>
          <p:nvPr/>
        </p:nvCxnSpPr>
        <p:spPr>
          <a:xfrm rot="16200000" flipV="1">
            <a:off x="5268962" y="282610"/>
            <a:ext cx="457314" cy="778423"/>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Shape&#10;&#10;Description automatically generated with medium confidence">
            <a:extLst>
              <a:ext uri="{FF2B5EF4-FFF2-40B4-BE49-F238E27FC236}">
                <a16:creationId xmlns:a16="http://schemas.microsoft.com/office/drawing/2014/main" id="{18442A15-7D3B-074D-9031-24E594442257}"/>
              </a:ext>
            </a:extLst>
          </p:cNvPr>
          <p:cNvPicPr>
            <a:picLocks noChangeAspect="1"/>
          </p:cNvPicPr>
          <p:nvPr/>
        </p:nvPicPr>
        <p:blipFill>
          <a:blip r:embed="rId6"/>
          <a:stretch>
            <a:fillRect/>
          </a:stretch>
        </p:blipFill>
        <p:spPr>
          <a:xfrm>
            <a:off x="5290523" y="3453384"/>
            <a:ext cx="278818" cy="318026"/>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61C8C371-F58F-1345-9B51-FDF10678215B}"/>
              </a:ext>
            </a:extLst>
          </p:cNvPr>
          <p:cNvPicPr>
            <a:picLocks noChangeAspect="1"/>
          </p:cNvPicPr>
          <p:nvPr/>
        </p:nvPicPr>
        <p:blipFill>
          <a:blip r:embed="rId6"/>
          <a:stretch>
            <a:fillRect/>
          </a:stretch>
        </p:blipFill>
        <p:spPr>
          <a:xfrm>
            <a:off x="4833650" y="609937"/>
            <a:ext cx="278818" cy="318026"/>
          </a:xfrm>
          <a:prstGeom prst="rect">
            <a:avLst/>
          </a:prstGeom>
        </p:spPr>
      </p:pic>
      <p:sp>
        <p:nvSpPr>
          <p:cNvPr id="18" name="Plus 17">
            <a:extLst>
              <a:ext uri="{FF2B5EF4-FFF2-40B4-BE49-F238E27FC236}">
                <a16:creationId xmlns:a16="http://schemas.microsoft.com/office/drawing/2014/main" id="{1F75C2DA-9D34-E44A-B185-A6C8EF9A05E6}"/>
              </a:ext>
            </a:extLst>
          </p:cNvPr>
          <p:cNvSpPr/>
          <p:nvPr/>
        </p:nvSpPr>
        <p:spPr>
          <a:xfrm>
            <a:off x="7555472" y="3533263"/>
            <a:ext cx="424202" cy="427911"/>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Curved Connector 18">
            <a:extLst>
              <a:ext uri="{FF2B5EF4-FFF2-40B4-BE49-F238E27FC236}">
                <a16:creationId xmlns:a16="http://schemas.microsoft.com/office/drawing/2014/main" id="{D6782463-D3E5-B84F-9413-358D4BA7AFEE}"/>
              </a:ext>
            </a:extLst>
          </p:cNvPr>
          <p:cNvCxnSpPr>
            <a:cxnSpLocks/>
            <a:stCxn id="11" idx="2"/>
            <a:endCxn id="12" idx="3"/>
          </p:cNvCxnSpPr>
          <p:nvPr/>
        </p:nvCxnSpPr>
        <p:spPr>
          <a:xfrm rot="5400000">
            <a:off x="5654032" y="3029008"/>
            <a:ext cx="160975" cy="33035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81B78FA5-19C4-134B-855A-1F4AFB514587}"/>
              </a:ext>
            </a:extLst>
          </p:cNvPr>
          <p:cNvCxnSpPr>
            <a:cxnSpLocks/>
            <a:stCxn id="9" idx="2"/>
            <a:endCxn id="12" idx="1"/>
          </p:cNvCxnSpPr>
          <p:nvPr/>
        </p:nvCxnSpPr>
        <p:spPr>
          <a:xfrm rot="16200000" flipH="1">
            <a:off x="4873543" y="2857689"/>
            <a:ext cx="301351" cy="53261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C7475BFC-B845-6E4E-B11E-4881559DEA58}"/>
              </a:ext>
            </a:extLst>
          </p:cNvPr>
          <p:cNvCxnSpPr>
            <a:cxnSpLocks/>
            <a:stCxn id="11" idx="2"/>
            <a:endCxn id="16" idx="3"/>
          </p:cNvCxnSpPr>
          <p:nvPr/>
        </p:nvCxnSpPr>
        <p:spPr>
          <a:xfrm rot="5400000">
            <a:off x="5485166" y="3197871"/>
            <a:ext cx="498702" cy="33035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0717CB0-8F68-A141-8A36-8C99BB494D9E}"/>
              </a:ext>
            </a:extLst>
          </p:cNvPr>
          <p:cNvCxnSpPr>
            <a:cxnSpLocks/>
            <a:stCxn id="5" idx="2"/>
            <a:endCxn id="16" idx="1"/>
          </p:cNvCxnSpPr>
          <p:nvPr/>
        </p:nvCxnSpPr>
        <p:spPr>
          <a:xfrm rot="16200000" flipH="1">
            <a:off x="3940293" y="2262166"/>
            <a:ext cx="932915" cy="176754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29597AAB-E29C-D040-92A6-769DE7DCF581}"/>
              </a:ext>
            </a:extLst>
          </p:cNvPr>
          <p:cNvCxnSpPr>
            <a:cxnSpLocks/>
            <a:stCxn id="6" idx="0"/>
            <a:endCxn id="13" idx="1"/>
          </p:cNvCxnSpPr>
          <p:nvPr/>
        </p:nvCxnSpPr>
        <p:spPr>
          <a:xfrm rot="5400000" flipH="1" flipV="1">
            <a:off x="3559055" y="406537"/>
            <a:ext cx="1233910" cy="130716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E9D593F2-EA8B-194A-8E2F-B0FC283DEB55}"/>
              </a:ext>
            </a:extLst>
          </p:cNvPr>
          <p:cNvSpPr/>
          <p:nvPr/>
        </p:nvSpPr>
        <p:spPr>
          <a:xfrm>
            <a:off x="5899693" y="357000"/>
            <a:ext cx="944831" cy="543479"/>
          </a:xfrm>
          <a:prstGeom prst="rightBrace">
            <a:avLst>
              <a:gd name="adj1" fmla="val 8333"/>
              <a:gd name="adj2" fmla="val 4798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ight Brace 24">
            <a:extLst>
              <a:ext uri="{FF2B5EF4-FFF2-40B4-BE49-F238E27FC236}">
                <a16:creationId xmlns:a16="http://schemas.microsoft.com/office/drawing/2014/main" id="{2A6A95C3-1B4D-4642-BDEE-B4B545C10A42}"/>
              </a:ext>
            </a:extLst>
          </p:cNvPr>
          <p:cNvSpPr/>
          <p:nvPr/>
        </p:nvSpPr>
        <p:spPr>
          <a:xfrm>
            <a:off x="5981421" y="3194184"/>
            <a:ext cx="863103" cy="543479"/>
          </a:xfrm>
          <a:prstGeom prst="rightBrace">
            <a:avLst>
              <a:gd name="adj1" fmla="val 8333"/>
              <a:gd name="adj2" fmla="val 4798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6" name="Curved Connector 25">
            <a:extLst>
              <a:ext uri="{FF2B5EF4-FFF2-40B4-BE49-F238E27FC236}">
                <a16:creationId xmlns:a16="http://schemas.microsoft.com/office/drawing/2014/main" id="{8B553381-6A92-A743-9FF6-AEB47AE73550}"/>
              </a:ext>
            </a:extLst>
          </p:cNvPr>
          <p:cNvCxnSpPr>
            <a:cxnSpLocks/>
            <a:stCxn id="24" idx="1"/>
            <a:endCxn id="18" idx="3"/>
          </p:cNvCxnSpPr>
          <p:nvPr/>
        </p:nvCxnSpPr>
        <p:spPr>
          <a:xfrm rot="10800000" flipH="1" flipV="1">
            <a:off x="6844523" y="617787"/>
            <a:ext cx="923050" cy="2972195"/>
          </a:xfrm>
          <a:prstGeom prst="curvedConnector4">
            <a:avLst>
              <a:gd name="adj1" fmla="val 31645"/>
              <a:gd name="adj2" fmla="val 61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C9955A61-7122-DA46-A373-6A0DA58915A3}"/>
              </a:ext>
            </a:extLst>
          </p:cNvPr>
          <p:cNvCxnSpPr>
            <a:cxnSpLocks/>
            <a:stCxn id="25" idx="1"/>
            <a:endCxn id="18" idx="2"/>
          </p:cNvCxnSpPr>
          <p:nvPr/>
        </p:nvCxnSpPr>
        <p:spPr>
          <a:xfrm rot="10800000" flipH="1" flipV="1">
            <a:off x="6844523" y="3454971"/>
            <a:ext cx="767177" cy="292247"/>
          </a:xfrm>
          <a:prstGeom prst="curvedConnector3">
            <a:avLst>
              <a:gd name="adj1" fmla="val 513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43B8631-285A-644D-A3C1-D8C51753983E}"/>
              </a:ext>
            </a:extLst>
          </p:cNvPr>
          <p:cNvPicPr>
            <a:picLocks noChangeAspect="1"/>
          </p:cNvPicPr>
          <p:nvPr/>
        </p:nvPicPr>
        <p:blipFill rotWithShape="1">
          <a:blip r:embed="rId7"/>
          <a:srcRect t="1" b="60"/>
          <a:stretch/>
        </p:blipFill>
        <p:spPr>
          <a:xfrm>
            <a:off x="8002318" y="163873"/>
            <a:ext cx="1418722" cy="2158458"/>
          </a:xfrm>
          <a:prstGeom prst="rect">
            <a:avLst/>
          </a:prstGeom>
        </p:spPr>
      </p:pic>
      <p:pic>
        <p:nvPicPr>
          <p:cNvPr id="33" name="Picture 32">
            <a:extLst>
              <a:ext uri="{FF2B5EF4-FFF2-40B4-BE49-F238E27FC236}">
                <a16:creationId xmlns:a16="http://schemas.microsoft.com/office/drawing/2014/main" id="{06623C63-3C79-394D-8465-C381B2E4CE18}"/>
              </a:ext>
            </a:extLst>
          </p:cNvPr>
          <p:cNvPicPr>
            <a:picLocks noChangeAspect="1"/>
          </p:cNvPicPr>
          <p:nvPr/>
        </p:nvPicPr>
        <p:blipFill>
          <a:blip r:embed="rId8"/>
          <a:stretch>
            <a:fillRect/>
          </a:stretch>
        </p:blipFill>
        <p:spPr>
          <a:xfrm>
            <a:off x="9616914" y="163874"/>
            <a:ext cx="1418721" cy="1670644"/>
          </a:xfrm>
          <a:prstGeom prst="rect">
            <a:avLst/>
          </a:prstGeom>
        </p:spPr>
      </p:pic>
      <p:cxnSp>
        <p:nvCxnSpPr>
          <p:cNvPr id="34" name="Curved Connector 33">
            <a:extLst>
              <a:ext uri="{FF2B5EF4-FFF2-40B4-BE49-F238E27FC236}">
                <a16:creationId xmlns:a16="http://schemas.microsoft.com/office/drawing/2014/main" id="{4F1DB636-7E4F-7F4C-A68C-44A576B614D8}"/>
              </a:ext>
            </a:extLst>
          </p:cNvPr>
          <p:cNvCxnSpPr>
            <a:cxnSpLocks/>
            <a:stCxn id="33" idx="2"/>
            <a:endCxn id="37" idx="0"/>
          </p:cNvCxnSpPr>
          <p:nvPr/>
        </p:nvCxnSpPr>
        <p:spPr>
          <a:xfrm rot="5400000">
            <a:off x="10016801" y="1722630"/>
            <a:ext cx="197586" cy="421361"/>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B148D89B-83A3-AE46-94C4-8536FF799F85}"/>
              </a:ext>
            </a:extLst>
          </p:cNvPr>
          <p:cNvCxnSpPr>
            <a:cxnSpLocks/>
            <a:stCxn id="32" idx="2"/>
            <a:endCxn id="39" idx="0"/>
          </p:cNvCxnSpPr>
          <p:nvPr/>
        </p:nvCxnSpPr>
        <p:spPr>
          <a:xfrm rot="16200000" flipH="1">
            <a:off x="8163254" y="2870756"/>
            <a:ext cx="2083656" cy="986806"/>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A picture containing timeline&#10;&#10;Description automatically generated">
            <a:extLst>
              <a:ext uri="{FF2B5EF4-FFF2-40B4-BE49-F238E27FC236}">
                <a16:creationId xmlns:a16="http://schemas.microsoft.com/office/drawing/2014/main" id="{AA8C4333-1464-404C-9DF5-5A1C5A83964B}"/>
              </a:ext>
            </a:extLst>
          </p:cNvPr>
          <p:cNvPicPr>
            <a:picLocks noChangeAspect="1"/>
          </p:cNvPicPr>
          <p:nvPr/>
        </p:nvPicPr>
        <p:blipFill rotWithShape="1">
          <a:blip r:embed="rId9"/>
          <a:srcRect l="6147" t="2401" r="38981" b="36588"/>
          <a:stretch/>
        </p:blipFill>
        <p:spPr>
          <a:xfrm>
            <a:off x="10363859" y="2004725"/>
            <a:ext cx="808311" cy="1320800"/>
          </a:xfrm>
          <a:prstGeom prst="rect">
            <a:avLst/>
          </a:prstGeom>
        </p:spPr>
      </p:pic>
      <p:pic>
        <p:nvPicPr>
          <p:cNvPr id="37" name="Picture 36" descr="A person wearing a red shirt&#10;&#10;Description automatically generated with low confidence">
            <a:extLst>
              <a:ext uri="{FF2B5EF4-FFF2-40B4-BE49-F238E27FC236}">
                <a16:creationId xmlns:a16="http://schemas.microsoft.com/office/drawing/2014/main" id="{A593E748-FA9C-9D40-92AC-B3FB1416A3DE}"/>
              </a:ext>
            </a:extLst>
          </p:cNvPr>
          <p:cNvPicPr>
            <a:picLocks noChangeAspect="1"/>
          </p:cNvPicPr>
          <p:nvPr/>
        </p:nvPicPr>
        <p:blipFill>
          <a:blip r:embed="rId10"/>
          <a:stretch>
            <a:fillRect/>
          </a:stretch>
        </p:blipFill>
        <p:spPr>
          <a:xfrm>
            <a:off x="9574712" y="2032103"/>
            <a:ext cx="660400" cy="1320800"/>
          </a:xfrm>
          <a:prstGeom prst="rect">
            <a:avLst/>
          </a:prstGeom>
        </p:spPr>
      </p:pic>
      <p:cxnSp>
        <p:nvCxnSpPr>
          <p:cNvPr id="38" name="Curved Connector 37">
            <a:extLst>
              <a:ext uri="{FF2B5EF4-FFF2-40B4-BE49-F238E27FC236}">
                <a16:creationId xmlns:a16="http://schemas.microsoft.com/office/drawing/2014/main" id="{ED62351D-48F7-A249-8F98-5E7BA5A45AB6}"/>
              </a:ext>
            </a:extLst>
          </p:cNvPr>
          <p:cNvCxnSpPr>
            <a:cxnSpLocks/>
            <a:stCxn id="33" idx="2"/>
            <a:endCxn id="36" idx="0"/>
          </p:cNvCxnSpPr>
          <p:nvPr/>
        </p:nvCxnSpPr>
        <p:spPr>
          <a:xfrm rot="16200000" flipH="1">
            <a:off x="10462039" y="1698751"/>
            <a:ext cx="170208" cy="44174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9EF6901B-43F8-7745-9D02-37A2B661D8E8}"/>
              </a:ext>
            </a:extLst>
          </p:cNvPr>
          <p:cNvPicPr>
            <a:picLocks noChangeAspect="1"/>
          </p:cNvPicPr>
          <p:nvPr/>
        </p:nvPicPr>
        <p:blipFill rotWithShape="1">
          <a:blip r:embed="rId11"/>
          <a:srcRect l="3711"/>
          <a:stretch/>
        </p:blipFill>
        <p:spPr>
          <a:xfrm>
            <a:off x="9070697" y="4405987"/>
            <a:ext cx="1255576" cy="1890484"/>
          </a:xfrm>
          <a:prstGeom prst="rect">
            <a:avLst/>
          </a:prstGeom>
        </p:spPr>
      </p:pic>
      <p:cxnSp>
        <p:nvCxnSpPr>
          <p:cNvPr id="40" name="Curved Connector 39">
            <a:extLst>
              <a:ext uri="{FF2B5EF4-FFF2-40B4-BE49-F238E27FC236}">
                <a16:creationId xmlns:a16="http://schemas.microsoft.com/office/drawing/2014/main" id="{2ADE43E9-CC3D-654F-9969-DE3C8A39B3B0}"/>
              </a:ext>
            </a:extLst>
          </p:cNvPr>
          <p:cNvCxnSpPr>
            <a:cxnSpLocks/>
            <a:stCxn id="36" idx="2"/>
            <a:endCxn id="39" idx="0"/>
          </p:cNvCxnSpPr>
          <p:nvPr/>
        </p:nvCxnSpPr>
        <p:spPr>
          <a:xfrm rot="5400000">
            <a:off x="9693019" y="3330993"/>
            <a:ext cx="1080462" cy="106952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E7BB021F-49CF-094E-BB0C-1D2327EC82FE}"/>
              </a:ext>
            </a:extLst>
          </p:cNvPr>
          <p:cNvCxnSpPr>
            <a:cxnSpLocks/>
            <a:stCxn id="37" idx="2"/>
            <a:endCxn id="39" idx="0"/>
          </p:cNvCxnSpPr>
          <p:nvPr/>
        </p:nvCxnSpPr>
        <p:spPr>
          <a:xfrm rot="5400000">
            <a:off x="9275157" y="3776233"/>
            <a:ext cx="1053084" cy="206427"/>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Shape&#10;&#10;Description automatically generated with medium confidence">
            <a:extLst>
              <a:ext uri="{FF2B5EF4-FFF2-40B4-BE49-F238E27FC236}">
                <a16:creationId xmlns:a16="http://schemas.microsoft.com/office/drawing/2014/main" id="{7A0A4391-B4E3-984F-A599-0CA16C34A8CD}"/>
              </a:ext>
            </a:extLst>
          </p:cNvPr>
          <p:cNvPicPr>
            <a:picLocks noChangeAspect="1"/>
          </p:cNvPicPr>
          <p:nvPr/>
        </p:nvPicPr>
        <p:blipFill>
          <a:blip r:embed="rId6"/>
          <a:stretch>
            <a:fillRect/>
          </a:stretch>
        </p:blipFill>
        <p:spPr>
          <a:xfrm>
            <a:off x="8350137" y="5192216"/>
            <a:ext cx="278818" cy="318026"/>
          </a:xfrm>
          <a:prstGeom prst="rect">
            <a:avLst/>
          </a:prstGeom>
        </p:spPr>
      </p:pic>
      <p:cxnSp>
        <p:nvCxnSpPr>
          <p:cNvPr id="57" name="Curved Connector 56">
            <a:extLst>
              <a:ext uri="{FF2B5EF4-FFF2-40B4-BE49-F238E27FC236}">
                <a16:creationId xmlns:a16="http://schemas.microsoft.com/office/drawing/2014/main" id="{CF05946A-E786-AA4D-900E-385196A8311B}"/>
              </a:ext>
            </a:extLst>
          </p:cNvPr>
          <p:cNvCxnSpPr>
            <a:cxnSpLocks/>
            <a:stCxn id="18" idx="1"/>
            <a:endCxn id="55" idx="1"/>
          </p:cNvCxnSpPr>
          <p:nvPr/>
        </p:nvCxnSpPr>
        <p:spPr>
          <a:xfrm rot="16200000" flipH="1">
            <a:off x="7335467" y="4336559"/>
            <a:ext cx="1446776" cy="58256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descr="Graphical user interface, application&#10;&#10;Description automatically generated">
            <a:extLst>
              <a:ext uri="{FF2B5EF4-FFF2-40B4-BE49-F238E27FC236}">
                <a16:creationId xmlns:a16="http://schemas.microsoft.com/office/drawing/2014/main" id="{05FB6E6A-D953-7449-A768-C7B68FCE0F8E}"/>
              </a:ext>
            </a:extLst>
          </p:cNvPr>
          <p:cNvPicPr>
            <a:picLocks noChangeAspect="1"/>
          </p:cNvPicPr>
          <p:nvPr/>
        </p:nvPicPr>
        <p:blipFill rotWithShape="1">
          <a:blip r:embed="rId12"/>
          <a:srcRect r="32134" b="7581"/>
          <a:stretch/>
        </p:blipFill>
        <p:spPr>
          <a:xfrm>
            <a:off x="5354315" y="4324628"/>
            <a:ext cx="2387142" cy="1581475"/>
          </a:xfrm>
          <a:prstGeom prst="rect">
            <a:avLst/>
          </a:prstGeom>
        </p:spPr>
      </p:pic>
      <p:cxnSp>
        <p:nvCxnSpPr>
          <p:cNvPr id="68" name="Curved Connector 67">
            <a:extLst>
              <a:ext uri="{FF2B5EF4-FFF2-40B4-BE49-F238E27FC236}">
                <a16:creationId xmlns:a16="http://schemas.microsoft.com/office/drawing/2014/main" id="{5726A605-DF89-8E45-A443-DCC36C3EE3AF}"/>
              </a:ext>
            </a:extLst>
          </p:cNvPr>
          <p:cNvCxnSpPr>
            <a:cxnSpLocks/>
            <a:stCxn id="55" idx="2"/>
            <a:endCxn id="66" idx="3"/>
          </p:cNvCxnSpPr>
          <p:nvPr/>
        </p:nvCxnSpPr>
        <p:spPr>
          <a:xfrm rot="5400000" flipH="1">
            <a:off x="7918064" y="4938761"/>
            <a:ext cx="394877" cy="748089"/>
          </a:xfrm>
          <a:prstGeom prst="curvedConnector4">
            <a:avLst>
              <a:gd name="adj1" fmla="val -57891"/>
              <a:gd name="adj2" fmla="val 5931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descr="Graphical user interface, application, website&#10;&#10;Description automatically generated">
            <a:extLst>
              <a:ext uri="{FF2B5EF4-FFF2-40B4-BE49-F238E27FC236}">
                <a16:creationId xmlns:a16="http://schemas.microsoft.com/office/drawing/2014/main" id="{DD9BC88D-367A-8E48-892D-98637D328FA8}"/>
              </a:ext>
            </a:extLst>
          </p:cNvPr>
          <p:cNvPicPr>
            <a:picLocks noChangeAspect="1"/>
          </p:cNvPicPr>
          <p:nvPr/>
        </p:nvPicPr>
        <p:blipFill>
          <a:blip r:embed="rId13"/>
          <a:stretch>
            <a:fillRect/>
          </a:stretch>
        </p:blipFill>
        <p:spPr>
          <a:xfrm>
            <a:off x="3072146" y="3681890"/>
            <a:ext cx="1765191" cy="1128266"/>
          </a:xfrm>
          <a:prstGeom prst="rect">
            <a:avLst/>
          </a:prstGeom>
        </p:spPr>
      </p:pic>
      <p:pic>
        <p:nvPicPr>
          <p:cNvPr id="72" name="Picture 71" descr="Graphical user interface, application&#10;&#10;Description automatically generated">
            <a:extLst>
              <a:ext uri="{FF2B5EF4-FFF2-40B4-BE49-F238E27FC236}">
                <a16:creationId xmlns:a16="http://schemas.microsoft.com/office/drawing/2014/main" id="{9D8B0A18-11F4-8F4D-98D1-78FBC93335AA}"/>
              </a:ext>
            </a:extLst>
          </p:cNvPr>
          <p:cNvPicPr>
            <a:picLocks noChangeAspect="1"/>
          </p:cNvPicPr>
          <p:nvPr/>
        </p:nvPicPr>
        <p:blipFill>
          <a:blip r:embed="rId14"/>
          <a:stretch>
            <a:fillRect/>
          </a:stretch>
        </p:blipFill>
        <p:spPr>
          <a:xfrm>
            <a:off x="1761585" y="4551232"/>
            <a:ext cx="1221878" cy="1128266"/>
          </a:xfrm>
          <a:prstGeom prst="rect">
            <a:avLst/>
          </a:prstGeom>
        </p:spPr>
      </p:pic>
      <p:pic>
        <p:nvPicPr>
          <p:cNvPr id="74" name="Picture 73" descr="Graphical user interface, application&#10;&#10;Description automatically generated">
            <a:extLst>
              <a:ext uri="{FF2B5EF4-FFF2-40B4-BE49-F238E27FC236}">
                <a16:creationId xmlns:a16="http://schemas.microsoft.com/office/drawing/2014/main" id="{012DB176-073A-4B40-91AB-9410E39C5D35}"/>
              </a:ext>
            </a:extLst>
          </p:cNvPr>
          <p:cNvPicPr>
            <a:picLocks noChangeAspect="1"/>
          </p:cNvPicPr>
          <p:nvPr/>
        </p:nvPicPr>
        <p:blipFill>
          <a:blip r:embed="rId15"/>
          <a:stretch>
            <a:fillRect/>
          </a:stretch>
        </p:blipFill>
        <p:spPr>
          <a:xfrm>
            <a:off x="3342481" y="5374290"/>
            <a:ext cx="1415430" cy="1294189"/>
          </a:xfrm>
          <a:prstGeom prst="rect">
            <a:avLst/>
          </a:prstGeom>
        </p:spPr>
      </p:pic>
      <p:cxnSp>
        <p:nvCxnSpPr>
          <p:cNvPr id="87" name="Curved Connector 86">
            <a:extLst>
              <a:ext uri="{FF2B5EF4-FFF2-40B4-BE49-F238E27FC236}">
                <a16:creationId xmlns:a16="http://schemas.microsoft.com/office/drawing/2014/main" id="{9E3B7B4D-34C0-EF44-B992-9F87D8368197}"/>
              </a:ext>
            </a:extLst>
          </p:cNvPr>
          <p:cNvCxnSpPr>
            <a:cxnSpLocks/>
            <a:stCxn id="66" idx="1"/>
            <a:endCxn id="70" idx="3"/>
          </p:cNvCxnSpPr>
          <p:nvPr/>
        </p:nvCxnSpPr>
        <p:spPr>
          <a:xfrm rot="10800000">
            <a:off x="4837338" y="4246023"/>
            <a:ext cx="516979" cy="869342"/>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a:extLst>
              <a:ext uri="{FF2B5EF4-FFF2-40B4-BE49-F238E27FC236}">
                <a16:creationId xmlns:a16="http://schemas.microsoft.com/office/drawing/2014/main" id="{0D1F11C4-8AB9-8A44-9393-E51DA021B076}"/>
              </a:ext>
            </a:extLst>
          </p:cNvPr>
          <p:cNvCxnSpPr>
            <a:cxnSpLocks/>
            <a:stCxn id="66" idx="1"/>
            <a:endCxn id="74" idx="3"/>
          </p:cNvCxnSpPr>
          <p:nvPr/>
        </p:nvCxnSpPr>
        <p:spPr>
          <a:xfrm rot="10800000" flipV="1">
            <a:off x="4757911" y="5115365"/>
            <a:ext cx="596404" cy="90601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868623A-7EBF-7F45-AA0C-88088D605A88}"/>
              </a:ext>
            </a:extLst>
          </p:cNvPr>
          <p:cNvCxnSpPr>
            <a:stCxn id="66" idx="1"/>
            <a:endCxn id="72" idx="3"/>
          </p:cNvCxnSpPr>
          <p:nvPr/>
        </p:nvCxnSpPr>
        <p:spPr>
          <a:xfrm flipH="1">
            <a:off x="2983463" y="5115365"/>
            <a:ext cx="23708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536C2AF-D604-CB44-9CE8-E031B2A56BC7}"/>
              </a:ext>
            </a:extLst>
          </p:cNvPr>
          <p:cNvCxnSpPr>
            <a:cxnSpLocks/>
            <a:stCxn id="39" idx="1"/>
            <a:endCxn id="55" idx="3"/>
          </p:cNvCxnSpPr>
          <p:nvPr/>
        </p:nvCxnSpPr>
        <p:spPr>
          <a:xfrm flipH="1">
            <a:off x="8628955" y="5351229"/>
            <a:ext cx="4417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CE728AFF-CA8C-F448-9032-BE8864E1AE81}"/>
              </a:ext>
            </a:extLst>
          </p:cNvPr>
          <p:cNvSpPr txBox="1"/>
          <p:nvPr/>
        </p:nvSpPr>
        <p:spPr>
          <a:xfrm>
            <a:off x="6036778" y="5906102"/>
            <a:ext cx="1043876"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Investigation Page</a:t>
            </a:r>
          </a:p>
        </p:txBody>
      </p:sp>
      <p:sp>
        <p:nvSpPr>
          <p:cNvPr id="176" name="TextBox 175">
            <a:extLst>
              <a:ext uri="{FF2B5EF4-FFF2-40B4-BE49-F238E27FC236}">
                <a16:creationId xmlns:a16="http://schemas.microsoft.com/office/drawing/2014/main" id="{718178CE-8BC0-3146-893C-A767FB059F39}"/>
              </a:ext>
            </a:extLst>
          </p:cNvPr>
          <p:cNvSpPr txBox="1"/>
          <p:nvPr/>
        </p:nvSpPr>
        <p:spPr>
          <a:xfrm rot="16200000">
            <a:off x="7491232" y="1076333"/>
            <a:ext cx="837089"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Creation Page</a:t>
            </a:r>
          </a:p>
        </p:txBody>
      </p:sp>
      <p:sp>
        <p:nvSpPr>
          <p:cNvPr id="177" name="TextBox 176">
            <a:extLst>
              <a:ext uri="{FF2B5EF4-FFF2-40B4-BE49-F238E27FC236}">
                <a16:creationId xmlns:a16="http://schemas.microsoft.com/office/drawing/2014/main" id="{23E1D2C9-7161-DB42-9713-C3FB8D241CD9}"/>
              </a:ext>
            </a:extLst>
          </p:cNvPr>
          <p:cNvSpPr txBox="1"/>
          <p:nvPr/>
        </p:nvSpPr>
        <p:spPr>
          <a:xfrm rot="16200000">
            <a:off x="10728806" y="766197"/>
            <a:ext cx="774571"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Upload Page</a:t>
            </a:r>
          </a:p>
        </p:txBody>
      </p:sp>
      <p:sp>
        <p:nvSpPr>
          <p:cNvPr id="178" name="TextBox 177">
            <a:extLst>
              <a:ext uri="{FF2B5EF4-FFF2-40B4-BE49-F238E27FC236}">
                <a16:creationId xmlns:a16="http://schemas.microsoft.com/office/drawing/2014/main" id="{916038E9-CCBA-7446-8116-AEBEA0452D4B}"/>
              </a:ext>
            </a:extLst>
          </p:cNvPr>
          <p:cNvSpPr txBox="1"/>
          <p:nvPr/>
        </p:nvSpPr>
        <p:spPr>
          <a:xfrm>
            <a:off x="3533012" y="6627168"/>
            <a:ext cx="906017"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Map Viewpoint</a:t>
            </a:r>
          </a:p>
        </p:txBody>
      </p:sp>
      <p:sp>
        <p:nvSpPr>
          <p:cNvPr id="179" name="TextBox 178">
            <a:extLst>
              <a:ext uri="{FF2B5EF4-FFF2-40B4-BE49-F238E27FC236}">
                <a16:creationId xmlns:a16="http://schemas.microsoft.com/office/drawing/2014/main" id="{A654C07B-5D63-7E40-9C9B-850136AAC1E4}"/>
              </a:ext>
            </a:extLst>
          </p:cNvPr>
          <p:cNvSpPr txBox="1"/>
          <p:nvPr/>
        </p:nvSpPr>
        <p:spPr>
          <a:xfrm>
            <a:off x="1821579" y="5675270"/>
            <a:ext cx="1098378"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Timeline Viewpoint</a:t>
            </a:r>
          </a:p>
        </p:txBody>
      </p:sp>
      <p:sp>
        <p:nvSpPr>
          <p:cNvPr id="180" name="TextBox 179">
            <a:extLst>
              <a:ext uri="{FF2B5EF4-FFF2-40B4-BE49-F238E27FC236}">
                <a16:creationId xmlns:a16="http://schemas.microsoft.com/office/drawing/2014/main" id="{A3EE5C1F-CD0A-6D4E-8739-2A5B06AE6BFD}"/>
              </a:ext>
            </a:extLst>
          </p:cNvPr>
          <p:cNvSpPr txBox="1"/>
          <p:nvPr/>
        </p:nvSpPr>
        <p:spPr>
          <a:xfrm>
            <a:off x="3508097" y="4789501"/>
            <a:ext cx="849913"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List Viewpoint</a:t>
            </a:r>
          </a:p>
        </p:txBody>
      </p:sp>
      <p:sp>
        <p:nvSpPr>
          <p:cNvPr id="181" name="TextBox 180">
            <a:extLst>
              <a:ext uri="{FF2B5EF4-FFF2-40B4-BE49-F238E27FC236}">
                <a16:creationId xmlns:a16="http://schemas.microsoft.com/office/drawing/2014/main" id="{38BBD846-692C-3B43-8DC1-E4B1712A74A7}"/>
              </a:ext>
            </a:extLst>
          </p:cNvPr>
          <p:cNvSpPr txBox="1"/>
          <p:nvPr/>
        </p:nvSpPr>
        <p:spPr>
          <a:xfrm>
            <a:off x="7557018" y="233476"/>
            <a:ext cx="498855"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①ⓐ</a:t>
            </a:r>
          </a:p>
        </p:txBody>
      </p:sp>
      <p:sp>
        <p:nvSpPr>
          <p:cNvPr id="182" name="TextBox 181">
            <a:extLst>
              <a:ext uri="{FF2B5EF4-FFF2-40B4-BE49-F238E27FC236}">
                <a16:creationId xmlns:a16="http://schemas.microsoft.com/office/drawing/2014/main" id="{6CCC0C6F-7591-BD4A-961F-571EF8BE9B23}"/>
              </a:ext>
            </a:extLst>
          </p:cNvPr>
          <p:cNvSpPr txBox="1"/>
          <p:nvPr/>
        </p:nvSpPr>
        <p:spPr>
          <a:xfrm>
            <a:off x="10857870" y="1777938"/>
            <a:ext cx="48282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①ⓑ</a:t>
            </a:r>
          </a:p>
        </p:txBody>
      </p:sp>
      <p:sp>
        <p:nvSpPr>
          <p:cNvPr id="183" name="TextBox 182">
            <a:extLst>
              <a:ext uri="{FF2B5EF4-FFF2-40B4-BE49-F238E27FC236}">
                <a16:creationId xmlns:a16="http://schemas.microsoft.com/office/drawing/2014/main" id="{65CDDFBD-7E17-8E48-9D41-0390B4E33FC8}"/>
              </a:ext>
            </a:extLst>
          </p:cNvPr>
          <p:cNvSpPr txBox="1"/>
          <p:nvPr/>
        </p:nvSpPr>
        <p:spPr>
          <a:xfrm>
            <a:off x="9752406" y="4095138"/>
            <a:ext cx="3545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②</a:t>
            </a:r>
          </a:p>
        </p:txBody>
      </p:sp>
      <p:sp>
        <p:nvSpPr>
          <p:cNvPr id="184" name="TextBox 183">
            <a:extLst>
              <a:ext uri="{FF2B5EF4-FFF2-40B4-BE49-F238E27FC236}">
                <a16:creationId xmlns:a16="http://schemas.microsoft.com/office/drawing/2014/main" id="{99F1EF20-4779-7146-BB66-AE17EB1A3AB4}"/>
              </a:ext>
            </a:extLst>
          </p:cNvPr>
          <p:cNvSpPr txBox="1"/>
          <p:nvPr/>
        </p:nvSpPr>
        <p:spPr>
          <a:xfrm>
            <a:off x="2603566" y="2485071"/>
            <a:ext cx="3545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③</a:t>
            </a:r>
          </a:p>
        </p:txBody>
      </p:sp>
      <p:sp>
        <p:nvSpPr>
          <p:cNvPr id="186" name="TextBox 185">
            <a:extLst>
              <a:ext uri="{FF2B5EF4-FFF2-40B4-BE49-F238E27FC236}">
                <a16:creationId xmlns:a16="http://schemas.microsoft.com/office/drawing/2014/main" id="{9F03D468-D4EB-BD46-8E49-2469D5CDC4AE}"/>
              </a:ext>
            </a:extLst>
          </p:cNvPr>
          <p:cNvSpPr txBox="1"/>
          <p:nvPr/>
        </p:nvSpPr>
        <p:spPr>
          <a:xfrm>
            <a:off x="4727587" y="126409"/>
            <a:ext cx="48282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④ⓐ</a:t>
            </a:r>
          </a:p>
        </p:txBody>
      </p:sp>
      <p:sp>
        <p:nvSpPr>
          <p:cNvPr id="187" name="TextBox 186">
            <a:extLst>
              <a:ext uri="{FF2B5EF4-FFF2-40B4-BE49-F238E27FC236}">
                <a16:creationId xmlns:a16="http://schemas.microsoft.com/office/drawing/2014/main" id="{361F49EF-E2C4-4445-9250-3B65035780B8}"/>
              </a:ext>
            </a:extLst>
          </p:cNvPr>
          <p:cNvSpPr txBox="1"/>
          <p:nvPr/>
        </p:nvSpPr>
        <p:spPr>
          <a:xfrm>
            <a:off x="8668907" y="5098648"/>
            <a:ext cx="3545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⑤</a:t>
            </a:r>
          </a:p>
        </p:txBody>
      </p:sp>
      <p:sp>
        <p:nvSpPr>
          <p:cNvPr id="194" name="TextBox 193">
            <a:extLst>
              <a:ext uri="{FF2B5EF4-FFF2-40B4-BE49-F238E27FC236}">
                <a16:creationId xmlns:a16="http://schemas.microsoft.com/office/drawing/2014/main" id="{1F37466E-1F91-A549-B272-564186B32681}"/>
              </a:ext>
            </a:extLst>
          </p:cNvPr>
          <p:cNvSpPr txBox="1"/>
          <p:nvPr/>
        </p:nvSpPr>
        <p:spPr>
          <a:xfrm>
            <a:off x="7205574" y="1980773"/>
            <a:ext cx="48282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④ⓑ</a:t>
            </a:r>
          </a:p>
        </p:txBody>
      </p:sp>
      <p:sp>
        <p:nvSpPr>
          <p:cNvPr id="195" name="TextBox 194">
            <a:extLst>
              <a:ext uri="{FF2B5EF4-FFF2-40B4-BE49-F238E27FC236}">
                <a16:creationId xmlns:a16="http://schemas.microsoft.com/office/drawing/2014/main" id="{E2C347C8-EDF9-E248-95ED-8DAB54CC5AA2}"/>
              </a:ext>
            </a:extLst>
          </p:cNvPr>
          <p:cNvSpPr txBox="1"/>
          <p:nvPr/>
        </p:nvSpPr>
        <p:spPr>
          <a:xfrm>
            <a:off x="4918534" y="6057229"/>
            <a:ext cx="3545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⑥</a:t>
            </a:r>
          </a:p>
        </p:txBody>
      </p:sp>
      <p:cxnSp>
        <p:nvCxnSpPr>
          <p:cNvPr id="196" name="Curved Connector 195">
            <a:extLst>
              <a:ext uri="{FF2B5EF4-FFF2-40B4-BE49-F238E27FC236}">
                <a16:creationId xmlns:a16="http://schemas.microsoft.com/office/drawing/2014/main" id="{AE612707-A65E-E846-B7FD-A864799C954F}"/>
              </a:ext>
            </a:extLst>
          </p:cNvPr>
          <p:cNvCxnSpPr>
            <a:cxnSpLocks/>
            <a:stCxn id="9" idx="0"/>
            <a:endCxn id="17" idx="1"/>
          </p:cNvCxnSpPr>
          <p:nvPr/>
        </p:nvCxnSpPr>
        <p:spPr>
          <a:xfrm rot="5400000" flipH="1" flipV="1">
            <a:off x="4539765" y="987097"/>
            <a:ext cx="512032" cy="7573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4287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D656A-CBFE-A146-BD0D-1D6823CC4F9E}"/>
              </a:ext>
            </a:extLst>
          </p:cNvPr>
          <p:cNvSpPr>
            <a:spLocks noGrp="1"/>
          </p:cNvSpPr>
          <p:nvPr>
            <p:ph type="title"/>
          </p:nvPr>
        </p:nvSpPr>
        <p:spPr/>
        <p:txBody>
          <a:bodyPr>
            <a:normAutofit fontScale="90000"/>
          </a:bodyPr>
          <a:lstStyle/>
          <a:p>
            <a:r>
              <a:rPr lang="en-US" dirty="0"/>
              <a:t>User Modeling: Intention-aware Recommendation Engine</a:t>
            </a:r>
          </a:p>
        </p:txBody>
      </p:sp>
      <p:sp>
        <p:nvSpPr>
          <p:cNvPr id="3" name="Content Placeholder 2">
            <a:extLst>
              <a:ext uri="{FF2B5EF4-FFF2-40B4-BE49-F238E27FC236}">
                <a16:creationId xmlns:a16="http://schemas.microsoft.com/office/drawing/2014/main" id="{7C0BFFF7-1B4A-3843-A7E4-7E31893700CD}"/>
              </a:ext>
            </a:extLst>
          </p:cNvPr>
          <p:cNvSpPr>
            <a:spLocks noGrp="1"/>
          </p:cNvSpPr>
          <p:nvPr>
            <p:ph idx="1"/>
          </p:nvPr>
        </p:nvSpPr>
        <p:spPr/>
        <p:txBody>
          <a:bodyPr/>
          <a:lstStyle/>
          <a:p>
            <a:pPr marL="285750" indent="-285750">
              <a:spcBef>
                <a:spcPts val="600"/>
              </a:spcBef>
            </a:pPr>
            <a:r>
              <a:rPr lang="en-US" dirty="0"/>
              <a:t>Sends users streaming data that corresponds to their interests</a:t>
            </a:r>
          </a:p>
          <a:p>
            <a:pPr marL="285750" indent="-285750">
              <a:spcBef>
                <a:spcPts val="600"/>
              </a:spcBef>
            </a:pPr>
            <a:r>
              <a:rPr lang="en-US" dirty="0"/>
              <a:t>Builds User Profiles using the history of user queries</a:t>
            </a:r>
          </a:p>
          <a:p>
            <a:pPr marL="285750" indent="-285750">
              <a:spcBef>
                <a:spcPts val="600"/>
              </a:spcBef>
            </a:pPr>
            <a:r>
              <a:rPr lang="en-US" dirty="0"/>
              <a:t>Active Learning to narrow/expand intention model with more interaction</a:t>
            </a:r>
          </a:p>
          <a:p>
            <a:pPr marL="285750" indent="-285750">
              <a:spcBef>
                <a:spcPts val="600"/>
              </a:spcBef>
            </a:pPr>
            <a:r>
              <a:rPr lang="en-US" dirty="0"/>
              <a:t>Expands user queries with word embedding models to fetch relevant data from the database</a:t>
            </a:r>
          </a:p>
          <a:p>
            <a:pPr marL="285750" indent="-285750"/>
            <a:endParaRPr lang="en-US" dirty="0"/>
          </a:p>
          <a:p>
            <a:endParaRPr lang="en-US" dirty="0"/>
          </a:p>
        </p:txBody>
      </p:sp>
      <p:sp>
        <p:nvSpPr>
          <p:cNvPr id="5" name="Footer Placeholder 4">
            <a:extLst>
              <a:ext uri="{FF2B5EF4-FFF2-40B4-BE49-F238E27FC236}">
                <a16:creationId xmlns:a16="http://schemas.microsoft.com/office/drawing/2014/main" id="{ECE8D8DF-AA22-4D4B-A647-15ADEDE5A4A9}"/>
              </a:ext>
            </a:extLst>
          </p:cNvPr>
          <p:cNvSpPr>
            <a:spLocks noGrp="1"/>
          </p:cNvSpPr>
          <p:nvPr>
            <p:ph type="ftr" sz="quarter" idx="11"/>
          </p:nvPr>
        </p:nvSpPr>
        <p:spPr>
          <a:prstGeom prst="rect">
            <a:avLst/>
          </a:prstGeom>
        </p:spPr>
        <p:txBody>
          <a:bodyPr/>
          <a:lstStyle/>
          <a:p>
            <a:endParaRPr lang="en-US"/>
          </a:p>
        </p:txBody>
      </p:sp>
      <p:grpSp>
        <p:nvGrpSpPr>
          <p:cNvPr id="18" name="Group 17">
            <a:extLst>
              <a:ext uri="{FF2B5EF4-FFF2-40B4-BE49-F238E27FC236}">
                <a16:creationId xmlns:a16="http://schemas.microsoft.com/office/drawing/2014/main" id="{53617235-9B31-4A47-A6AA-B5748ED7E56C}"/>
              </a:ext>
            </a:extLst>
          </p:cNvPr>
          <p:cNvGrpSpPr/>
          <p:nvPr/>
        </p:nvGrpSpPr>
        <p:grpSpPr>
          <a:xfrm>
            <a:off x="1388461" y="3531476"/>
            <a:ext cx="9415077" cy="3260767"/>
            <a:chOff x="28411" y="3457585"/>
            <a:chExt cx="9415077" cy="3260767"/>
          </a:xfrm>
        </p:grpSpPr>
        <p:graphicFrame>
          <p:nvGraphicFramePr>
            <p:cNvPr id="7" name="Diagram 6">
              <a:extLst>
                <a:ext uri="{FF2B5EF4-FFF2-40B4-BE49-F238E27FC236}">
                  <a16:creationId xmlns:a16="http://schemas.microsoft.com/office/drawing/2014/main" id="{23D7DEE1-9661-A942-90A1-4806C0BB80D4}"/>
                </a:ext>
              </a:extLst>
            </p:cNvPr>
            <p:cNvGraphicFramePr/>
            <p:nvPr/>
          </p:nvGraphicFramePr>
          <p:xfrm>
            <a:off x="5823125" y="3457585"/>
            <a:ext cx="3620363" cy="3260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C6DC1778-1F35-D447-A8A9-092D3E61E193}"/>
                </a:ext>
              </a:extLst>
            </p:cNvPr>
            <p:cNvGrpSpPr/>
            <p:nvPr/>
          </p:nvGrpSpPr>
          <p:grpSpPr>
            <a:xfrm>
              <a:off x="28411" y="4085349"/>
              <a:ext cx="6153150" cy="1937804"/>
              <a:chOff x="1371600" y="2219618"/>
              <a:chExt cx="7848600" cy="2486054"/>
            </a:xfrm>
          </p:grpSpPr>
          <p:sp>
            <p:nvSpPr>
              <p:cNvPr id="12" name="Rounded Rectangle 11">
                <a:extLst>
                  <a:ext uri="{FF2B5EF4-FFF2-40B4-BE49-F238E27FC236}">
                    <a16:creationId xmlns:a16="http://schemas.microsoft.com/office/drawing/2014/main" id="{900E9990-EDC8-1E42-9842-250BFA52797E}"/>
                  </a:ext>
                </a:extLst>
              </p:cNvPr>
              <p:cNvSpPr/>
              <p:nvPr/>
            </p:nvSpPr>
            <p:spPr>
              <a:xfrm>
                <a:off x="1371600" y="2343604"/>
                <a:ext cx="914400" cy="9144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User1</a:t>
                </a:r>
              </a:p>
            </p:txBody>
          </p:sp>
          <p:sp>
            <p:nvSpPr>
              <p:cNvPr id="13" name="Rectangle 12">
                <a:extLst>
                  <a:ext uri="{FF2B5EF4-FFF2-40B4-BE49-F238E27FC236}">
                    <a16:creationId xmlns:a16="http://schemas.microsoft.com/office/drawing/2014/main" id="{F264212F-E3FD-C74B-B437-515C016A6E6F}"/>
                  </a:ext>
                </a:extLst>
              </p:cNvPr>
              <p:cNvSpPr/>
              <p:nvPr/>
            </p:nvSpPr>
            <p:spPr>
              <a:xfrm>
                <a:off x="2495550" y="3543300"/>
                <a:ext cx="5810250" cy="116237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lvl="0" algn="ctr">
                  <a:buNone/>
                </a:pPr>
                <a:r>
                  <a:rPr lang="en-US" sz="1400" b="1" dirty="0">
                    <a:latin typeface="Cambria" panose="02040503050406030204" pitchFamily="18" charset="0"/>
                  </a:rPr>
                  <a:t>SELECT * FROM </a:t>
                </a:r>
                <a:r>
                  <a:rPr lang="en-US" sz="1400" b="1" dirty="0" err="1">
                    <a:latin typeface="Cambria" panose="02040503050406030204" pitchFamily="18" charset="0"/>
                  </a:rPr>
                  <a:t>crash_data</a:t>
                </a:r>
                <a:r>
                  <a:rPr lang="en-US" sz="1400" b="1" dirty="0">
                    <a:latin typeface="Cambria" panose="02040503050406030204" pitchFamily="18" charset="0"/>
                  </a:rPr>
                  <a:t> WHERE</a:t>
                </a:r>
              </a:p>
              <a:p>
                <a:pPr lvl="0" algn="ctr">
                  <a:buNone/>
                </a:pPr>
                <a:r>
                  <a:rPr lang="en-US" sz="1400" b="1" dirty="0" err="1">
                    <a:latin typeface="Cambria" panose="02040503050406030204" pitchFamily="18" charset="0"/>
                  </a:rPr>
                  <a:t>date_hit</a:t>
                </a:r>
                <a:r>
                  <a:rPr lang="en-US" sz="1400" b="1" dirty="0">
                    <a:latin typeface="Cambria" panose="02040503050406030204" pitchFamily="18" charset="0"/>
                  </a:rPr>
                  <a:t> = TODAY </a:t>
                </a:r>
              </a:p>
              <a:p>
                <a:pPr marL="285750" indent="-285750">
                  <a:buFont typeface="Arial" panose="020B0604020202020204" pitchFamily="34" charset="0"/>
                  <a:buChar char="•"/>
                </a:pPr>
                <a:r>
                  <a:rPr lang="en-US" sz="1400" dirty="0"/>
                  <a:t>Looks for pedestrians in the video data</a:t>
                </a:r>
              </a:p>
              <a:p>
                <a:pPr marL="285750" indent="-285750">
                  <a:buFont typeface="Arial" panose="020B0604020202020204" pitchFamily="34" charset="0"/>
                  <a:buChar char="•"/>
                </a:pPr>
                <a:r>
                  <a:rPr lang="en-US" sz="1400" dirty="0"/>
                  <a:t>Interested in traffic, accidents, violations</a:t>
                </a:r>
              </a:p>
            </p:txBody>
          </p:sp>
          <p:sp>
            <p:nvSpPr>
              <p:cNvPr id="14" name="Rectangle 13">
                <a:extLst>
                  <a:ext uri="{FF2B5EF4-FFF2-40B4-BE49-F238E27FC236}">
                    <a16:creationId xmlns:a16="http://schemas.microsoft.com/office/drawing/2014/main" id="{C76AE788-E89A-6141-8601-F87966448EA7}"/>
                  </a:ext>
                </a:extLst>
              </p:cNvPr>
              <p:cNvSpPr/>
              <p:nvPr/>
            </p:nvSpPr>
            <p:spPr>
              <a:xfrm>
                <a:off x="2495550" y="2219618"/>
                <a:ext cx="5810250" cy="116237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sz="1400" dirty="0"/>
                  <a:t>Cars of specific make &amp; model (purple Cadillac)</a:t>
                </a:r>
              </a:p>
              <a:p>
                <a:pPr marL="285750" indent="-285750">
                  <a:buFont typeface="Arial" panose="020B0604020202020204" pitchFamily="34" charset="0"/>
                  <a:buChar char="•"/>
                </a:pPr>
                <a:r>
                  <a:rPr lang="en-US" sz="1400" dirty="0"/>
                  <a:t>Interested in info. about crimes in a specific district</a:t>
                </a:r>
              </a:p>
              <a:p>
                <a:pPr lvl="0" algn="ctr">
                  <a:buNone/>
                </a:pPr>
                <a:r>
                  <a:rPr lang="en-US" sz="1400" b="1" dirty="0">
                    <a:latin typeface="Cambria" panose="02040503050406030204" pitchFamily="18" charset="0"/>
                  </a:rPr>
                  <a:t>SELECT * FROM </a:t>
                </a:r>
                <a:r>
                  <a:rPr lang="en-US" sz="1400" b="1" dirty="0" err="1">
                    <a:latin typeface="Cambria" panose="02040503050406030204" pitchFamily="18" charset="0"/>
                  </a:rPr>
                  <a:t>video_data</a:t>
                </a:r>
                <a:r>
                  <a:rPr lang="en-US" sz="1400" b="1" dirty="0">
                    <a:latin typeface="Cambria" panose="02040503050406030204" pitchFamily="18" charset="0"/>
                  </a:rPr>
                  <a:t> WHERE object = ‘car’ and attribute=‘purple’</a:t>
                </a:r>
              </a:p>
            </p:txBody>
          </p:sp>
          <p:sp>
            <p:nvSpPr>
              <p:cNvPr id="15" name="Triangle 14">
                <a:extLst>
                  <a:ext uri="{FF2B5EF4-FFF2-40B4-BE49-F238E27FC236}">
                    <a16:creationId xmlns:a16="http://schemas.microsoft.com/office/drawing/2014/main" id="{05D9A8AD-3AD7-D74A-99BA-95B2841C46C8}"/>
                  </a:ext>
                </a:extLst>
              </p:cNvPr>
              <p:cNvSpPr/>
              <p:nvPr/>
            </p:nvSpPr>
            <p:spPr>
              <a:xfrm rot="5400000">
                <a:off x="8181814" y="2343604"/>
                <a:ext cx="1162372" cy="914400"/>
              </a:xfrm>
              <a:prstGeom prst="triangl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riangle 15">
                <a:extLst>
                  <a:ext uri="{FF2B5EF4-FFF2-40B4-BE49-F238E27FC236}">
                    <a16:creationId xmlns:a16="http://schemas.microsoft.com/office/drawing/2014/main" id="{FDF5D745-A8BF-1A4C-A631-CAC3175B0E35}"/>
                  </a:ext>
                </a:extLst>
              </p:cNvPr>
              <p:cNvSpPr/>
              <p:nvPr/>
            </p:nvSpPr>
            <p:spPr>
              <a:xfrm rot="5400000">
                <a:off x="8181814" y="3667287"/>
                <a:ext cx="1162371" cy="914400"/>
              </a:xfrm>
              <a:prstGeom prst="triangl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A9BA76DB-8E4F-5F48-992C-7C03CB5D662D}"/>
                  </a:ext>
                </a:extLst>
              </p:cNvPr>
              <p:cNvSpPr/>
              <p:nvPr/>
            </p:nvSpPr>
            <p:spPr>
              <a:xfrm>
                <a:off x="1371600" y="3676811"/>
                <a:ext cx="914400" cy="9144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User2</a:t>
                </a:r>
              </a:p>
            </p:txBody>
          </p:sp>
        </p:grpSp>
      </p:grpSp>
    </p:spTree>
    <p:extLst>
      <p:ext uri="{BB962C8B-B14F-4D97-AF65-F5344CB8AC3E}">
        <p14:creationId xmlns:p14="http://schemas.microsoft.com/office/powerpoint/2010/main" val="29253384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9137-CF5D-8D43-9CDF-5F22B80921F1}"/>
              </a:ext>
            </a:extLst>
          </p:cNvPr>
          <p:cNvSpPr>
            <a:spLocks noGrp="1"/>
          </p:cNvSpPr>
          <p:nvPr>
            <p:ph type="title"/>
          </p:nvPr>
        </p:nvSpPr>
        <p:spPr/>
        <p:txBody>
          <a:bodyPr>
            <a:normAutofit/>
          </a:bodyPr>
          <a:lstStyle/>
          <a:p>
            <a:r>
              <a:rPr lang="en-US" dirty="0"/>
              <a:t>User Preference Modeling in Relational Databases (</a:t>
            </a:r>
            <a:r>
              <a:rPr lang="en-US" dirty="0" err="1"/>
              <a:t>UPref</a:t>
            </a:r>
            <a:r>
              <a:rPr lang="en-US" dirty="0"/>
              <a:t>)</a:t>
            </a:r>
          </a:p>
        </p:txBody>
      </p:sp>
      <p:sp>
        <p:nvSpPr>
          <p:cNvPr id="3" name="Content Placeholder 2">
            <a:extLst>
              <a:ext uri="{FF2B5EF4-FFF2-40B4-BE49-F238E27FC236}">
                <a16:creationId xmlns:a16="http://schemas.microsoft.com/office/drawing/2014/main" id="{AF52D5B6-4AAB-D741-8946-8976804C55E9}"/>
              </a:ext>
            </a:extLst>
          </p:cNvPr>
          <p:cNvSpPr>
            <a:spLocks noGrp="1"/>
          </p:cNvSpPr>
          <p:nvPr>
            <p:ph idx="1"/>
          </p:nvPr>
        </p:nvSpPr>
        <p:spPr/>
        <p:txBody>
          <a:bodyPr>
            <a:normAutofit lnSpcReduction="10000"/>
          </a:bodyPr>
          <a:lstStyle/>
          <a:p>
            <a:r>
              <a:rPr lang="en-US" sz="2400" dirty="0"/>
              <a:t>Unsupervised model</a:t>
            </a:r>
          </a:p>
          <a:p>
            <a:r>
              <a:rPr lang="en-US" sz="2400" dirty="0"/>
              <a:t>For modeling preference of same user -</a:t>
            </a:r>
          </a:p>
          <a:p>
            <a:pPr lvl="1"/>
            <a:r>
              <a:rPr lang="en-US" sz="2000" dirty="0"/>
              <a:t>Group tables tied by foreign key constraints</a:t>
            </a:r>
          </a:p>
          <a:p>
            <a:pPr lvl="1"/>
            <a:r>
              <a:rPr lang="en-US" sz="2000" dirty="0"/>
              <a:t>Group tables with semantically similar name</a:t>
            </a:r>
          </a:p>
          <a:p>
            <a:pPr lvl="1"/>
            <a:r>
              <a:rPr lang="en-US" sz="2000" dirty="0"/>
              <a:t>Group columns in same table by their relations</a:t>
            </a:r>
          </a:p>
          <a:p>
            <a:pPr lvl="1"/>
            <a:r>
              <a:rPr lang="en-US" sz="2000" dirty="0"/>
              <a:t>Group semantically similar column values</a:t>
            </a:r>
          </a:p>
          <a:p>
            <a:r>
              <a:rPr lang="en-US" sz="2400" dirty="0"/>
              <a:t>From historical queries</a:t>
            </a:r>
          </a:p>
          <a:p>
            <a:pPr lvl="1"/>
            <a:r>
              <a:rPr lang="en-US" sz="2000" dirty="0"/>
              <a:t>Deliver the columns and tables in the same group the current query belong to</a:t>
            </a:r>
          </a:p>
          <a:p>
            <a:pPr lvl="1"/>
            <a:r>
              <a:rPr lang="en-US" sz="2000" dirty="0"/>
              <a:t>Each user has its own preference model based on the query history</a:t>
            </a:r>
          </a:p>
          <a:p>
            <a:r>
              <a:rPr lang="en-US" sz="2400" dirty="0"/>
              <a:t>Upon Feedback about the delivered relevant data</a:t>
            </a:r>
          </a:p>
          <a:p>
            <a:pPr lvl="1"/>
            <a:r>
              <a:rPr lang="en-US" sz="2000" dirty="0"/>
              <a:t>Narrow/Expand the current users’ preference model</a:t>
            </a:r>
          </a:p>
        </p:txBody>
      </p:sp>
      <p:sp>
        <p:nvSpPr>
          <p:cNvPr id="5" name="Footer Placeholder 4">
            <a:extLst>
              <a:ext uri="{FF2B5EF4-FFF2-40B4-BE49-F238E27FC236}">
                <a16:creationId xmlns:a16="http://schemas.microsoft.com/office/drawing/2014/main" id="{1CCA965F-ED59-1746-9A53-BA63D131369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61009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DE59-E9B8-0642-A08B-9897F98633FB}"/>
              </a:ext>
            </a:extLst>
          </p:cNvPr>
          <p:cNvSpPr>
            <a:spLocks noGrp="1"/>
          </p:cNvSpPr>
          <p:nvPr>
            <p:ph type="title"/>
          </p:nvPr>
        </p:nvSpPr>
        <p:spPr/>
        <p:txBody>
          <a:bodyPr>
            <a:normAutofit/>
          </a:bodyPr>
          <a:lstStyle/>
          <a:p>
            <a:r>
              <a:rPr lang="en-US"/>
              <a:t>Disaster Time Rescue and Response</a:t>
            </a:r>
          </a:p>
        </p:txBody>
      </p:sp>
      <p:sp>
        <p:nvSpPr>
          <p:cNvPr id="5" name="Slide Number Placeholder 4">
            <a:extLst>
              <a:ext uri="{FF2B5EF4-FFF2-40B4-BE49-F238E27FC236}">
                <a16:creationId xmlns:a16="http://schemas.microsoft.com/office/drawing/2014/main" id="{75FC9187-EB2E-1145-8474-E6A0977E2B46}"/>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95</a:t>
            </a:fld>
            <a:endParaRPr lang="en-US">
              <a:solidFill>
                <a:srgbClr val="000000">
                  <a:lumMod val="50000"/>
                  <a:lumOff val="50000"/>
                </a:srgbClr>
              </a:solidFill>
            </a:endParaRPr>
          </a:p>
        </p:txBody>
      </p:sp>
      <p:sp>
        <p:nvSpPr>
          <p:cNvPr id="7" name="Content Placeholder 6">
            <a:extLst>
              <a:ext uri="{FF2B5EF4-FFF2-40B4-BE49-F238E27FC236}">
                <a16:creationId xmlns:a16="http://schemas.microsoft.com/office/drawing/2014/main" id="{3B0372CC-D1C6-CC40-9117-B646ECCC2902}"/>
              </a:ext>
            </a:extLst>
          </p:cNvPr>
          <p:cNvSpPr txBox="1">
            <a:spLocks noGrp="1"/>
          </p:cNvSpPr>
          <p:nvPr>
            <p:ph sz="quarter" idx="12"/>
          </p:nvPr>
        </p:nvSpPr>
        <p:spPr>
          <a:xfrm>
            <a:off x="452967" y="1246717"/>
            <a:ext cx="10057379" cy="3333733"/>
          </a:xfrm>
          <a:prstGeom prst="rect">
            <a:avLst/>
          </a:prstGeom>
          <a:noFill/>
        </p:spPr>
        <p:txBody>
          <a:bodyPr wrap="square" rtlCol="0">
            <a:spAutoFit/>
          </a:bodyPr>
          <a:lstStyle/>
          <a:p>
            <a:r>
              <a:rPr lang="en-US" dirty="0">
                <a:solidFill>
                  <a:schemeClr val="tx2"/>
                </a:solidFill>
              </a:rPr>
              <a:t>Locate Missing Person for </a:t>
            </a:r>
          </a:p>
          <a:p>
            <a:pPr lvl="1"/>
            <a:r>
              <a:rPr lang="en-US" sz="2000" dirty="0">
                <a:solidFill>
                  <a:schemeClr val="tx2"/>
                </a:solidFill>
              </a:rPr>
              <a:t>Person Re-location during Disaster</a:t>
            </a:r>
          </a:p>
          <a:p>
            <a:pPr lvl="1"/>
            <a:r>
              <a:rPr lang="en-US" sz="2000" dirty="0">
                <a:solidFill>
                  <a:schemeClr val="tx2"/>
                </a:solidFill>
              </a:rPr>
              <a:t>Amber Alerts</a:t>
            </a:r>
          </a:p>
          <a:p>
            <a:pPr lvl="1"/>
            <a:r>
              <a:rPr lang="en-US" sz="2000" dirty="0">
                <a:solidFill>
                  <a:schemeClr val="tx2"/>
                </a:solidFill>
              </a:rPr>
              <a:t>Aged Person Identification</a:t>
            </a:r>
            <a:endParaRPr lang="en-US" sz="2000" dirty="0"/>
          </a:p>
          <a:p>
            <a:pPr lvl="1"/>
            <a:r>
              <a:rPr lang="en-US" sz="2000" dirty="0">
                <a:solidFill>
                  <a:schemeClr val="tx2"/>
                </a:solidFill>
              </a:rPr>
              <a:t>Missing Kids</a:t>
            </a:r>
          </a:p>
          <a:p>
            <a:r>
              <a:rPr lang="en-US" dirty="0"/>
              <a:t>Drone Surveillance for Search and Rescue in Disasters</a:t>
            </a:r>
          </a:p>
          <a:p>
            <a:r>
              <a:rPr lang="en-US" dirty="0"/>
              <a:t>Resource Distribution during Disasters</a:t>
            </a:r>
          </a:p>
          <a:p>
            <a:endParaRPr lang="en-US" sz="2000" dirty="0">
              <a:solidFill>
                <a:schemeClr val="tx2"/>
              </a:solidFill>
            </a:endParaRPr>
          </a:p>
        </p:txBody>
      </p:sp>
    </p:spTree>
    <p:extLst>
      <p:ext uri="{BB962C8B-B14F-4D97-AF65-F5344CB8AC3E}">
        <p14:creationId xmlns:p14="http://schemas.microsoft.com/office/powerpoint/2010/main" val="510198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B541-B94E-8A48-81E4-20784932B563}"/>
              </a:ext>
            </a:extLst>
          </p:cNvPr>
          <p:cNvSpPr>
            <a:spLocks noGrp="1"/>
          </p:cNvSpPr>
          <p:nvPr>
            <p:ph type="title"/>
          </p:nvPr>
        </p:nvSpPr>
        <p:spPr/>
        <p:txBody>
          <a:bodyPr>
            <a:normAutofit/>
          </a:bodyPr>
          <a:lstStyle/>
          <a:p>
            <a:r>
              <a:rPr lang="en-US" sz="2200"/>
              <a:t>EXAMPLE APPLICATION DOMAIN: POLICE INVESTIGATION SYSTEM </a:t>
            </a:r>
            <a:r>
              <a:rPr lang="en-US"/>
              <a:t>Similar System in Practice</a:t>
            </a:r>
          </a:p>
        </p:txBody>
      </p:sp>
      <p:sp>
        <p:nvSpPr>
          <p:cNvPr id="3" name="Content Placeholder 2">
            <a:extLst>
              <a:ext uri="{FF2B5EF4-FFF2-40B4-BE49-F238E27FC236}">
                <a16:creationId xmlns:a16="http://schemas.microsoft.com/office/drawing/2014/main" id="{2EBFE4BF-F985-8143-9B6E-08D3277E67B6}"/>
              </a:ext>
            </a:extLst>
          </p:cNvPr>
          <p:cNvSpPr>
            <a:spLocks noGrp="1"/>
          </p:cNvSpPr>
          <p:nvPr>
            <p:ph sz="quarter" idx="12"/>
          </p:nvPr>
        </p:nvSpPr>
        <p:spPr>
          <a:xfrm>
            <a:off x="452967" y="1246717"/>
            <a:ext cx="7760303" cy="5045476"/>
          </a:xfrm>
        </p:spPr>
        <p:txBody>
          <a:bodyPr>
            <a:normAutofit lnSpcReduction="10000"/>
          </a:bodyPr>
          <a:lstStyle/>
          <a:p>
            <a:r>
              <a:rPr lang="en-US" dirty="0">
                <a:hlinkClick r:id="rId2"/>
              </a:rPr>
              <a:t>https://www.fbi.gov/services/cjis/ndex</a:t>
            </a:r>
            <a:endParaRPr lang="en-US" dirty="0"/>
          </a:p>
          <a:p>
            <a:r>
              <a:rPr lang="en-US" dirty="0"/>
              <a:t>Unclassified national information sharing system that enables criminal justice agencies to search, link, analyze, and share local, state, tribal, and federal records. </a:t>
            </a:r>
          </a:p>
          <a:p>
            <a:r>
              <a:rPr lang="en-US" dirty="0"/>
              <a:t>Strategic investigative information sharing system that fills informational gaps and provides situational awareness. </a:t>
            </a:r>
          </a:p>
          <a:p>
            <a:r>
              <a:rPr lang="en-US" b="1" dirty="0"/>
              <a:t>Analysts: Connecting the Dots</a:t>
            </a:r>
            <a:endParaRPr lang="en-US" dirty="0"/>
          </a:p>
          <a:p>
            <a:r>
              <a:rPr lang="en-US" b="1" dirty="0"/>
              <a:t>Detectives: Linking Investigations</a:t>
            </a:r>
            <a:endParaRPr lang="en-US" dirty="0"/>
          </a:p>
          <a:p>
            <a:r>
              <a:rPr lang="en-US" b="1" dirty="0"/>
              <a:t>Patrol Officers: Preparing for Encounters</a:t>
            </a:r>
            <a:endParaRPr lang="en-US" dirty="0"/>
          </a:p>
          <a:p>
            <a:r>
              <a:rPr lang="en-US" b="1" dirty="0"/>
              <a:t>Regional Dispatchers: Increasing Officer Safety</a:t>
            </a:r>
            <a:br>
              <a:rPr lang="en-US" dirty="0"/>
            </a:br>
            <a:endParaRPr lang="en-US" dirty="0"/>
          </a:p>
        </p:txBody>
      </p:sp>
      <p:sp>
        <p:nvSpPr>
          <p:cNvPr id="4" name="Footer Placeholder 3">
            <a:extLst>
              <a:ext uri="{FF2B5EF4-FFF2-40B4-BE49-F238E27FC236}">
                <a16:creationId xmlns:a16="http://schemas.microsoft.com/office/drawing/2014/main" id="{63E4A201-A79F-F945-8F6B-29B242023663}"/>
              </a:ext>
            </a:extLst>
          </p:cNvPr>
          <p:cNvSpPr>
            <a:spLocks noGrp="1"/>
          </p:cNvSpPr>
          <p:nvPr>
            <p:ph type="ftr" sz="quarter" idx="4294967295"/>
          </p:nvPr>
        </p:nvSpPr>
        <p:spPr>
          <a:xfrm>
            <a:off x="2083796" y="6635656"/>
            <a:ext cx="8024408" cy="213333"/>
          </a:xfrm>
        </p:spPr>
        <p:txBody>
          <a:bodyPr/>
          <a:lstStyle/>
          <a:p>
            <a:r>
              <a:rPr lang="en-US"/>
              <a:t>Mark pages according to the proprietary level of information as described in Company Procedure J103 (or remove)</a:t>
            </a:r>
          </a:p>
        </p:txBody>
      </p:sp>
      <p:sp>
        <p:nvSpPr>
          <p:cNvPr id="5" name="Slide Number Placeholder 4">
            <a:extLst>
              <a:ext uri="{FF2B5EF4-FFF2-40B4-BE49-F238E27FC236}">
                <a16:creationId xmlns:a16="http://schemas.microsoft.com/office/drawing/2014/main" id="{41B916C5-9168-554C-94DB-86663DEFBE27}"/>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96</a:t>
            </a:fld>
            <a:endParaRPr lang="en-US">
              <a:solidFill>
                <a:srgbClr val="000000">
                  <a:lumMod val="50000"/>
                  <a:lumOff val="50000"/>
                </a:srgbClr>
              </a:solidFill>
            </a:endParaRPr>
          </a:p>
        </p:txBody>
      </p:sp>
      <p:sp>
        <p:nvSpPr>
          <p:cNvPr id="6" name="Text Placeholder 5">
            <a:extLst>
              <a:ext uri="{FF2B5EF4-FFF2-40B4-BE49-F238E27FC236}">
                <a16:creationId xmlns:a16="http://schemas.microsoft.com/office/drawing/2014/main" id="{B9AACCD4-9A9C-2748-9A41-16D8B5800C68}"/>
              </a:ext>
            </a:extLst>
          </p:cNvPr>
          <p:cNvSpPr>
            <a:spLocks noGrp="1"/>
          </p:cNvSpPr>
          <p:nvPr>
            <p:ph type="body" sz="quarter" idx="4294967295"/>
          </p:nvPr>
        </p:nvSpPr>
        <p:spPr>
          <a:xfrm>
            <a:off x="3189482" y="1"/>
            <a:ext cx="5813039" cy="260729"/>
          </a:xfrm>
        </p:spPr>
        <p:txBody>
          <a:bodyPr>
            <a:normAutofit fontScale="55000" lnSpcReduction="20000"/>
          </a:bodyPr>
          <a:lstStyle/>
          <a:p>
            <a:endParaRPr lang="en-US"/>
          </a:p>
        </p:txBody>
      </p:sp>
      <p:pic>
        <p:nvPicPr>
          <p:cNvPr id="7" name="Picture 6">
            <a:extLst>
              <a:ext uri="{FF2B5EF4-FFF2-40B4-BE49-F238E27FC236}">
                <a16:creationId xmlns:a16="http://schemas.microsoft.com/office/drawing/2014/main" id="{5CD5047B-F0D1-5A4A-A88C-33B801DC3D42}"/>
              </a:ext>
            </a:extLst>
          </p:cNvPr>
          <p:cNvPicPr>
            <a:picLocks noChangeAspect="1"/>
          </p:cNvPicPr>
          <p:nvPr/>
        </p:nvPicPr>
        <p:blipFill>
          <a:blip r:embed="rId3"/>
          <a:stretch>
            <a:fillRect/>
          </a:stretch>
        </p:blipFill>
        <p:spPr>
          <a:xfrm>
            <a:off x="8175798" y="719538"/>
            <a:ext cx="3864811" cy="4146418"/>
          </a:xfrm>
          <a:prstGeom prst="rect">
            <a:avLst/>
          </a:prstGeom>
        </p:spPr>
      </p:pic>
      <p:sp>
        <p:nvSpPr>
          <p:cNvPr id="8" name="TextBox 7">
            <a:extLst>
              <a:ext uri="{FF2B5EF4-FFF2-40B4-BE49-F238E27FC236}">
                <a16:creationId xmlns:a16="http://schemas.microsoft.com/office/drawing/2014/main" id="{A4180AB8-7A99-8E46-B885-D9B33209E6B7}"/>
              </a:ext>
            </a:extLst>
          </p:cNvPr>
          <p:cNvSpPr txBox="1"/>
          <p:nvPr/>
        </p:nvSpPr>
        <p:spPr>
          <a:xfrm>
            <a:off x="8327189" y="4865956"/>
            <a:ext cx="3864811"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2"/>
                </a:solidFill>
              </a:rPr>
              <a:t>incident, arrest, and booking reports; pretrial investigations; supervised released reports; calls for service; photos; and field contact/identification records.</a:t>
            </a:r>
          </a:p>
        </p:txBody>
      </p:sp>
    </p:spTree>
    <p:extLst>
      <p:ext uri="{BB962C8B-B14F-4D97-AF65-F5344CB8AC3E}">
        <p14:creationId xmlns:p14="http://schemas.microsoft.com/office/powerpoint/2010/main" val="29264615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C28CAE-0EFB-0751-02E2-A436CCBD38E5}"/>
              </a:ext>
            </a:extLst>
          </p:cNvPr>
          <p:cNvPicPr>
            <a:picLocks noChangeAspect="1"/>
          </p:cNvPicPr>
          <p:nvPr/>
        </p:nvPicPr>
        <p:blipFill>
          <a:blip r:embed="rId3"/>
          <a:stretch>
            <a:fillRect/>
          </a:stretch>
        </p:blipFill>
        <p:spPr>
          <a:xfrm>
            <a:off x="263015" y="1146181"/>
            <a:ext cx="11295001" cy="5054509"/>
          </a:xfrm>
          <a:prstGeom prst="rect">
            <a:avLst/>
          </a:prstGeom>
          <a:noFill/>
        </p:spPr>
      </p:pic>
      <p:sp>
        <p:nvSpPr>
          <p:cNvPr id="2" name="Title 1">
            <a:extLst>
              <a:ext uri="{FF2B5EF4-FFF2-40B4-BE49-F238E27FC236}">
                <a16:creationId xmlns:a16="http://schemas.microsoft.com/office/drawing/2014/main" id="{11BAD150-6A20-597A-DA66-7A9783769410}"/>
              </a:ext>
            </a:extLst>
          </p:cNvPr>
          <p:cNvSpPr>
            <a:spLocks noGrp="1"/>
          </p:cNvSpPr>
          <p:nvPr>
            <p:ph type="title"/>
          </p:nvPr>
        </p:nvSpPr>
        <p:spPr>
          <a:xfrm>
            <a:off x="453423" y="140681"/>
            <a:ext cx="9564128" cy="921715"/>
          </a:xfrm>
        </p:spPr>
        <p:txBody>
          <a:bodyPr vert="horz" lIns="91440" tIns="45720" rIns="91440" bIns="45720" rtlCol="0" anchor="b">
            <a:normAutofit/>
          </a:bodyPr>
          <a:lstStyle/>
          <a:p>
            <a:r>
              <a:rPr lang="en-US" b="1" kern="1200" dirty="0">
                <a:latin typeface="+mj-lt"/>
                <a:ea typeface="+mj-ea"/>
                <a:cs typeface="+mj-cs"/>
              </a:rPr>
              <a:t>Hierarchical Attributed Relational Graph (HARG) </a:t>
            </a:r>
          </a:p>
        </p:txBody>
      </p:sp>
      <p:sp>
        <p:nvSpPr>
          <p:cNvPr id="8" name="Slide Number Placeholder 4">
            <a:extLst>
              <a:ext uri="{FF2B5EF4-FFF2-40B4-BE49-F238E27FC236}">
                <a16:creationId xmlns:a16="http://schemas.microsoft.com/office/drawing/2014/main" id="{CA96D114-02E2-94EB-8752-92B92BFBB656}"/>
              </a:ext>
            </a:extLst>
          </p:cNvPr>
          <p:cNvSpPr>
            <a:spLocks noGrp="1"/>
          </p:cNvSpPr>
          <p:nvPr>
            <p:ph type="sldNum" sz="quarter" idx="16"/>
          </p:nvPr>
        </p:nvSpPr>
        <p:spPr>
          <a:xfrm>
            <a:off x="263015" y="6472550"/>
            <a:ext cx="535773" cy="365125"/>
          </a:xfrm>
        </p:spPr>
        <p:txBody>
          <a:bodyPr/>
          <a:lstStyle/>
          <a:p>
            <a:pPr>
              <a:spcAft>
                <a:spcPts val="600"/>
              </a:spcAft>
            </a:pPr>
            <a:fld id="{32A2F39E-E4DB-494E-AB40-38356C65078C}" type="slidenum">
              <a:rPr lang="en-US" smtClean="0">
                <a:solidFill>
                  <a:srgbClr val="000000">
                    <a:lumMod val="50000"/>
                    <a:lumOff val="50000"/>
                  </a:srgbClr>
                </a:solidFill>
              </a:rPr>
              <a:pPr>
                <a:spcAft>
                  <a:spcPts val="600"/>
                </a:spcAft>
              </a:pPr>
              <a:t>97</a:t>
            </a:fld>
            <a:endParaRPr lang="en-US">
              <a:solidFill>
                <a:srgbClr val="000000">
                  <a:lumMod val="50000"/>
                  <a:lumOff val="50000"/>
                </a:srgbClr>
              </a:solidFill>
            </a:endParaRPr>
          </a:p>
        </p:txBody>
      </p:sp>
    </p:spTree>
    <p:extLst>
      <p:ext uri="{BB962C8B-B14F-4D97-AF65-F5344CB8AC3E}">
        <p14:creationId xmlns:p14="http://schemas.microsoft.com/office/powerpoint/2010/main" val="42352572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50B286F-BABE-6C40-9637-86D71F653268}"/>
              </a:ext>
            </a:extLst>
          </p:cNvPr>
          <p:cNvPicPr>
            <a:picLocks noChangeAspect="1"/>
          </p:cNvPicPr>
          <p:nvPr/>
        </p:nvPicPr>
        <p:blipFill>
          <a:blip r:embed="rId3"/>
          <a:srcRect/>
          <a:stretch/>
        </p:blipFill>
        <p:spPr>
          <a:xfrm>
            <a:off x="8475667" y="1382948"/>
            <a:ext cx="3693795" cy="2505031"/>
          </a:xfrm>
          <a:prstGeom prst="rect">
            <a:avLst/>
          </a:prstGeom>
          <a:noFill/>
          <a:ln>
            <a:solidFill>
              <a:srgbClr val="E894E9"/>
            </a:solidFill>
          </a:ln>
        </p:spPr>
      </p:pic>
      <p:sp>
        <p:nvSpPr>
          <p:cNvPr id="63" name="Rectangle 62">
            <a:extLst>
              <a:ext uri="{FF2B5EF4-FFF2-40B4-BE49-F238E27FC236}">
                <a16:creationId xmlns:a16="http://schemas.microsoft.com/office/drawing/2014/main" id="{529282FB-D868-954D-80CB-1292F67DB955}"/>
              </a:ext>
            </a:extLst>
          </p:cNvPr>
          <p:cNvSpPr/>
          <p:nvPr/>
        </p:nvSpPr>
        <p:spPr>
          <a:xfrm>
            <a:off x="7706366" y="2627330"/>
            <a:ext cx="102784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F</a:t>
            </a:r>
            <a:r>
              <a:rPr kumimoji="0" lang="en-US" sz="12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2 </a:t>
            </a:r>
            <a:r>
              <a:rPr kumimoji="0" lang="en-US" sz="12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2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6 </a:t>
            </a:r>
            <a:r>
              <a:rPr kumimoji="0" lang="en-US" sz="1200" b="1" i="0" u="none" strike="noStrike" kern="0" cap="none" spc="0" normalizeH="0" baseline="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 F</a:t>
            </a:r>
            <a:r>
              <a:rPr kumimoji="0" lang="en-US" sz="1200" b="1" i="0" u="none" strike="noStrike" kern="0" cap="none" spc="0" normalizeH="0" baseline="-25000" noProof="0" dirty="0">
                <a:ln>
                  <a:noFill/>
                </a:ln>
                <a:solidFill>
                  <a:prstClr val="black"/>
                </a:solidFill>
                <a:effectLst/>
                <a:uLnTx/>
                <a:uFillTx/>
                <a:latin typeface="Calibri" panose="020F0502020204030204" pitchFamily="34" charset="0"/>
                <a:ea typeface="Arial"/>
                <a:cs typeface="Calibri" panose="020F0502020204030204" pitchFamily="34" charset="0"/>
                <a:sym typeface="Arial"/>
              </a:rPr>
              <a:t>i </a:t>
            </a:r>
            <a:endParaRPr kumimoji="0" lang="en-US" sz="1200" b="0" i="0" u="none" strike="noStrike" kern="1200" cap="none" spc="0" normalizeH="0" baseline="0" noProof="0" dirty="0">
              <a:ln>
                <a:noFill/>
              </a:ln>
              <a:solidFill>
                <a:prstClr val="black"/>
              </a:solidFill>
              <a:effectLst/>
              <a:uLnTx/>
              <a:uFillTx/>
              <a:latin typeface="Calibri" panose="020F0502020204030204"/>
            </a:endParaRPr>
          </a:p>
        </p:txBody>
      </p:sp>
      <p:pic>
        <p:nvPicPr>
          <p:cNvPr id="8" name="Picture 7">
            <a:extLst>
              <a:ext uri="{FF2B5EF4-FFF2-40B4-BE49-F238E27FC236}">
                <a16:creationId xmlns:a16="http://schemas.microsoft.com/office/drawing/2014/main" id="{9F4A1BCE-473D-074D-95C5-EC6C71CF8D87}"/>
              </a:ext>
            </a:extLst>
          </p:cNvPr>
          <p:cNvPicPr>
            <a:picLocks noChangeAspect="1"/>
          </p:cNvPicPr>
          <p:nvPr/>
        </p:nvPicPr>
        <p:blipFill>
          <a:blip r:embed="rId3"/>
          <a:srcRect/>
          <a:stretch/>
        </p:blipFill>
        <p:spPr>
          <a:xfrm>
            <a:off x="249291" y="3940379"/>
            <a:ext cx="3977536" cy="2325052"/>
          </a:xfrm>
          <a:prstGeom prst="rect">
            <a:avLst/>
          </a:prstGeom>
          <a:noFill/>
          <a:ln>
            <a:solidFill>
              <a:srgbClr val="E894E9"/>
            </a:solidFill>
          </a:ln>
        </p:spPr>
      </p:pic>
      <p:pic>
        <p:nvPicPr>
          <p:cNvPr id="9" name="Picture 8" descr="A screenshot of a social media post with text and people in the background&#10;&#10;Description automatically generated">
            <a:extLst>
              <a:ext uri="{FF2B5EF4-FFF2-40B4-BE49-F238E27FC236}">
                <a16:creationId xmlns:a16="http://schemas.microsoft.com/office/drawing/2014/main" id="{0F3A954A-4E9D-3C42-9F85-F18F863F7F8B}"/>
              </a:ext>
            </a:extLst>
          </p:cNvPr>
          <p:cNvPicPr>
            <a:picLocks noChangeAspect="1"/>
          </p:cNvPicPr>
          <p:nvPr/>
        </p:nvPicPr>
        <p:blipFill>
          <a:blip r:embed="rId4"/>
          <a:stretch>
            <a:fillRect/>
          </a:stretch>
        </p:blipFill>
        <p:spPr>
          <a:xfrm>
            <a:off x="1267232" y="1603517"/>
            <a:ext cx="2987268" cy="1999743"/>
          </a:xfrm>
          <a:prstGeom prst="rect">
            <a:avLst/>
          </a:prstGeom>
          <a:ln>
            <a:solidFill>
              <a:srgbClr val="82E588"/>
            </a:solidFill>
          </a:ln>
        </p:spPr>
      </p:pic>
      <p:pic>
        <p:nvPicPr>
          <p:cNvPr id="24" name="Graphic 23" descr="User">
            <a:extLst>
              <a:ext uri="{FF2B5EF4-FFF2-40B4-BE49-F238E27FC236}">
                <a16:creationId xmlns:a16="http://schemas.microsoft.com/office/drawing/2014/main" id="{C2FD91BF-FAF5-5945-B42F-9BCCE2236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7492" y="4771898"/>
            <a:ext cx="553997" cy="553997"/>
          </a:xfrm>
          <a:prstGeom prst="rect">
            <a:avLst/>
          </a:prstGeom>
        </p:spPr>
      </p:pic>
      <p:cxnSp>
        <p:nvCxnSpPr>
          <p:cNvPr id="25" name="Straight Arrow Connector 24">
            <a:extLst>
              <a:ext uri="{FF2B5EF4-FFF2-40B4-BE49-F238E27FC236}">
                <a16:creationId xmlns:a16="http://schemas.microsoft.com/office/drawing/2014/main" id="{9BFB3830-5156-BA4C-9645-6E8F3000CE45}"/>
              </a:ext>
            </a:extLst>
          </p:cNvPr>
          <p:cNvCxnSpPr>
            <a:cxnSpLocks/>
            <a:stCxn id="24" idx="0"/>
          </p:cNvCxnSpPr>
          <p:nvPr/>
        </p:nvCxnSpPr>
        <p:spPr>
          <a:xfrm flipH="1" flipV="1">
            <a:off x="11316603" y="3882818"/>
            <a:ext cx="7888" cy="88908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B4BE2A2-F248-7247-9206-DAD75964855D}"/>
              </a:ext>
            </a:extLst>
          </p:cNvPr>
          <p:cNvCxnSpPr>
            <a:cxnSpLocks/>
          </p:cNvCxnSpPr>
          <p:nvPr/>
        </p:nvCxnSpPr>
        <p:spPr>
          <a:xfrm>
            <a:off x="4267296" y="2765829"/>
            <a:ext cx="480176" cy="0"/>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FD88D48-288F-B84C-B270-D425291C072B}"/>
              </a:ext>
            </a:extLst>
          </p:cNvPr>
          <p:cNvGrpSpPr/>
          <p:nvPr/>
        </p:nvGrpSpPr>
        <p:grpSpPr>
          <a:xfrm>
            <a:off x="4254500" y="4625999"/>
            <a:ext cx="444757" cy="1030218"/>
            <a:chOff x="4254500" y="4187523"/>
            <a:chExt cx="444757" cy="1468694"/>
          </a:xfrm>
        </p:grpSpPr>
        <p:cxnSp>
          <p:nvCxnSpPr>
            <p:cNvPr id="35" name="Straight Arrow Connector 34">
              <a:extLst>
                <a:ext uri="{FF2B5EF4-FFF2-40B4-BE49-F238E27FC236}">
                  <a16:creationId xmlns:a16="http://schemas.microsoft.com/office/drawing/2014/main" id="{63C62D11-187C-BC48-BA74-1EBFDFFB0B19}"/>
                </a:ext>
              </a:extLst>
            </p:cNvPr>
            <p:cNvCxnSpPr>
              <a:cxnSpLocks/>
            </p:cNvCxnSpPr>
            <p:nvPr/>
          </p:nvCxnSpPr>
          <p:spPr>
            <a:xfrm>
              <a:off x="4476205" y="4187523"/>
              <a:ext cx="223052" cy="0"/>
            </a:xfrm>
            <a:prstGeom prst="straightConnector1">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A296C7-0BE1-3146-A0E5-2CA6D0FAA472}"/>
                </a:ext>
              </a:extLst>
            </p:cNvPr>
            <p:cNvCxnSpPr>
              <a:cxnSpLocks/>
            </p:cNvCxnSpPr>
            <p:nvPr/>
          </p:nvCxnSpPr>
          <p:spPr>
            <a:xfrm>
              <a:off x="4254500" y="5656217"/>
              <a:ext cx="26419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B99517-DE29-AB48-B847-7C18F37628D5}"/>
                </a:ext>
              </a:extLst>
            </p:cNvPr>
            <p:cNvCxnSpPr>
              <a:cxnSpLocks/>
            </p:cNvCxnSpPr>
            <p:nvPr/>
          </p:nvCxnSpPr>
          <p:spPr>
            <a:xfrm>
              <a:off x="4495938" y="4187524"/>
              <a:ext cx="13903" cy="14686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8" name="Graphic 47" descr="Document">
            <a:extLst>
              <a:ext uri="{FF2B5EF4-FFF2-40B4-BE49-F238E27FC236}">
                <a16:creationId xmlns:a16="http://schemas.microsoft.com/office/drawing/2014/main" id="{56E81577-08DE-EC4F-97BA-CB40839BAA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9351" y="4024560"/>
            <a:ext cx="153417" cy="153417"/>
          </a:xfrm>
          <a:prstGeom prst="rect">
            <a:avLst/>
          </a:prstGeom>
        </p:spPr>
      </p:pic>
      <p:pic>
        <p:nvPicPr>
          <p:cNvPr id="49" name="Graphic 48" descr="Image">
            <a:extLst>
              <a:ext uri="{FF2B5EF4-FFF2-40B4-BE49-F238E27FC236}">
                <a16:creationId xmlns:a16="http://schemas.microsoft.com/office/drawing/2014/main" id="{60909972-3AAB-7C49-A49B-9E735EE5C7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02" y="4295182"/>
            <a:ext cx="166171" cy="166171"/>
          </a:xfrm>
          <a:prstGeom prst="rect">
            <a:avLst/>
          </a:prstGeom>
        </p:spPr>
      </p:pic>
      <p:pic>
        <p:nvPicPr>
          <p:cNvPr id="50" name="Graphic 49" descr="Document">
            <a:extLst>
              <a:ext uri="{FF2B5EF4-FFF2-40B4-BE49-F238E27FC236}">
                <a16:creationId xmlns:a16="http://schemas.microsoft.com/office/drawing/2014/main" id="{CD61E289-9D6D-2C43-931E-A29D94F44F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2292" y="4576891"/>
            <a:ext cx="160476" cy="160476"/>
          </a:xfrm>
          <a:prstGeom prst="rect">
            <a:avLst/>
          </a:prstGeom>
        </p:spPr>
      </p:pic>
      <p:sp>
        <p:nvSpPr>
          <p:cNvPr id="36" name="Title 1">
            <a:extLst>
              <a:ext uri="{FF2B5EF4-FFF2-40B4-BE49-F238E27FC236}">
                <a16:creationId xmlns:a16="http://schemas.microsoft.com/office/drawing/2014/main" id="{A5792DA7-6789-C64D-B471-E764BA679CEF}"/>
              </a:ext>
            </a:extLst>
          </p:cNvPr>
          <p:cNvSpPr>
            <a:spLocks noGrp="1"/>
          </p:cNvSpPr>
          <p:nvPr>
            <p:ph type="title"/>
          </p:nvPr>
        </p:nvSpPr>
        <p:spPr>
          <a:xfrm>
            <a:off x="435071" y="135845"/>
            <a:ext cx="9564128" cy="921715"/>
          </a:xfrm>
        </p:spPr>
        <p:txBody>
          <a:bodyPr>
            <a:normAutofit/>
          </a:bodyPr>
          <a:lstStyle/>
          <a:p>
            <a:r>
              <a:rPr lang="en-US" dirty="0"/>
              <a:t>Relevance Learning with Graph Matching</a:t>
            </a:r>
            <a:endParaRPr lang="en-US" sz="3200" dirty="0"/>
          </a:p>
        </p:txBody>
      </p:sp>
      <p:sp>
        <p:nvSpPr>
          <p:cNvPr id="2" name="TextBox 1">
            <a:extLst>
              <a:ext uri="{FF2B5EF4-FFF2-40B4-BE49-F238E27FC236}">
                <a16:creationId xmlns:a16="http://schemas.microsoft.com/office/drawing/2014/main" id="{EBDB7801-A9F6-8187-D462-7B90175BF7FA}"/>
              </a:ext>
            </a:extLst>
          </p:cNvPr>
          <p:cNvSpPr txBox="1"/>
          <p:nvPr/>
        </p:nvSpPr>
        <p:spPr>
          <a:xfrm>
            <a:off x="89119" y="1602532"/>
            <a:ext cx="1180793" cy="1077218"/>
          </a:xfrm>
          <a:prstGeom prst="rect">
            <a:avLst/>
          </a:prstGeom>
          <a:noFill/>
        </p:spPr>
        <p:txBody>
          <a:bodyPr wrap="square" rtlCol="0">
            <a:spAutoFit/>
          </a:bodyPr>
          <a:lstStyle/>
          <a:p>
            <a:r>
              <a:rPr lang="en-US" sz="1600" b="1" dirty="0">
                <a:solidFill>
                  <a:schemeClr val="tx2"/>
                </a:solidFill>
              </a:rPr>
              <a:t>Streaming Input or Data-at-rest</a:t>
            </a:r>
          </a:p>
        </p:txBody>
      </p:sp>
      <p:sp>
        <p:nvSpPr>
          <p:cNvPr id="4" name="TextBox 3">
            <a:extLst>
              <a:ext uri="{FF2B5EF4-FFF2-40B4-BE49-F238E27FC236}">
                <a16:creationId xmlns:a16="http://schemas.microsoft.com/office/drawing/2014/main" id="{483BB3AE-5766-6F25-52B8-C095017A9A28}"/>
              </a:ext>
            </a:extLst>
          </p:cNvPr>
          <p:cNvSpPr txBox="1"/>
          <p:nvPr/>
        </p:nvSpPr>
        <p:spPr>
          <a:xfrm>
            <a:off x="10444227" y="3992116"/>
            <a:ext cx="779683" cy="584775"/>
          </a:xfrm>
          <a:prstGeom prst="rect">
            <a:avLst/>
          </a:prstGeom>
          <a:noFill/>
        </p:spPr>
        <p:txBody>
          <a:bodyPr wrap="square" rtlCol="0">
            <a:spAutoFit/>
          </a:bodyPr>
          <a:lstStyle/>
          <a:p>
            <a:r>
              <a:rPr lang="en-US" sz="1600" b="1" dirty="0">
                <a:solidFill>
                  <a:schemeClr val="tx2"/>
                </a:solidFill>
              </a:rPr>
              <a:t>User Input</a:t>
            </a:r>
          </a:p>
        </p:txBody>
      </p:sp>
      <p:sp>
        <p:nvSpPr>
          <p:cNvPr id="5" name="TextBox 4">
            <a:extLst>
              <a:ext uri="{FF2B5EF4-FFF2-40B4-BE49-F238E27FC236}">
                <a16:creationId xmlns:a16="http://schemas.microsoft.com/office/drawing/2014/main" id="{2C4A6734-A5B2-DAAC-1F16-33C9B0C92E75}"/>
              </a:ext>
            </a:extLst>
          </p:cNvPr>
          <p:cNvSpPr txBox="1"/>
          <p:nvPr/>
        </p:nvSpPr>
        <p:spPr>
          <a:xfrm>
            <a:off x="7706366" y="2054247"/>
            <a:ext cx="769301" cy="400110"/>
          </a:xfrm>
          <a:prstGeom prst="rect">
            <a:avLst/>
          </a:prstGeom>
          <a:noFill/>
        </p:spPr>
        <p:txBody>
          <a:bodyPr wrap="square" rtlCol="0">
            <a:spAutoFit/>
          </a:bodyPr>
          <a:lstStyle/>
          <a:p>
            <a:r>
              <a:rPr lang="en-US" sz="1000" b="1" dirty="0">
                <a:solidFill>
                  <a:schemeClr val="tx2"/>
                </a:solidFill>
              </a:rPr>
              <a:t>Extracted Features</a:t>
            </a:r>
          </a:p>
        </p:txBody>
      </p:sp>
      <p:sp>
        <p:nvSpPr>
          <p:cNvPr id="6" name="TextBox 5">
            <a:extLst>
              <a:ext uri="{FF2B5EF4-FFF2-40B4-BE49-F238E27FC236}">
                <a16:creationId xmlns:a16="http://schemas.microsoft.com/office/drawing/2014/main" id="{9C5B885C-150C-357E-56E4-C435300BC128}"/>
              </a:ext>
            </a:extLst>
          </p:cNvPr>
          <p:cNvSpPr txBox="1"/>
          <p:nvPr/>
        </p:nvSpPr>
        <p:spPr>
          <a:xfrm>
            <a:off x="1046127" y="6297373"/>
            <a:ext cx="2439195" cy="584775"/>
          </a:xfrm>
          <a:prstGeom prst="rect">
            <a:avLst/>
          </a:prstGeom>
          <a:noFill/>
        </p:spPr>
        <p:txBody>
          <a:bodyPr wrap="square" rtlCol="0">
            <a:spAutoFit/>
          </a:bodyPr>
          <a:lstStyle/>
          <a:p>
            <a:r>
              <a:rPr lang="en-US" sz="1600" b="1" dirty="0">
                <a:solidFill>
                  <a:schemeClr val="tx2"/>
                </a:solidFill>
              </a:rPr>
              <a:t>Features are extracted from raw input</a:t>
            </a:r>
          </a:p>
        </p:txBody>
      </p:sp>
      <p:sp>
        <p:nvSpPr>
          <p:cNvPr id="13" name="Notched Right Arrow 12">
            <a:extLst>
              <a:ext uri="{FF2B5EF4-FFF2-40B4-BE49-F238E27FC236}">
                <a16:creationId xmlns:a16="http://schemas.microsoft.com/office/drawing/2014/main" id="{EB2828DD-0BCE-023B-E361-E13FE479DAFC}"/>
              </a:ext>
            </a:extLst>
          </p:cNvPr>
          <p:cNvSpPr/>
          <p:nvPr/>
        </p:nvSpPr>
        <p:spPr>
          <a:xfrm>
            <a:off x="116729" y="2871806"/>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Notched Right Arrow 15">
            <a:extLst>
              <a:ext uri="{FF2B5EF4-FFF2-40B4-BE49-F238E27FC236}">
                <a16:creationId xmlns:a16="http://schemas.microsoft.com/office/drawing/2014/main" id="{B28DF58B-F1DC-5BCA-8D76-769032EB31D7}"/>
              </a:ext>
            </a:extLst>
          </p:cNvPr>
          <p:cNvSpPr/>
          <p:nvPr/>
        </p:nvSpPr>
        <p:spPr>
          <a:xfrm>
            <a:off x="116729" y="3144124"/>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Notched Right Arrow 16">
            <a:extLst>
              <a:ext uri="{FF2B5EF4-FFF2-40B4-BE49-F238E27FC236}">
                <a16:creationId xmlns:a16="http://schemas.microsoft.com/office/drawing/2014/main" id="{D203DFB3-F12D-2C5F-4682-FA61C3D17473}"/>
              </a:ext>
            </a:extLst>
          </p:cNvPr>
          <p:cNvSpPr/>
          <p:nvPr/>
        </p:nvSpPr>
        <p:spPr>
          <a:xfrm>
            <a:off x="119025" y="2592217"/>
            <a:ext cx="1068603" cy="2472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computer, table, air&#10;&#10;Description automatically generated">
            <a:extLst>
              <a:ext uri="{FF2B5EF4-FFF2-40B4-BE49-F238E27FC236}">
                <a16:creationId xmlns:a16="http://schemas.microsoft.com/office/drawing/2014/main" id="{1044B77E-19E6-58A3-5B41-53566FDFF462}"/>
              </a:ext>
            </a:extLst>
          </p:cNvPr>
          <p:cNvPicPr>
            <a:picLocks noChangeAspect="1"/>
          </p:cNvPicPr>
          <p:nvPr/>
        </p:nvPicPr>
        <p:blipFill>
          <a:blip r:embed="rId11">
            <a:alphaModFix amt="64000"/>
          </a:blip>
          <a:stretch>
            <a:fillRect/>
          </a:stretch>
        </p:blipFill>
        <p:spPr>
          <a:xfrm>
            <a:off x="4747473" y="2029374"/>
            <a:ext cx="1228586" cy="1162434"/>
          </a:xfrm>
          <a:prstGeom prst="rect">
            <a:avLst/>
          </a:prstGeom>
          <a:solidFill>
            <a:srgbClr val="F8CBAE"/>
          </a:solidFill>
        </p:spPr>
      </p:pic>
      <p:grpSp>
        <p:nvGrpSpPr>
          <p:cNvPr id="19" name="Group 18">
            <a:extLst>
              <a:ext uri="{FF2B5EF4-FFF2-40B4-BE49-F238E27FC236}">
                <a16:creationId xmlns:a16="http://schemas.microsoft.com/office/drawing/2014/main" id="{A6452E56-27D1-1EB4-7D8C-5A48C1E9CB09}"/>
              </a:ext>
            </a:extLst>
          </p:cNvPr>
          <p:cNvGrpSpPr/>
          <p:nvPr/>
        </p:nvGrpSpPr>
        <p:grpSpPr>
          <a:xfrm>
            <a:off x="4747472" y="4094790"/>
            <a:ext cx="1228585" cy="1277309"/>
            <a:chOff x="4869779" y="4094791"/>
            <a:chExt cx="1535130" cy="1408296"/>
          </a:xfrm>
        </p:grpSpPr>
        <p:pic>
          <p:nvPicPr>
            <p:cNvPr id="20" name="Picture 19">
              <a:extLst>
                <a:ext uri="{FF2B5EF4-FFF2-40B4-BE49-F238E27FC236}">
                  <a16:creationId xmlns:a16="http://schemas.microsoft.com/office/drawing/2014/main" id="{787823EA-367F-B3A5-C617-E05D2CE0A00C}"/>
                </a:ext>
              </a:extLst>
            </p:cNvPr>
            <p:cNvPicPr>
              <a:picLocks noChangeAspect="1"/>
            </p:cNvPicPr>
            <p:nvPr/>
          </p:nvPicPr>
          <p:blipFill>
            <a:blip r:embed="rId12"/>
            <a:stretch>
              <a:fillRect/>
            </a:stretch>
          </p:blipFill>
          <p:spPr>
            <a:xfrm>
              <a:off x="4931712" y="4176268"/>
              <a:ext cx="1408956" cy="1233932"/>
            </a:xfrm>
            <a:prstGeom prst="rect">
              <a:avLst/>
            </a:prstGeom>
            <a:solidFill>
              <a:schemeClr val="accent1">
                <a:lumMod val="60000"/>
                <a:lumOff val="40000"/>
              </a:schemeClr>
            </a:solidFill>
          </p:spPr>
        </p:pic>
        <p:sp>
          <p:nvSpPr>
            <p:cNvPr id="21" name="Rectangle 20">
              <a:extLst>
                <a:ext uri="{FF2B5EF4-FFF2-40B4-BE49-F238E27FC236}">
                  <a16:creationId xmlns:a16="http://schemas.microsoft.com/office/drawing/2014/main" id="{A1C65BB6-9911-8643-5800-1BFEA1107E63}"/>
                </a:ext>
              </a:extLst>
            </p:cNvPr>
            <p:cNvSpPr/>
            <p:nvPr/>
          </p:nvSpPr>
          <p:spPr>
            <a:xfrm>
              <a:off x="4869779" y="4094791"/>
              <a:ext cx="1535130" cy="1408296"/>
            </a:xfrm>
            <a:prstGeom prst="rect">
              <a:avLst/>
            </a:prstGeom>
            <a:solidFill>
              <a:schemeClr val="accent1">
                <a:lumMod val="60000"/>
                <a:lumOff val="40000"/>
                <a:alpha val="34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Calibri" panose="020F0502020204030204"/>
              </a:endParaRPr>
            </a:p>
          </p:txBody>
        </p:sp>
      </p:grpSp>
      <p:pic>
        <p:nvPicPr>
          <p:cNvPr id="22" name="Picture 21">
            <a:extLst>
              <a:ext uri="{FF2B5EF4-FFF2-40B4-BE49-F238E27FC236}">
                <a16:creationId xmlns:a16="http://schemas.microsoft.com/office/drawing/2014/main" id="{FF9B9643-099E-A3BB-A5B4-B612949812D3}"/>
              </a:ext>
            </a:extLst>
          </p:cNvPr>
          <p:cNvPicPr>
            <a:picLocks noChangeAspect="1"/>
          </p:cNvPicPr>
          <p:nvPr/>
        </p:nvPicPr>
        <p:blipFill>
          <a:blip r:embed="rId13">
            <a:alphaModFix amt="72000"/>
          </a:blip>
          <a:srcRect/>
          <a:stretch/>
        </p:blipFill>
        <p:spPr>
          <a:xfrm>
            <a:off x="6460138" y="1907275"/>
            <a:ext cx="1191494" cy="1162434"/>
          </a:xfrm>
          <a:prstGeom prst="rect">
            <a:avLst/>
          </a:prstGeom>
          <a:solidFill>
            <a:srgbClr val="F8CBAE">
              <a:alpha val="62000"/>
            </a:srgbClr>
          </a:solidFill>
        </p:spPr>
      </p:pic>
      <p:cxnSp>
        <p:nvCxnSpPr>
          <p:cNvPr id="23" name="Straight Arrow Connector 22">
            <a:extLst>
              <a:ext uri="{FF2B5EF4-FFF2-40B4-BE49-F238E27FC236}">
                <a16:creationId xmlns:a16="http://schemas.microsoft.com/office/drawing/2014/main" id="{707BD4AC-8D6E-0288-065B-DF26EA478B05}"/>
              </a:ext>
            </a:extLst>
          </p:cNvPr>
          <p:cNvCxnSpPr>
            <a:cxnSpLocks/>
            <a:stCxn id="10" idx="1"/>
            <a:endCxn id="22" idx="3"/>
          </p:cNvCxnSpPr>
          <p:nvPr/>
        </p:nvCxnSpPr>
        <p:spPr>
          <a:xfrm flipH="1" flipV="1">
            <a:off x="7651632" y="2488492"/>
            <a:ext cx="824035" cy="146972"/>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D93FB7D-EF97-45AE-4F0C-9563BDBF0C36}"/>
              </a:ext>
            </a:extLst>
          </p:cNvPr>
          <p:cNvCxnSpPr>
            <a:cxnSpLocks/>
            <a:stCxn id="22" idx="2"/>
          </p:cNvCxnSpPr>
          <p:nvPr/>
        </p:nvCxnSpPr>
        <p:spPr>
          <a:xfrm flipH="1">
            <a:off x="7040470" y="3069709"/>
            <a:ext cx="15415" cy="2510048"/>
          </a:xfrm>
          <a:prstGeom prst="straightConnector1">
            <a:avLst/>
          </a:prstGeom>
          <a:ln w="38100">
            <a:solidFill>
              <a:schemeClr val="accent6">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Notched Right Arrow 32">
            <a:extLst>
              <a:ext uri="{FF2B5EF4-FFF2-40B4-BE49-F238E27FC236}">
                <a16:creationId xmlns:a16="http://schemas.microsoft.com/office/drawing/2014/main" id="{3414692A-9E1D-1805-B9E4-50C539CD49D3}"/>
              </a:ext>
            </a:extLst>
          </p:cNvPr>
          <p:cNvSpPr/>
          <p:nvPr/>
        </p:nvSpPr>
        <p:spPr>
          <a:xfrm rot="926266">
            <a:off x="9578253" y="4462115"/>
            <a:ext cx="1543866" cy="74449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200" dirty="0">
                <a:solidFill>
                  <a:prstClr val="white"/>
                </a:solidFill>
                <a:latin typeface="Calibri" panose="020F0502020204030204"/>
              </a:rPr>
              <a:t>Deliver Content with Ranking</a:t>
            </a:r>
          </a:p>
        </p:txBody>
      </p:sp>
      <p:graphicFrame>
        <p:nvGraphicFramePr>
          <p:cNvPr id="34" name="Table 33">
            <a:extLst>
              <a:ext uri="{FF2B5EF4-FFF2-40B4-BE49-F238E27FC236}">
                <a16:creationId xmlns:a16="http://schemas.microsoft.com/office/drawing/2014/main" id="{168FB06F-B294-3458-2EF7-9486CC133698}"/>
              </a:ext>
            </a:extLst>
          </p:cNvPr>
          <p:cNvGraphicFramePr>
            <a:graphicFrameLocks noGrp="1"/>
          </p:cNvGraphicFramePr>
          <p:nvPr/>
        </p:nvGraphicFramePr>
        <p:xfrm>
          <a:off x="8343383" y="5377441"/>
          <a:ext cx="387381" cy="1056865"/>
        </p:xfrm>
        <a:graphic>
          <a:graphicData uri="http://schemas.openxmlformats.org/drawingml/2006/table">
            <a:tbl>
              <a:tblPr firstRow="1" bandRow="1"/>
              <a:tblGrid>
                <a:gridCol w="387381">
                  <a:extLst>
                    <a:ext uri="{9D8B030D-6E8A-4147-A177-3AD203B41FA5}">
                      <a16:colId xmlns:a16="http://schemas.microsoft.com/office/drawing/2014/main" val="2713038376"/>
                    </a:ext>
                  </a:extLst>
                </a:gridCol>
              </a:tblGrid>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0.95</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817423790"/>
                  </a:ext>
                </a:extLst>
              </a:tr>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0.0</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82846039"/>
                  </a:ext>
                </a:extLst>
              </a:tr>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0.70</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26322369"/>
                  </a:ext>
                </a:extLst>
              </a:tr>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0.63</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FFC000">
                        <a:lumMod val="40000"/>
                        <a:lumOff val="60000"/>
                      </a:srgbClr>
                    </a:solidFill>
                  </a:tcPr>
                </a:tc>
                <a:extLst>
                  <a:ext uri="{0D108BD9-81ED-4DB2-BD59-A6C34878D82A}">
                    <a16:rowId xmlns:a16="http://schemas.microsoft.com/office/drawing/2014/main" val="402246278"/>
                  </a:ext>
                </a:extLst>
              </a:tr>
              <a:tr h="2113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0.40</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A5A5A5">
                        <a:lumMod val="40000"/>
                        <a:lumOff val="60000"/>
                      </a:srgbClr>
                    </a:solidFill>
                  </a:tcPr>
                </a:tc>
                <a:extLst>
                  <a:ext uri="{0D108BD9-81ED-4DB2-BD59-A6C34878D82A}">
                    <a16:rowId xmlns:a16="http://schemas.microsoft.com/office/drawing/2014/main" val="706581592"/>
                  </a:ext>
                </a:extLst>
              </a:tr>
            </a:tbl>
          </a:graphicData>
        </a:graphic>
      </p:graphicFrame>
      <p:graphicFrame>
        <p:nvGraphicFramePr>
          <p:cNvPr id="37" name="Table 36">
            <a:extLst>
              <a:ext uri="{FF2B5EF4-FFF2-40B4-BE49-F238E27FC236}">
                <a16:creationId xmlns:a16="http://schemas.microsoft.com/office/drawing/2014/main" id="{40B0E358-6879-695C-9B6A-12A5E0872892}"/>
              </a:ext>
            </a:extLst>
          </p:cNvPr>
          <p:cNvGraphicFramePr>
            <a:graphicFrameLocks noGrp="1"/>
          </p:cNvGraphicFramePr>
          <p:nvPr/>
        </p:nvGraphicFramePr>
        <p:xfrm>
          <a:off x="8943844" y="4150565"/>
          <a:ext cx="590858" cy="789819"/>
        </p:xfrm>
        <a:graphic>
          <a:graphicData uri="http://schemas.openxmlformats.org/drawingml/2006/table">
            <a:tbl>
              <a:tblPr firstRow="1" bandRow="1"/>
              <a:tblGrid>
                <a:gridCol w="295429">
                  <a:extLst>
                    <a:ext uri="{9D8B030D-6E8A-4147-A177-3AD203B41FA5}">
                      <a16:colId xmlns:a16="http://schemas.microsoft.com/office/drawing/2014/main" val="2142603896"/>
                    </a:ext>
                  </a:extLst>
                </a:gridCol>
                <a:gridCol w="295429">
                  <a:extLst>
                    <a:ext uri="{9D8B030D-6E8A-4147-A177-3AD203B41FA5}">
                      <a16:colId xmlns:a16="http://schemas.microsoft.com/office/drawing/2014/main" val="2713038376"/>
                    </a:ext>
                  </a:extLst>
                </a:gridCol>
              </a:tblGrid>
              <a:tr h="2632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endParaRPr lang="en-US" sz="800" b="1" dirty="0"/>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ED7D31">
                        <a:lumMod val="40000"/>
                        <a:lumOff val="60000"/>
                      </a:srgbClr>
                    </a:solidFill>
                  </a:tcPr>
                </a:tc>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0.95</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817423790"/>
                  </a:ext>
                </a:extLst>
              </a:tr>
              <a:tr h="2632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endParaRPr lang="en-US" sz="800" b="1" dirty="0"/>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70AD47">
                        <a:lumMod val="40000"/>
                        <a:lumOff val="60000"/>
                      </a:srgbClr>
                    </a:solidFill>
                  </a:tcPr>
                </a:tc>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0.70</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70AD47">
                        <a:lumMod val="40000"/>
                        <a:lumOff val="60000"/>
                      </a:srgbClr>
                    </a:solidFill>
                  </a:tcPr>
                </a:tc>
                <a:extLst>
                  <a:ext uri="{0D108BD9-81ED-4DB2-BD59-A6C34878D82A}">
                    <a16:rowId xmlns:a16="http://schemas.microsoft.com/office/drawing/2014/main" val="26322369"/>
                  </a:ext>
                </a:extLst>
              </a:tr>
              <a:tr h="263273">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endParaRPr lang="en-US" sz="800" b="1" dirty="0"/>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FFC000">
                        <a:lumMod val="40000"/>
                        <a:lumOff val="60000"/>
                      </a:srgbClr>
                    </a:solidFill>
                  </a:tcPr>
                </a:tc>
                <a:tc>
                  <a:txBody>
                    <a:bodyPr/>
                    <a:lstStyle>
                      <a:lvl1pPr marL="0" algn="l" defTabSz="822862" rtl="0" eaLnBrk="1" latinLnBrk="0" hangingPunct="1">
                        <a:defRPr sz="1620" kern="1200">
                          <a:solidFill>
                            <a:schemeClr val="tx1"/>
                          </a:solidFill>
                          <a:latin typeface="Calibri" panose="020F0502020204030204"/>
                        </a:defRPr>
                      </a:lvl1pPr>
                      <a:lvl2pPr marL="411432" algn="l" defTabSz="822862" rtl="0" eaLnBrk="1" latinLnBrk="0" hangingPunct="1">
                        <a:defRPr sz="1620" kern="1200">
                          <a:solidFill>
                            <a:schemeClr val="tx1"/>
                          </a:solidFill>
                          <a:latin typeface="Calibri" panose="020F0502020204030204"/>
                        </a:defRPr>
                      </a:lvl2pPr>
                      <a:lvl3pPr marL="822862" algn="l" defTabSz="822862" rtl="0" eaLnBrk="1" latinLnBrk="0" hangingPunct="1">
                        <a:defRPr sz="1620" kern="1200">
                          <a:solidFill>
                            <a:schemeClr val="tx1"/>
                          </a:solidFill>
                          <a:latin typeface="Calibri" panose="020F0502020204030204"/>
                        </a:defRPr>
                      </a:lvl3pPr>
                      <a:lvl4pPr marL="1234292" algn="l" defTabSz="822862" rtl="0" eaLnBrk="1" latinLnBrk="0" hangingPunct="1">
                        <a:defRPr sz="1620" kern="1200">
                          <a:solidFill>
                            <a:schemeClr val="tx1"/>
                          </a:solidFill>
                          <a:latin typeface="Calibri" panose="020F0502020204030204"/>
                        </a:defRPr>
                      </a:lvl4pPr>
                      <a:lvl5pPr marL="1645726" algn="l" defTabSz="822862" rtl="0" eaLnBrk="1" latinLnBrk="0" hangingPunct="1">
                        <a:defRPr sz="1620" kern="1200">
                          <a:solidFill>
                            <a:schemeClr val="tx1"/>
                          </a:solidFill>
                          <a:latin typeface="Calibri" panose="020F0502020204030204"/>
                        </a:defRPr>
                      </a:lvl5pPr>
                      <a:lvl6pPr marL="2057155" algn="l" defTabSz="822862" rtl="0" eaLnBrk="1" latinLnBrk="0" hangingPunct="1">
                        <a:defRPr sz="1620" kern="1200">
                          <a:solidFill>
                            <a:schemeClr val="tx1"/>
                          </a:solidFill>
                          <a:latin typeface="Calibri" panose="020F0502020204030204"/>
                        </a:defRPr>
                      </a:lvl6pPr>
                      <a:lvl7pPr marL="2468584" algn="l" defTabSz="822862" rtl="0" eaLnBrk="1" latinLnBrk="0" hangingPunct="1">
                        <a:defRPr sz="1620" kern="1200">
                          <a:solidFill>
                            <a:schemeClr val="tx1"/>
                          </a:solidFill>
                          <a:latin typeface="Calibri" panose="020F0502020204030204"/>
                        </a:defRPr>
                      </a:lvl7pPr>
                      <a:lvl8pPr marL="2880015" algn="l" defTabSz="822862" rtl="0" eaLnBrk="1" latinLnBrk="0" hangingPunct="1">
                        <a:defRPr sz="1620" kern="1200">
                          <a:solidFill>
                            <a:schemeClr val="tx1"/>
                          </a:solidFill>
                          <a:latin typeface="Calibri" panose="020F0502020204030204"/>
                        </a:defRPr>
                      </a:lvl8pPr>
                      <a:lvl9pPr marL="3291446" algn="l" defTabSz="822862" rtl="0" eaLnBrk="1" latinLnBrk="0" hangingPunct="1">
                        <a:defRPr sz="1620" kern="1200">
                          <a:solidFill>
                            <a:schemeClr val="tx1"/>
                          </a:solidFill>
                          <a:latin typeface="Calibri" panose="020F0502020204030204"/>
                        </a:defRPr>
                      </a:lvl9pPr>
                    </a:lstStyle>
                    <a:p>
                      <a:pPr algn="ctr"/>
                      <a:r>
                        <a:rPr lang="en-US" sz="800" b="1" dirty="0"/>
                        <a:t>0.63</a:t>
                      </a:r>
                    </a:p>
                  </a:txBody>
                  <a:tcPr marL="42863" marR="42863" marT="21431" marB="21431" anchor="ctr">
                    <a:lnL w="3175" cap="flat" cmpd="sng" algn="ctr">
                      <a:solidFill>
                        <a:sysClr val="windowText" lastClr="000000"/>
                      </a:solidFill>
                      <a:prstDash val="sysDash"/>
                      <a:round/>
                      <a:headEnd type="none" w="med" len="med"/>
                      <a:tailEnd type="none" w="med" len="med"/>
                    </a:lnL>
                    <a:lnR w="3175" cap="flat" cmpd="sng" algn="ctr">
                      <a:solidFill>
                        <a:sysClr val="windowText" lastClr="000000"/>
                      </a:solidFill>
                      <a:prstDash val="sysDash"/>
                      <a:round/>
                      <a:headEnd type="none" w="med" len="med"/>
                      <a:tailEnd type="none" w="med" len="med"/>
                    </a:lnR>
                    <a:lnT w="3175" cap="flat" cmpd="sng" algn="ctr">
                      <a:solidFill>
                        <a:sysClr val="windowText" lastClr="000000"/>
                      </a:solidFill>
                      <a:prstDash val="sysDash"/>
                      <a:round/>
                      <a:headEnd type="none" w="med" len="med"/>
                      <a:tailEnd type="none" w="med" len="med"/>
                    </a:lnT>
                    <a:lnB w="31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FFC000">
                        <a:lumMod val="40000"/>
                        <a:lumOff val="60000"/>
                      </a:srgbClr>
                    </a:solidFill>
                  </a:tcPr>
                </a:tc>
                <a:extLst>
                  <a:ext uri="{0D108BD9-81ED-4DB2-BD59-A6C34878D82A}">
                    <a16:rowId xmlns:a16="http://schemas.microsoft.com/office/drawing/2014/main" val="402246278"/>
                  </a:ext>
                </a:extLst>
              </a:tr>
            </a:tbl>
          </a:graphicData>
        </a:graphic>
      </p:graphicFrame>
      <p:sp>
        <p:nvSpPr>
          <p:cNvPr id="44" name="Text Box 91">
            <a:extLst>
              <a:ext uri="{FF2B5EF4-FFF2-40B4-BE49-F238E27FC236}">
                <a16:creationId xmlns:a16="http://schemas.microsoft.com/office/drawing/2014/main" id="{E6F42E45-89D9-C638-C7F6-14AAE0CF0F02}"/>
              </a:ext>
            </a:extLst>
          </p:cNvPr>
          <p:cNvSpPr txBox="1"/>
          <p:nvPr/>
        </p:nvSpPr>
        <p:spPr>
          <a:xfrm>
            <a:off x="6239524" y="5567320"/>
            <a:ext cx="1937666" cy="954107"/>
          </a:xfrm>
          <a:prstGeom prst="rect">
            <a:avLst/>
          </a:prstGeom>
          <a:solidFill>
            <a:schemeClr val="lt1"/>
          </a:solidFill>
          <a:ln w="6350">
            <a:solidFill>
              <a:schemeClr val="accent1"/>
            </a:solidFill>
            <a:prstDash val="dash"/>
          </a:ln>
        </p:spPr>
        <p:txBody>
          <a:bodyPr rot="0" spcFirstLastPara="0" vert="horz" wrap="square" lIns="121920" tIns="60960" rIns="121920" bIns="60960" numCol="1" spcCol="0" rtlCol="0" fromWordArt="0" anchor="t" anchorCtr="0" forceAA="0" compatLnSpc="1">
            <a:prstTxWarp prst="textNoShape">
              <a:avLst/>
            </a:prstTxWarp>
            <a:spAutoFit/>
          </a:bodyPr>
          <a:lstStyle/>
          <a:p>
            <a:pPr defTabSz="609585"/>
            <a:r>
              <a:rPr lang="en-US" b="1"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Graph Matching and CED Approximation</a:t>
            </a:r>
            <a:endParaRPr lang="en-US" sz="4400" dirty="0">
              <a:solidFill>
                <a:prstClr val="black"/>
              </a:solidFill>
              <a:latin typeface="Gabriola" pitchFamily="82" charset="0"/>
              <a:ea typeface="Brush Script MT" panose="03060802040406070304" pitchFamily="66" charset="-122"/>
              <a:cs typeface="Brush Script MT" panose="03060802040406070304" pitchFamily="66" charset="-122"/>
            </a:endParaRPr>
          </a:p>
        </p:txBody>
      </p:sp>
      <p:pic>
        <p:nvPicPr>
          <p:cNvPr id="66" name="Graphic 65" descr="Document">
            <a:extLst>
              <a:ext uri="{FF2B5EF4-FFF2-40B4-BE49-F238E27FC236}">
                <a16:creationId xmlns:a16="http://schemas.microsoft.com/office/drawing/2014/main" id="{5F11A19E-D8D8-661E-80E0-5DAEEDA1BB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057" y="4189206"/>
            <a:ext cx="153417" cy="153417"/>
          </a:xfrm>
          <a:prstGeom prst="rect">
            <a:avLst/>
          </a:prstGeom>
        </p:spPr>
      </p:pic>
      <p:pic>
        <p:nvPicPr>
          <p:cNvPr id="67" name="Graphic 66" descr="Image">
            <a:extLst>
              <a:ext uri="{FF2B5EF4-FFF2-40B4-BE49-F238E27FC236}">
                <a16:creationId xmlns:a16="http://schemas.microsoft.com/office/drawing/2014/main" id="{399ED852-3818-6940-608B-77E0DF56A1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8808" y="4459828"/>
            <a:ext cx="166171" cy="166171"/>
          </a:xfrm>
          <a:prstGeom prst="rect">
            <a:avLst/>
          </a:prstGeom>
        </p:spPr>
      </p:pic>
      <p:pic>
        <p:nvPicPr>
          <p:cNvPr id="68" name="Graphic 67" descr="Document">
            <a:extLst>
              <a:ext uri="{FF2B5EF4-FFF2-40B4-BE49-F238E27FC236}">
                <a16:creationId xmlns:a16="http://schemas.microsoft.com/office/drawing/2014/main" id="{6BC5E4E9-52D3-09A1-B09A-7093B91BF3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93998" y="4741537"/>
            <a:ext cx="160476" cy="160476"/>
          </a:xfrm>
          <a:prstGeom prst="rect">
            <a:avLst/>
          </a:prstGeom>
        </p:spPr>
      </p:pic>
      <p:cxnSp>
        <p:nvCxnSpPr>
          <p:cNvPr id="72" name="Elbow Connector 71">
            <a:extLst>
              <a:ext uri="{FF2B5EF4-FFF2-40B4-BE49-F238E27FC236}">
                <a16:creationId xmlns:a16="http://schemas.microsoft.com/office/drawing/2014/main" id="{E6359A5B-E634-07A2-9297-479D697399EF}"/>
              </a:ext>
            </a:extLst>
          </p:cNvPr>
          <p:cNvCxnSpPr>
            <a:cxnSpLocks/>
            <a:stCxn id="21" idx="2"/>
            <a:endCxn id="44" idx="1"/>
          </p:cNvCxnSpPr>
          <p:nvPr/>
        </p:nvCxnSpPr>
        <p:spPr>
          <a:xfrm rot="16200000" flipH="1">
            <a:off x="5464507" y="5269356"/>
            <a:ext cx="672275" cy="877759"/>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8" name="Bent-Up Arrow 77">
            <a:extLst>
              <a:ext uri="{FF2B5EF4-FFF2-40B4-BE49-F238E27FC236}">
                <a16:creationId xmlns:a16="http://schemas.microsoft.com/office/drawing/2014/main" id="{8972D104-7173-384D-3677-5ACE47463438}"/>
              </a:ext>
            </a:extLst>
          </p:cNvPr>
          <p:cNvSpPr/>
          <p:nvPr/>
        </p:nvSpPr>
        <p:spPr>
          <a:xfrm>
            <a:off x="8797738" y="4979025"/>
            <a:ext cx="590858" cy="940791"/>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B2A014B7-3378-00F5-B95E-4712695ADE1D}"/>
              </a:ext>
            </a:extLst>
          </p:cNvPr>
          <p:cNvSpPr txBox="1"/>
          <p:nvPr/>
        </p:nvSpPr>
        <p:spPr>
          <a:xfrm rot="16200000">
            <a:off x="9053318" y="5428820"/>
            <a:ext cx="778088" cy="276999"/>
          </a:xfrm>
          <a:prstGeom prst="rect">
            <a:avLst/>
          </a:prstGeom>
          <a:noFill/>
        </p:spPr>
        <p:txBody>
          <a:bodyPr wrap="square" rtlCol="0">
            <a:spAutoFit/>
          </a:bodyPr>
          <a:lstStyle/>
          <a:p>
            <a:r>
              <a:rPr lang="en-US" sz="1200" dirty="0">
                <a:solidFill>
                  <a:schemeClr val="tx2"/>
                </a:solidFill>
              </a:rPr>
              <a:t>Filtering</a:t>
            </a:r>
          </a:p>
        </p:txBody>
      </p:sp>
      <p:cxnSp>
        <p:nvCxnSpPr>
          <p:cNvPr id="83" name="Elbow Connector 82">
            <a:extLst>
              <a:ext uri="{FF2B5EF4-FFF2-40B4-BE49-F238E27FC236}">
                <a16:creationId xmlns:a16="http://schemas.microsoft.com/office/drawing/2014/main" id="{981D1946-20CD-96E6-1DEE-54D846ED99A1}"/>
              </a:ext>
            </a:extLst>
          </p:cNvPr>
          <p:cNvCxnSpPr>
            <a:cxnSpLocks/>
            <a:stCxn id="18" idx="3"/>
          </p:cNvCxnSpPr>
          <p:nvPr/>
        </p:nvCxnSpPr>
        <p:spPr>
          <a:xfrm>
            <a:off x="5976059" y="2610591"/>
            <a:ext cx="368325" cy="2969166"/>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2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repeatCount="indefinite"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par>
                                <p:cTn id="9" presetID="12" presetClass="entr" presetSubtype="8" repeatCount="indefinite"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ppt_x</p:attrName>
                                        </p:attrNameLst>
                                      </p:cBhvr>
                                      <p:tavLst>
                                        <p:tav tm="0">
                                          <p:val>
                                            <p:strVal val="#ppt_x-#ppt_w*1.125000"/>
                                          </p:val>
                                        </p:tav>
                                        <p:tav tm="100000">
                                          <p:val>
                                            <p:strVal val="#ppt_x"/>
                                          </p:val>
                                        </p:tav>
                                      </p:tavLst>
                                    </p:anim>
                                    <p:animEffect transition="in" filter="wipe(right)">
                                      <p:cBhvr>
                                        <p:cTn id="12" dur="500"/>
                                        <p:tgtEl>
                                          <p:spTgt spid="16"/>
                                        </p:tgtEl>
                                      </p:cBhvr>
                                    </p:animEffect>
                                  </p:childTnLst>
                                </p:cTn>
                              </p:par>
                              <p:par>
                                <p:cTn id="13" presetID="12" presetClass="entr" presetSubtype="8" repeatCount="indefinite"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ppt_x</p:attrName>
                                        </p:attrNameLst>
                                      </p:cBhvr>
                                      <p:tavLst>
                                        <p:tav tm="0">
                                          <p:val>
                                            <p:strVal val="#ppt_x-#ppt_w*1.125000"/>
                                          </p:val>
                                        </p:tav>
                                        <p:tav tm="100000">
                                          <p:val>
                                            <p:strVal val="#ppt_x"/>
                                          </p:val>
                                        </p:tav>
                                      </p:tavLst>
                                    </p:anim>
                                    <p:animEffect transition="in" filter="wipe(righ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5" grpId="0"/>
      <p:bldP spid="6" grpId="0"/>
      <p:bldP spid="13" grpId="0" animBg="1"/>
      <p:bldP spid="16" grpId="0" animBg="1"/>
      <p:bldP spid="17" grpId="0" animBg="1"/>
      <p:bldP spid="33" grpId="0" animBg="1"/>
      <p:bldP spid="44" grpId="0" animBg="1"/>
      <p:bldP spid="78" grpId="0" animBg="1"/>
      <p:bldP spid="7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BEB2-C964-2243-A10E-4C1A0556ECA0}"/>
              </a:ext>
            </a:extLst>
          </p:cNvPr>
          <p:cNvSpPr>
            <a:spLocks noGrp="1"/>
          </p:cNvSpPr>
          <p:nvPr>
            <p:ph type="title"/>
          </p:nvPr>
        </p:nvSpPr>
        <p:spPr/>
        <p:txBody>
          <a:bodyPr/>
          <a:lstStyle/>
          <a:p>
            <a:r>
              <a:rPr lang="en-US" err="1"/>
              <a:t>SimGNN</a:t>
            </a:r>
            <a:r>
              <a:rPr lang="en-US"/>
              <a:t> for Graph Similarity Computation</a:t>
            </a:r>
          </a:p>
        </p:txBody>
      </p:sp>
      <p:sp>
        <p:nvSpPr>
          <p:cNvPr id="3" name="Content Placeholder 2">
            <a:extLst>
              <a:ext uri="{FF2B5EF4-FFF2-40B4-BE49-F238E27FC236}">
                <a16:creationId xmlns:a16="http://schemas.microsoft.com/office/drawing/2014/main" id="{7B7AF97D-C2F8-1191-614A-64C4326FB7D4}"/>
              </a:ext>
            </a:extLst>
          </p:cNvPr>
          <p:cNvSpPr>
            <a:spLocks noGrp="1"/>
          </p:cNvSpPr>
          <p:nvPr>
            <p:ph sz="quarter" idx="12"/>
          </p:nvPr>
        </p:nvSpPr>
        <p:spPr/>
        <p:txBody>
          <a:bodyPr/>
          <a:lstStyle/>
          <a:p>
            <a:endParaRPr lang="en-US"/>
          </a:p>
        </p:txBody>
      </p:sp>
      <p:sp>
        <p:nvSpPr>
          <p:cNvPr id="5" name="Slide Number Placeholder 4">
            <a:extLst>
              <a:ext uri="{FF2B5EF4-FFF2-40B4-BE49-F238E27FC236}">
                <a16:creationId xmlns:a16="http://schemas.microsoft.com/office/drawing/2014/main" id="{DB83BBAA-573A-074F-87C1-9408644ABD19}"/>
              </a:ext>
            </a:extLst>
          </p:cNvPr>
          <p:cNvSpPr>
            <a:spLocks noGrp="1"/>
          </p:cNvSpPr>
          <p:nvPr>
            <p:ph type="sldNum" sz="quarter" idx="16"/>
          </p:nvPr>
        </p:nvSpPr>
        <p:spPr/>
        <p:txBody>
          <a:bodyPr/>
          <a:lstStyle/>
          <a:p>
            <a:fld id="{32A2F39E-E4DB-494E-AB40-38356C65078C}" type="slidenum">
              <a:rPr lang="en-US" smtClean="0">
                <a:solidFill>
                  <a:srgbClr val="000000">
                    <a:lumMod val="50000"/>
                    <a:lumOff val="50000"/>
                  </a:srgbClr>
                </a:solidFill>
              </a:rPr>
              <a:pPr/>
              <a:t>99</a:t>
            </a:fld>
            <a:endParaRPr lang="en-US">
              <a:solidFill>
                <a:srgbClr val="000000">
                  <a:lumMod val="50000"/>
                  <a:lumOff val="50000"/>
                </a:srgbClr>
              </a:solidFill>
            </a:endParaRPr>
          </a:p>
        </p:txBody>
      </p:sp>
      <p:pic>
        <p:nvPicPr>
          <p:cNvPr id="7" name="Picture 6">
            <a:extLst>
              <a:ext uri="{FF2B5EF4-FFF2-40B4-BE49-F238E27FC236}">
                <a16:creationId xmlns:a16="http://schemas.microsoft.com/office/drawing/2014/main" id="{F876C12E-A271-F74A-AFA7-0732FC9AFCBE}"/>
              </a:ext>
            </a:extLst>
          </p:cNvPr>
          <p:cNvPicPr>
            <a:picLocks noChangeAspect="1"/>
          </p:cNvPicPr>
          <p:nvPr/>
        </p:nvPicPr>
        <p:blipFill rotWithShape="1">
          <a:blip r:embed="rId3"/>
          <a:srcRect l="33799" t="-1572" r="395" b="48881"/>
          <a:stretch/>
        </p:blipFill>
        <p:spPr>
          <a:xfrm>
            <a:off x="894122" y="1481383"/>
            <a:ext cx="11018479" cy="4962768"/>
          </a:xfrm>
          <a:prstGeom prst="rect">
            <a:avLst/>
          </a:prstGeom>
        </p:spPr>
      </p:pic>
    </p:spTree>
    <p:extLst>
      <p:ext uri="{BB962C8B-B14F-4D97-AF65-F5344CB8AC3E}">
        <p14:creationId xmlns:p14="http://schemas.microsoft.com/office/powerpoint/2010/main" val="2956514145"/>
      </p:ext>
    </p:extLst>
  </p:cSld>
  <p:clrMapOvr>
    <a:masterClrMapping/>
  </p:clrMapOvr>
</p:sld>
</file>

<file path=ppt/theme/theme1.xml><?xml version="1.0" encoding="utf-8"?>
<a:theme xmlns:a="http://schemas.openxmlformats.org/drawingml/2006/main" name="3_Office Theme">
  <a:themeElements>
    <a:clrScheme name="NG 2020 Blue, Black and Accents">
      <a:dk1>
        <a:srgbClr val="00269A"/>
      </a:dk1>
      <a:lt1>
        <a:srgbClr val="FFFFFF"/>
      </a:lt1>
      <a:dk2>
        <a:srgbClr val="000000"/>
      </a:dk2>
      <a:lt2>
        <a:srgbClr val="E7E6E6"/>
      </a:lt2>
      <a:accent1>
        <a:srgbClr val="135FA5"/>
      </a:accent1>
      <a:accent2>
        <a:srgbClr val="83D3D4"/>
      </a:accent2>
      <a:accent3>
        <a:srgbClr val="2D8183"/>
      </a:accent3>
      <a:accent4>
        <a:srgbClr val="910C07"/>
      </a:accent4>
      <a:accent5>
        <a:srgbClr val="209FDE"/>
      </a:accent5>
      <a:accent6>
        <a:srgbClr val="F48154"/>
      </a:accent6>
      <a:hlink>
        <a:srgbClr val="135FA5"/>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NGC_MasterPPT_Template_2020_16x9_v3.potx [Read-Only]" id="{5ECF4BF7-B481-40B2-8261-E239A5CD8DBB}" vid="{1A97D700-FA0F-4073-A025-39F8E10234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14764</TotalTime>
  <Words>17863</Words>
  <Application>Microsoft Macintosh PowerPoint</Application>
  <PresentationFormat>Widescreen</PresentationFormat>
  <Paragraphs>1618</Paragraphs>
  <Slides>109</Slides>
  <Notes>81</Notes>
  <HiddenSlides>24</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109</vt:i4>
      </vt:variant>
    </vt:vector>
  </HeadingPairs>
  <TitlesOfParts>
    <vt:vector size="134" baseType="lpstr">
      <vt:lpstr>-apple-system</vt:lpstr>
      <vt:lpstr>AdvTTc9c3bd71</vt:lpstr>
      <vt:lpstr>AdvTTc9c3bd71+20</vt:lpstr>
      <vt:lpstr>Arial</vt:lpstr>
      <vt:lpstr>Arial</vt:lpstr>
      <vt:lpstr>Calibri</vt:lpstr>
      <vt:lpstr>Cambria</vt:lpstr>
      <vt:lpstr>Cambria Math</vt:lpstr>
      <vt:lpstr>Courier New</vt:lpstr>
      <vt:lpstr>FS Aldrin Regular</vt:lpstr>
      <vt:lpstr>Gabriola</vt:lpstr>
      <vt:lpstr>Google Sans</vt:lpstr>
      <vt:lpstr>LMMathItalic12</vt:lpstr>
      <vt:lpstr>LMMathItalic8</vt:lpstr>
      <vt:lpstr>LMMathSymbols10</vt:lpstr>
      <vt:lpstr>LMRoman12</vt:lpstr>
      <vt:lpstr>LMRoman8</vt:lpstr>
      <vt:lpstr>LMRomanCaps10</vt:lpstr>
      <vt:lpstr>Palatino</vt:lpstr>
      <vt:lpstr>Roboto</vt:lpstr>
      <vt:lpstr>Segoe UI</vt:lpstr>
      <vt:lpstr>source-serif-pro</vt:lpstr>
      <vt:lpstr>Tahoma</vt:lpstr>
      <vt:lpstr>Wingdings</vt:lpstr>
      <vt:lpstr>3_Office Theme</vt:lpstr>
      <vt:lpstr>MULTIMODAL INFORMATION RETRIEVAL AND UNCERTAINTY MANAGEMENT IN OPEN-WORLD ENVIRONMENT</vt:lpstr>
      <vt:lpstr>Collaborations and Acknowledgements</vt:lpstr>
      <vt:lpstr>Publications and Artifacts</vt:lpstr>
      <vt:lpstr>Background and Motivation</vt:lpstr>
      <vt:lpstr>Challenges</vt:lpstr>
      <vt:lpstr>Challenges</vt:lpstr>
      <vt:lpstr>Contributions</vt:lpstr>
      <vt:lpstr>Contributions</vt:lpstr>
      <vt:lpstr>Contributions</vt:lpstr>
      <vt:lpstr>Contribution #1: Situational Knowledge Extraction on Demand</vt:lpstr>
      <vt:lpstr>Problem Statement and Motivation</vt:lpstr>
      <vt:lpstr>Related Works</vt:lpstr>
      <vt:lpstr>Related Works</vt:lpstr>
      <vt:lpstr>Solutions</vt:lpstr>
      <vt:lpstr>Knowledge Modeling for Multiple Modalities  Data Integration</vt:lpstr>
      <vt:lpstr>Data Fusion and Relevance Matching with EARS</vt:lpstr>
      <vt:lpstr>SKOD Architecture</vt:lpstr>
      <vt:lpstr>Video and Image Feature Extraction</vt:lpstr>
      <vt:lpstr>Human Attribute Extraction from Text (HART)</vt:lpstr>
      <vt:lpstr>Human Attribute Extraction from Text (HART)</vt:lpstr>
      <vt:lpstr>Candidate Sentence Extraction</vt:lpstr>
      <vt:lpstr>PowerPoint Presentation</vt:lpstr>
      <vt:lpstr>Feature Value Extraction</vt:lpstr>
      <vt:lpstr>Demo + Evaluation Setup</vt:lpstr>
      <vt:lpstr>Mission needs for Video Querying System &amp; Missing Person Search</vt:lpstr>
      <vt:lpstr>Feature Extraction Models</vt:lpstr>
      <vt:lpstr>Datasets</vt:lpstr>
      <vt:lpstr>Datasets</vt:lpstr>
      <vt:lpstr>Datasets For Text Attribute Extraction and Multi-modal Fusion</vt:lpstr>
      <vt:lpstr>Experimental Results and Findings</vt:lpstr>
      <vt:lpstr>Experimental Results and Findings</vt:lpstr>
      <vt:lpstr>Experimental Results and Findings</vt:lpstr>
      <vt:lpstr>Experimental Results and Findings</vt:lpstr>
      <vt:lpstr>Experimental Results and Findings</vt:lpstr>
      <vt:lpstr>Experimental Results and Findings</vt:lpstr>
      <vt:lpstr>Experimental Results and Findings</vt:lpstr>
      <vt:lpstr>Research Contributions</vt:lpstr>
      <vt:lpstr>Contribution #2: Label Independent Data Integration</vt:lpstr>
      <vt:lpstr>Problem Statement and Motivation</vt:lpstr>
      <vt:lpstr>Relevance Matching with Graph Representation Learning</vt:lpstr>
      <vt:lpstr>Content Edit Distance (CED)</vt:lpstr>
      <vt:lpstr>Content Edit Distance (CED)</vt:lpstr>
      <vt:lpstr>CED Approximation as Function</vt:lpstr>
      <vt:lpstr>Assumptions</vt:lpstr>
      <vt:lpstr>Generalization</vt:lpstr>
      <vt:lpstr>Evaluation Setup</vt:lpstr>
      <vt:lpstr>Evaluation Setup</vt:lpstr>
      <vt:lpstr>Evaluation Setup</vt:lpstr>
      <vt:lpstr>Evaluation Setup</vt:lpstr>
      <vt:lpstr>Experimental Results and Findings</vt:lpstr>
      <vt:lpstr>Experimental Results and Findings</vt:lpstr>
      <vt:lpstr>Research Contributions</vt:lpstr>
      <vt:lpstr>Contribution #3:  Intrinsic Domain Complexity Estimation</vt:lpstr>
      <vt:lpstr>Problem Statement and Motivation</vt:lpstr>
      <vt:lpstr>Intrinsic Perception Domain Complexity</vt:lpstr>
      <vt:lpstr>Federated Learning Complexity</vt:lpstr>
      <vt:lpstr>Assumptions</vt:lpstr>
      <vt:lpstr>Evaluation Setup</vt:lpstr>
      <vt:lpstr>Experiment Results and Findings</vt:lpstr>
      <vt:lpstr>Experiment Results and Findings</vt:lpstr>
      <vt:lpstr>Experiment Results and Findings</vt:lpstr>
      <vt:lpstr>Research Contributions</vt:lpstr>
      <vt:lpstr>Contribution #4: Novelties in Multimodal Information Retrieval</vt:lpstr>
      <vt:lpstr>Problem Statement and Background</vt:lpstr>
      <vt:lpstr>Weakly Supervised Joint Embedding </vt:lpstr>
      <vt:lpstr>Novelty Detection in WesJeM</vt:lpstr>
      <vt:lpstr>PowerPoint Presentation</vt:lpstr>
      <vt:lpstr>Future Works</vt:lpstr>
      <vt:lpstr>Questions?</vt:lpstr>
      <vt:lpstr>References</vt:lpstr>
      <vt:lpstr>Backup Slides</vt:lpstr>
      <vt:lpstr>Can we find a child left in a car? Who needs to know? </vt:lpstr>
      <vt:lpstr>Can we identify malicious intent?</vt:lpstr>
      <vt:lpstr>Challenges</vt:lpstr>
      <vt:lpstr>Challenges</vt:lpstr>
      <vt:lpstr>Challenges</vt:lpstr>
      <vt:lpstr> Situational Knowledge on Demand</vt:lpstr>
      <vt:lpstr>Technical Details and Approach</vt:lpstr>
      <vt:lpstr>Data Streaming Module</vt:lpstr>
      <vt:lpstr>Compatibility with New Sources</vt:lpstr>
      <vt:lpstr>Incomplete Data Delivery Over Time</vt:lpstr>
      <vt:lpstr>Multimodal Query Engine</vt:lpstr>
      <vt:lpstr>Knowledge Modeling through Multiple Modalities Data Integration</vt:lpstr>
      <vt:lpstr>Knowledge Discovery: EARS-JOIN</vt:lpstr>
      <vt:lpstr>Data Fusion and Relevance Matching with EARS</vt:lpstr>
      <vt:lpstr>Knowledge Modeling through Multiple Modalities Data Integration</vt:lpstr>
      <vt:lpstr>Text Feature Extraction</vt:lpstr>
      <vt:lpstr>Experimental Results and Findings</vt:lpstr>
      <vt:lpstr>Property Identification from Unstructured Text.</vt:lpstr>
      <vt:lpstr>Video Feature Extraction Evaluation</vt:lpstr>
      <vt:lpstr>Demo Details</vt:lpstr>
      <vt:lpstr>PowerPoint Presentation</vt:lpstr>
      <vt:lpstr>User Modeling: Intention-aware Recommendation Engine</vt:lpstr>
      <vt:lpstr>User Preference Modeling in Relational Databases (UPref)</vt:lpstr>
      <vt:lpstr>Disaster Time Rescue and Response</vt:lpstr>
      <vt:lpstr>EXAMPLE APPLICATION DOMAIN: POLICE INVESTIGATION SYSTEM Similar System in Practice</vt:lpstr>
      <vt:lpstr>Hierarchical Attributed Relational Graph (HARG) </vt:lpstr>
      <vt:lpstr>Relevance Learning with Graph Matching</vt:lpstr>
      <vt:lpstr>SimGNN for Graph Similarity Computation</vt:lpstr>
      <vt:lpstr>Federated Learning Complexity</vt:lpstr>
      <vt:lpstr>Results for ID^2 E </vt:lpstr>
      <vt:lpstr>Results for ID^2 E – Sparsity as f(X)</vt:lpstr>
      <vt:lpstr>Multi-task learning</vt:lpstr>
      <vt:lpstr>Learning objectives</vt:lpstr>
      <vt:lpstr>Reasoning Over the Data Information Network</vt:lpstr>
      <vt:lpstr>Novelty Characterization</vt:lpstr>
      <vt:lpstr>Novelty response</vt:lpstr>
      <vt:lpstr>Experimental Results over Topics-Topics Objective</vt:lpstr>
      <vt:lpstr>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Solaiman, K M A</dc:creator>
  <cp:lastModifiedBy>Solaiman, K M A</cp:lastModifiedBy>
  <cp:revision>3</cp:revision>
  <dcterms:created xsi:type="dcterms:W3CDTF">2023-06-29T00:05:15Z</dcterms:created>
  <dcterms:modified xsi:type="dcterms:W3CDTF">2023-07-14T16:54:17Z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2023-06-29T00:05:34Z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6b6a2da9-2031-4184-8bb5-ddff1b9d87d5</vt:lpwstr>
  </property>
  <property fmtid="{D5CDD505-2E9C-101B-9397-08002B2CF9AE}" pid="8" name="MSIP_Label_4044bd30-2ed7-4c9d-9d12-46200872a97b_ContentBits">
    <vt:lpwstr>0</vt:lpwstr>
  </property>
</Properties>
</file>